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61" r:id="rId5"/>
    <p:sldId id="266" r:id="rId6"/>
    <p:sldId id="267" r:id="rId7"/>
    <p:sldId id="268" r:id="rId8"/>
    <p:sldId id="269" r:id="rId9"/>
    <p:sldId id="265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91E395-A462-432E-B5CB-B9420EE4F561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9A29C-F4A5-4ECD-9004-10068B10D52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24819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57063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9168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62956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0698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71617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9455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4695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55354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4005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082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3982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674E8-DFB4-4AA3-AC7E-DD97F6ECF9A0}" type="datetimeFigureOut">
              <a:rPr lang="tr-TR" smtClean="0"/>
              <a:t>24.06.2025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632BF-BC1A-4766-A9B2-C657EC5A527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7697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67544" y="1720896"/>
            <a:ext cx="8064896" cy="1830065"/>
          </a:xfrm>
        </p:spPr>
        <p:txBody>
          <a:bodyPr>
            <a:normAutofit/>
          </a:bodyPr>
          <a:lstStyle/>
          <a:p>
            <a:pPr algn="l"/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KONU :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İçerik ve süreçte farklılaştırmaya yönelik planlama , eğitim ortamını düzenleme</a:t>
            </a:r>
            <a:endParaRPr lang="tr-TR" sz="2000" dirty="0">
              <a:solidFill>
                <a:srgbClr val="002060"/>
              </a:solidFill>
              <a:latin typeface="Kayra Aydin" panose="020F0503040000020004" pitchFamily="34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323528" y="3573016"/>
            <a:ext cx="8549208" cy="2304256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Hazırlayanlar :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İkinci Sınıf Zümresi</a:t>
            </a:r>
          </a:p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Lale SEYMEN ( 2 - A ) ,             </a:t>
            </a: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Fevzi ŞAKA ( 2 - B ) , </a:t>
            </a:r>
            <a:endParaRPr lang="tr-TR" sz="2000" dirty="0" smtClean="0">
              <a:solidFill>
                <a:srgbClr val="C00000"/>
              </a:solidFill>
              <a:latin typeface="Kayra Aydin" panose="020F05030400000200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Merve ÖZTÜRK TAŞ ( 2 - C ) ,     </a:t>
            </a: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Türkan UZUNSOY ( 2 - D ) ,      </a:t>
            </a: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Aynur  AKDOĞAN ( 2 - E ) ,       </a:t>
            </a:r>
            <a:r>
              <a:rPr lang="tr-TR" sz="2000" dirty="0" smtClean="0">
                <a:solidFill>
                  <a:srgbClr val="C00000"/>
                </a:solidFill>
                <a:latin typeface="Kayra Aydin" panose="020F05030400000200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Kayra Aydin" panose="020F0503040000020004" pitchFamily="34" charset="0"/>
              </a:rPr>
              <a:t>Mine  BİLGİÇ ( 2 - F ) , </a:t>
            </a:r>
          </a:p>
          <a:p>
            <a:pPr algn="l"/>
            <a:endParaRPr lang="tr-TR" dirty="0">
              <a:solidFill>
                <a:srgbClr val="002060"/>
              </a:solidFill>
              <a:latin typeface="Kayra Aydin" panose="020F0503040000020004" pitchFamily="34" charset="0"/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43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628800"/>
            <a:ext cx="8352928" cy="4824536"/>
          </a:xfrm>
        </p:spPr>
        <p:txBody>
          <a:bodyPr>
            <a:normAutofit fontScale="90000"/>
          </a:bodyPr>
          <a:lstStyle/>
          <a:p>
            <a:pPr algn="l"/>
            <a: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Örnek Plan :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Farklılaştırılmış Eğitim Uygulamaları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Amaç :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 plan, öğrencilerin bireysel öğrenme ihtiyaçlarını karşılamak için      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arklılaştırılmış öğretim ,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Zenginleştirme ,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destekleme    stratejilerini içermektedir. Öğrencilerin hazırbulunuşluk seviyeleri , ilgi alanları ve öğrenme profilleri dikkate alınarak                                        «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kişiselleştirilmiş öğrenme deneyimleri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 sunulacaktır.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Uygulama Alanları :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İçerik Farklılaştırma: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seviyelerine uygun materyaller sunulacak.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Süreç Farklılaştırma: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Öğrenme etkinlikleri 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bireysel, grup çalışmaları ve proje bazlı olacak.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Ürün Farklılaştırma: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 öğrendiklerini farklı yollarla ifade edebilecek (sunum, poster, dijital içerik vb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.).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Öğrenme 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Ortamı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Farklılaştırma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Esnek sınıf düzenlemeleri ve teknoloji destekli öğrenme ortamları sağlanacak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398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8280920" cy="4464496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tr-TR" sz="2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Örnek </a:t>
            </a: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Etkinlikler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Zenginleştirme Etkinlikleri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Araştırma </a:t>
            </a: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Projeleri : 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 ilgi duydukları konularda derinlemesine araştırmalar yapacak.</a:t>
            </a:r>
            <a:b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Yaratıcı Yazma </a:t>
            </a: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Çalışmaları : 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Hikâye yazma, şiir oluşturma ve dijital içerik üretme etkinlikleri.</a:t>
            </a:r>
            <a:b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Disiplinler Arası </a:t>
            </a: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Çalışmalar : 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Matematik ve fen bilimleri ile sanat ve edebiyatın birleştirildiği projeler.</a:t>
            </a:r>
            <a:b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1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Problem Çözme ve Eleştirel </a:t>
            </a:r>
            <a:r>
              <a:rPr lang="tr-TR" sz="21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Düşünme : </a:t>
            </a:r>
            <a:r>
              <a:rPr lang="tr-TR" sz="21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Gerçek hayattan alınmış problemler üzerinde grup çalışmaları</a:t>
            </a:r>
            <a:r>
              <a:rPr lang="tr-TR" sz="21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22959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789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9552" y="1700808"/>
            <a:ext cx="8229600" cy="4536504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Destekleme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Etkinlikleri</a:t>
            </a:r>
            <a:r>
              <a:rPr lang="tr-T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Bireysel Öğrenme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Planları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öğrenme hızlarına uygun bireysel destek programları.</a:t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Akademik Destek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Grupları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zorlandıkları konular için küçük grup çalışmaları.</a:t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Teknoloji Destekli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Öğrenme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Dijital araçlar ve interaktif uygulamalarla öğrenme süreçlerinin desteklenmesi.</a:t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4. Oyun Temelli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Öğrenme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Eğitsel oyunlar ile öğrenme sürecinin eğlenceli hale getirilmesi.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904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628800"/>
            <a:ext cx="8208912" cy="4968552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tr-TR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Örnek Rapor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Farklılaştırılmış Eğitim Uygulamalarının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Değerlendirilmesi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Giriş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Bu rapor ,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Türkiye Yüzyılı Maarif Modeli kapsamında ilkokulda uygulanan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farklılaştırılmış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öğretim,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zenginleştirme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destekleme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etkinliklerinin etkilerini değerlendirmektedir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Akademik 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Başarı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Analizi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akademik gelişimleri ölçüldü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Sonuçlar ve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Öneriler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Pozitif Etkiler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öğrenme motivasyonu arttı, bireysel farklılıklar daha iyi desteklendi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Geliştirilmesi 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Gereken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Alanlar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Daha fazla dijital içerik entegrasyonu ve bireysel öğrenme planlarının genişletilmesi önerilmektedir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Öneriler :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Öğretmen eğitimlerinin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artırılması ,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 merkezli öğrenme ortamlarının güçlendirilmesi.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062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8445624" cy="4680520"/>
          </a:xfrm>
        </p:spPr>
        <p:txBody>
          <a:bodyPr/>
          <a:lstStyle/>
          <a:p>
            <a:pPr algn="l"/>
            <a: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MATEMATİK  DERS  PLANI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BÖLÜM I :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28" y="3356992"/>
            <a:ext cx="7069137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9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469532"/>
            <a:ext cx="8373616" cy="5127820"/>
          </a:xfrm>
        </p:spPr>
        <p:txBody>
          <a:bodyPr>
            <a:normAutofit/>
          </a:bodyPr>
          <a:lstStyle/>
          <a:p>
            <a:pPr algn="l"/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BÖLÜM II :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78" y="2204864"/>
            <a:ext cx="7259637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103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700808"/>
            <a:ext cx="8229600" cy="4680520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713" y="2060848"/>
            <a:ext cx="7088187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9023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412776"/>
            <a:ext cx="8229600" cy="446449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75" y="1469532"/>
            <a:ext cx="7449672" cy="4302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29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59533" y="1628800"/>
            <a:ext cx="8352927" cy="4957192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03" y="1628800"/>
            <a:ext cx="7689988" cy="4877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752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1469532"/>
            <a:ext cx="8352928" cy="4407740"/>
          </a:xfrm>
        </p:spPr>
        <p:txBody>
          <a:bodyPr>
            <a:normAutofit/>
          </a:bodyPr>
          <a:lstStyle/>
          <a:p>
            <a:pPr algn="l"/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BÖLÜM III :</a:t>
            </a: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BÖLÜM </a:t>
            </a: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IV </a:t>
            </a: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b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18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tr-TR" sz="18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88840"/>
            <a:ext cx="8272313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82" y="4293096"/>
            <a:ext cx="8272314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746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7" y="1772816"/>
            <a:ext cx="8229600" cy="4320480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tr-TR" sz="22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Farklılaştırılmış  Öğretim Nedir ?</a:t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Farklılaştırılmış  öğretim , her öğrencinin bireysel ihtiyaçlarına göre öğretim sürecinin düzenlendiği ve özelleştirildiği bir eğitim yaklaşımıdır.  Bu yaklaşım , öğrencilerin öğrenme stillerine , ilgi alanlarına , zorluklarına ve güçlü yönlerine göre öğretim planlarının ve materyallerinin uyarlandığı bir sistemdir.  Farklılaştırılmış öğretim , öğrencilerin eşsiz öğrenme gereksinimlerini karşılamaya odaklanırken , onlara daha fazla destek , motivasyon ve etkili öğrenme fırsatı sunmayı hedefler.</a:t>
            </a:r>
            <a:r>
              <a:rPr lang="tr-TR" sz="27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7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tr-TR" sz="27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513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1560" y="1916832"/>
            <a:ext cx="7920880" cy="345638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tr-TR" sz="24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 yaklaşım , sınıf içi etkileşimin artırılmasını , öğrenci katılımını teşvik etmeyi ve her öğrencinin potansiyelini en üst düzeyde kullanmasını sağlamayı amaçlar.  Farklılaştırılmış öğretim , öğrencilerin başarılarını artırmak ve öğrenmeyi daha keyifli hale getirmek için çeşitli öğretim yöntemleri , materyaller ve değerlendirme tekniklerinin kullanılmasını içerir.</a:t>
            </a:r>
            <a:endParaRPr lang="tr-TR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47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41818" y="1916832"/>
            <a:ext cx="7862630" cy="374441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tr-TR" sz="24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</a:t>
            </a:r>
            <a:r>
              <a:rPr lang="tr-TR" sz="2000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Carol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 err="1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Ann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Tomlinson ‘a göre , öğrencinin hazır bulunuşluğuna , ilgisine ve öğrenme profillerine göre dört sınıf öğesini ayırt edebilirsiniz. Bu öğeler şunlardı :</a:t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1.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İçerik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Süreç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Ürün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Öğrenme ortamı</a:t>
            </a:r>
            <a:endParaRPr lang="tr-TR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335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6" y="1556792"/>
            <a:ext cx="8399275" cy="504056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–  İÇERİK :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Öğrencinin öğrenmesi gerekenleri ve bu bilgilere nasıl erişileceğini ifade eder.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Farklılaştırıcı aktivitelere örnekler ;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Kelime dağarcığındaki kelimeleri tanımlarla eşleştirin.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Bir metin parçasını okuyun ve ilgili soruları cevaplayın.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Hikayedeki bir karakterin başına gelen bir durumu ve farklı bir sonucu düşünün.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Hikayedeki gerçekleri görüşlerden ayırın.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Yazarın konumunu tanımlayın ve bu bakış açısını destekleyecek kanıtlar sunun.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Dersi özetleyen bir PowerPoint sunumu oluştur.</a:t>
            </a:r>
            <a:endParaRPr lang="tr-TR" sz="20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06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9189" y="1844824"/>
            <a:ext cx="8373616" cy="4032448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– SÜREÇ :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öğrenmek ve sonunda içeriği öğrenmek için katıldıkları etkinliklerdir.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Farklılaştırıcı aktivitelere örnekler ;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Görsel ve kelime öğrenenlere yönelik ders kitapları sağlayın.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İşitsel öğrencilerin sesli kitap dinlemelerine izin verin.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Kinestetik öğrencilere çevrimiçi etkileşimli bir ödevi tamamlama fırsatı verin.</a:t>
            </a:r>
            <a:endParaRPr lang="tr-TR" sz="20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008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1700808"/>
            <a:ext cx="8352928" cy="4248472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 –  ÜRÜN :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çalışma biriminde gerçekleşen öğrenmeyi uygulamak ve genişletmek için kullandıkları projelerdir.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Farklılaştırıcı aktivitelere örnekler ;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Okuma ve yazma öğrencileri bir kitap raporu yazarlar.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Görsel öğrenenler hikayenin grafiksel düzenleyicisini oluştururlar.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İşitsel öğrenciler sözlü rapor verirler.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Kinestetik öğrenciler hikayeyi resmeden bir </a:t>
            </a:r>
            <a:r>
              <a:rPr lang="tr-TR" sz="20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diorama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oluştururlar.</a:t>
            </a:r>
            <a:endParaRPr lang="tr-TR" sz="2000" dirty="0">
              <a:solidFill>
                <a:srgbClr val="00206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398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7" y="1916832"/>
            <a:ext cx="8229600" cy="3816424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 – Öğrenme  Ortamı :  </a:t>
            </a:r>
            <a:r>
              <a:rPr lang="tr-TR" sz="20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ınıfın çalışma ve hissettirme biçimidir.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Çevreyi farklılaştırmanın örnekleri ;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Ödevi tartışmak için bazı öğrencileri okuma gruplarına ayırın.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İstenirse öğrencilerin bireysel olarak okumalarına izin verin.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Dikkat dağıtacak hiçbir şeyin olmadığı , sessiz alanlar yaratın.</a:t>
            </a:r>
            <a:endParaRPr lang="tr-TR" sz="2000" dirty="0">
              <a:solidFill>
                <a:srgbClr val="00206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239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1541" y="1916832"/>
            <a:ext cx="8208912" cy="4464496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Sınıfta   Farklılaştırmayı  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Uygulayan  </a:t>
            </a:r>
            <a:r>
              <a:rPr lang="tr-TR" sz="2000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Öğretmenler</a:t>
            </a:r>
            <a:b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öğrenme stillerine göre ders tasarlayın.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 ödevlerinde ortak ilgi alanlarına, konulara veya yeteneklere göre gruplandırın.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Öğrencilerin öğrenmelerini biçimlendirici değerlendirme kullanarak değerlendirin.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Sınıfı güvenli ve destekleyici bir ortam yaratacak şekilde yönetin.</a:t>
            </a:r>
            <a:b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tr-TR" sz="2000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*  </a:t>
            </a:r>
            <a:r>
              <a:rPr lang="tr-TR" sz="20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Ders içeriğini öğrencilerin ihtiyaçlarını karşılayacak şekilde sürekli olarak değerlendirin ve ayarlayın.</a:t>
            </a:r>
            <a:endParaRPr lang="tr-TR" sz="2000" dirty="0">
              <a:solidFill>
                <a:srgbClr val="00206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7707"/>
            <a:ext cx="7272808" cy="146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09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</TotalTime>
  <Words>222</Words>
  <Application>Microsoft Office PowerPoint</Application>
  <PresentationFormat>Ekran Gösterisi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KONU : İçerik ve süreçte farklılaştırmaya yönelik planlama , eğitim ortamını düzenleme</vt:lpstr>
      <vt:lpstr>           Farklılaştırılmış  Öğretim Nedir ?        Farklılaştırılmış  öğretim , her öğrencinin bireysel ihtiyaçlarına göre öğretim sürecinin düzenlendiği ve özelleştirildiği bir eğitim yaklaşımıdır.  Bu yaklaşım , öğrencilerin öğrenme stillerine , ilgi alanlarına , zorluklarına ve güçlü yönlerine göre öğretim planlarının ve materyallerinin uyarlandığı bir sistemdir.  Farklılaştırılmış öğretim , öğrencilerin eşsiz öğrenme gereksinimlerini karşılamaya odaklanırken , onlara daha fazla destek , motivasyon ve etkili öğrenme fırsatı sunmayı hedefler. </vt:lpstr>
      <vt:lpstr>       Bu yaklaşım , sınıf içi etkileşimin artırılmasını , öğrenci katılımını teşvik etmeyi ve her öğrencinin potansiyelini en üst düzeyde kullanmasını sağlamayı amaçlar.  Farklılaştırılmış öğretim , öğrencilerin başarılarını artırmak ve öğrenmeyi daha keyifli hale getirmek için çeşitli öğretim yöntemleri , materyaller ve değerlendirme tekniklerinin kullanılmasını içerir.</vt:lpstr>
      <vt:lpstr>        Carol Ann Tomlinson ‘a göre , öğrencinin hazır bulunuşluğuna , ilgisine ve öğrenme profillerine göre dört sınıf öğesini ayırt edebilirsiniz. Bu öğeler şunlardı : 1.  İçerik 2.  Süreç 3.  Ürün 4.  Öğrenme ortamı</vt:lpstr>
      <vt:lpstr>1 –  İÇERİK :   Öğrencinin öğrenmesi gerekenleri ve bu bilgilere nasıl erişileceğini ifade eder.  Farklılaştırıcı aktivitelere örnekler ; *  Kelime dağarcığındaki kelimeleri tanımlarla eşleştirin. *  Bir metin parçasını okuyun ve ilgili soruları cevaplayın. *  Hikayedeki bir karakterin başına gelen bir durumu ve farklı bir sonucu düşünün. *  Hikayedeki gerçekleri görüşlerden ayırın. *  Yazarın konumunu tanımlayın ve bu bakış açısını destekleyecek kanıtlar sunun. *  Dersi özetleyen bir PowerPoint sunumu oluştur.</vt:lpstr>
      <vt:lpstr>2 – SÜREÇ :  Öğrencilerin öğrenmek ve sonunda içeriği öğrenmek için katıldıkları etkinliklerdir.  Farklılaştırıcı aktivitelere örnekler ; *  Görsel ve kelime öğrenenlere yönelik ders kitapları sağlayın. *  İşitsel öğrencilerin sesli kitap dinlemelerine izin verin. *  Kinestetik öğrencilere çevrimiçi etkileşimli bir ödevi tamamlama fırsatı verin.</vt:lpstr>
      <vt:lpstr>3 –  ÜRÜN :  Öğrencilerin çalışma biriminde gerçekleşen öğrenmeyi uygulamak ve genişletmek için kullandıkları projelerdir.       Farklılaştırıcı aktivitelere örnekler ; *  Okuma ve yazma öğrencileri bir kitap raporu yazarlar. *  Görsel öğrenenler hikayenin grafiksel düzenleyicisini oluştururlar. *  İşitsel öğrenciler sözlü rapor verirler. *  Kinestetik öğrenciler hikayeyi resmeden bir diorama oluştururlar.</vt:lpstr>
      <vt:lpstr>4 – Öğrenme  Ortamı :  Sınıfın çalışma ve hissettirme biçimidir.     Çevreyi farklılaştırmanın örnekleri ; *  Ödevi tartışmak için bazı öğrencileri okuma gruplarına ayırın. *  İstenirse öğrencilerin bireysel olarak okumalarına izin verin. *  Dikkat dağıtacak hiçbir şeyin olmadığı , sessiz alanlar yaratın.</vt:lpstr>
      <vt:lpstr>Sınıfta   Farklılaştırmayı   Uygulayan   Öğretmenler *  Öğrencilerin öğrenme stillerine göre ders tasarlayın. *  Öğrencileri ödevlerinde ortak ilgi alanlarına, konulara veya yeteneklere göre gruplandırın. *  Öğrencilerin öğrenmelerini biçimlendirici değerlendirme kullanarak değerlendirin. *  Sınıfı güvenli ve destekleyici bir ortam yaratacak şekilde yönetin. *  Ders içeriğini öğrencilerin ihtiyaçlarını karşılayacak şekilde sürekli olarak değerlendirin ve ayarlayın.</vt:lpstr>
      <vt:lpstr>  Örnek Plan : Farklılaştırılmış Eğitim Uygulamaları     1. Amaç : Bu plan, öğrencilerin bireysel öğrenme ihtiyaçlarını karşılamak için                     *  Farklılaştırılmış öğretim , *  Zenginleştirme ,  * destekleme    stratejilerini içermektedir. Öğrencilerin hazırbulunuşluk seviyeleri , ilgi alanları ve öğrenme profilleri dikkate alınarak                                        « kişiselleştirilmiş öğrenme deneyimleri « sunulacaktır.     2. Uygulama Alanları : *  İçerik Farklılaştırma: Öğrencilerin seviyelerine uygun materyaller sunulacak. * Süreç Farklılaştırma: Öğrenme etkinlikleri  bireysel, grup çalışmaları ve proje bazlı olacak. *  Ürün Farklılaştırma: Öğrenciler öğrendiklerini farklı yollarla ifade edebilecek (sunum, poster, dijital içerik vb.).                                                                    *  Öğrenme Ortamı Farklılaştırma : Esnek sınıf düzenlemeleri ve teknoloji destekli öğrenme ortamları sağlanacak. </vt:lpstr>
      <vt:lpstr>    3. Örnek Etkinlikler A. Zenginleştirme Etkinlikleri 1. Araştırma Projeleri : Öğrenciler ilgi duydukları konularda derinlemesine araştırmalar yapacak. 2. Yaratıcı Yazma Çalışmaları : Hikâye yazma, şiir oluşturma ve dijital içerik üretme etkinlikleri. 3. Disiplinler Arası Çalışmalar : Matematik ve fen bilimleri ile sanat ve edebiyatın birleştirildiği projeler. 4. Problem Çözme ve Eleştirel Düşünme : Gerçek hayattan alınmış problemler üzerinde grup çalışmaları.  </vt:lpstr>
      <vt:lpstr> B. Destekleme Etkinlikleri 1. Bireysel Öğrenme Planları : Öğrencilerin öğrenme hızlarına uygun bireysel destek programları. 2. Akademik Destek Grupları : Öğrencilerin zorlandıkları konular için küçük grup çalışmaları. 3. Teknoloji Destekli Öğrenme : Dijital araçlar ve interaktif uygulamalarla öğrenme süreçlerinin desteklenmesi. 4. Oyun Temelli Öğrenme : Eğitsel oyunlar ile öğrenme sürecinin eğlenceli hale getirilmesi. </vt:lpstr>
      <vt:lpstr>  Örnek Rapor : Farklılaştırılmış Eğitim Uygulamalarının Değerlendirilmesi 1. Giriş : Bu rapor , Türkiye Yüzyılı Maarif Modeli kapsamında ilkokulda uygulanan * farklılaştırılmış öğretim, * zenginleştirme  * destekleme etkinliklerinin etkilerini değerlendirmektedir. Akademik Başarı Analizi : Öğrencilerin akademik gelişimleri ölçüldü. 3. Sonuçlar ve Öneriler Pozitif Etkiler : Öğrencilerin öğrenme motivasyonu arttı, bireysel farklılıklar daha iyi desteklendi. Geliştirilmesi Gereken Alanlar : Daha fazla dijital içerik entegrasyonu ve bireysel öğrenme planlarının genişletilmesi önerilmektedir. Öneriler : Öğretmen eğitimlerinin artırılması , öğrenci merkezli öğrenme ortamlarının güçlendirilmesi. </vt:lpstr>
      <vt:lpstr>                         MATEMATİK  DERS  PLANI BÖLÜM I :       </vt:lpstr>
      <vt:lpstr>BÖLÜM II :             </vt:lpstr>
      <vt:lpstr>PowerPoint Sunusu</vt:lpstr>
      <vt:lpstr>PowerPoint Sunusu</vt:lpstr>
      <vt:lpstr>PowerPoint Sunusu</vt:lpstr>
      <vt:lpstr>BÖLÜM III :        BÖLÜM IV :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Windows Kullanıcısı</cp:lastModifiedBy>
  <cp:revision>55</cp:revision>
  <dcterms:created xsi:type="dcterms:W3CDTF">2025-06-23T13:30:48Z</dcterms:created>
  <dcterms:modified xsi:type="dcterms:W3CDTF">2025-06-24T04:47:43Z</dcterms:modified>
</cp:coreProperties>
</file>