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52" r:id="rId1"/>
  </p:sldMasterIdLst>
  <p:sldIdLst>
    <p:sldId id="256" r:id="rId2"/>
    <p:sldId id="257" r:id="rId3"/>
    <p:sldId id="258" r:id="rId4"/>
    <p:sldId id="260" r:id="rId5"/>
    <p:sldId id="259" r:id="rId6"/>
    <p:sldId id="261" r:id="rId7"/>
    <p:sldId id="262" r:id="rId8"/>
    <p:sldId id="263" r:id="rId9"/>
    <p:sldId id="264" r:id="rId10"/>
    <p:sldId id="265" r:id="rId11"/>
  </p:sldIdLst>
  <p:sldSz cx="9144000" cy="6858000" type="screen4x3"/>
  <p:notesSz cx="6858000" cy="9144000"/>
  <p:defaultTextStyle>
    <a:defPPr>
      <a:defRPr lang="tr-TR"/>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p:cViewPr varScale="1">
        <p:scale>
          <a:sx n="82" d="100"/>
          <a:sy n="82" d="100"/>
        </p:scale>
        <p:origin x="-1474" y="-91"/>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Başlık Slaydı">
    <p:spTree>
      <p:nvGrpSpPr>
        <p:cNvPr id="1" name=""/>
        <p:cNvGrpSpPr/>
        <p:nvPr/>
      </p:nvGrpSpPr>
      <p:grpSpPr>
        <a:xfrm>
          <a:off x="0" y="0"/>
          <a:ext cx="0" cy="0"/>
          <a:chOff x="0" y="0"/>
          <a:chExt cx="0" cy="0"/>
        </a:xfrm>
      </p:grpSpPr>
      <p:grpSp>
        <p:nvGrpSpPr>
          <p:cNvPr id="11266" name="Group 2"/>
          <p:cNvGrpSpPr>
            <a:grpSpLocks/>
          </p:cNvGrpSpPr>
          <p:nvPr/>
        </p:nvGrpSpPr>
        <p:grpSpPr bwMode="auto">
          <a:xfrm>
            <a:off x="-498475" y="1311275"/>
            <a:ext cx="10429875" cy="5908675"/>
            <a:chOff x="-313" y="824"/>
            <a:chExt cx="6570" cy="3722"/>
          </a:xfrm>
        </p:grpSpPr>
        <p:sp>
          <p:nvSpPr>
            <p:cNvPr id="11267" name="Rectangle 3"/>
            <p:cNvSpPr>
              <a:spLocks noChangeArrowheads="1"/>
            </p:cNvSpPr>
            <p:nvPr userDrawn="1"/>
          </p:nvSpPr>
          <p:spPr bwMode="hidden">
            <a:xfrm rot="20798144" flipV="1">
              <a:off x="-14" y="1033"/>
              <a:ext cx="1744" cy="6"/>
            </a:xfrm>
            <a:prstGeom prst="rect">
              <a:avLst/>
            </a:prstGeom>
            <a:gradFill rotWithShape="0">
              <a:gsLst>
                <a:gs pos="0">
                  <a:schemeClr val="bg1">
                    <a:gamma/>
                    <a:shade val="90980"/>
                    <a:invGamma/>
                  </a:schemeClr>
                </a:gs>
                <a:gs pos="100000">
                  <a:schemeClr val="bg1"/>
                </a:gs>
              </a:gsLst>
              <a:lin ang="2700000" scaled="1"/>
            </a:gradFill>
            <a:ln w="9525">
              <a:noFill/>
              <a:miter lim="800000"/>
              <a:headEnd/>
              <a:tailEnd/>
            </a:ln>
            <a:effectLst/>
          </p:spPr>
          <p:txBody>
            <a:bodyPr rot="10800000"/>
            <a:lstStyle/>
            <a:p>
              <a:pPr algn="ctr"/>
              <a:endParaRPr lang="tr-TR"/>
            </a:p>
          </p:txBody>
        </p:sp>
        <p:sp>
          <p:nvSpPr>
            <p:cNvPr id="11268" name="Rectangle 4"/>
            <p:cNvSpPr>
              <a:spLocks noChangeArrowheads="1"/>
            </p:cNvSpPr>
            <p:nvPr userDrawn="1"/>
          </p:nvSpPr>
          <p:spPr bwMode="hidden">
            <a:xfrm rot="20774366" flipV="1">
              <a:off x="-24" y="1127"/>
              <a:ext cx="2033" cy="6"/>
            </a:xfrm>
            <a:prstGeom prst="rect">
              <a:avLst/>
            </a:prstGeom>
            <a:gradFill rotWithShape="0">
              <a:gsLst>
                <a:gs pos="0">
                  <a:schemeClr val="bg1">
                    <a:gamma/>
                    <a:shade val="90980"/>
                    <a:invGamma/>
                  </a:schemeClr>
                </a:gs>
                <a:gs pos="100000">
                  <a:schemeClr val="bg1"/>
                </a:gs>
              </a:gsLst>
              <a:lin ang="2700000" scaled="1"/>
            </a:gradFill>
            <a:ln w="9525">
              <a:noFill/>
              <a:miter lim="800000"/>
              <a:headEnd/>
              <a:tailEnd/>
            </a:ln>
            <a:effectLst/>
          </p:spPr>
          <p:txBody>
            <a:bodyPr rot="10800000"/>
            <a:lstStyle/>
            <a:p>
              <a:pPr algn="ctr"/>
              <a:endParaRPr lang="tr-TR"/>
            </a:p>
          </p:txBody>
        </p:sp>
        <p:sp>
          <p:nvSpPr>
            <p:cNvPr id="11269" name="Rectangle 5"/>
            <p:cNvSpPr>
              <a:spLocks noChangeArrowheads="1"/>
            </p:cNvSpPr>
            <p:nvPr userDrawn="1"/>
          </p:nvSpPr>
          <p:spPr bwMode="hidden">
            <a:xfrm rot="20757421" flipV="1">
              <a:off x="-27" y="1198"/>
              <a:ext cx="2246" cy="6"/>
            </a:xfrm>
            <a:prstGeom prst="rect">
              <a:avLst/>
            </a:prstGeom>
            <a:gradFill rotWithShape="0">
              <a:gsLst>
                <a:gs pos="0">
                  <a:schemeClr val="bg1">
                    <a:gamma/>
                    <a:shade val="90980"/>
                    <a:invGamma/>
                  </a:schemeClr>
                </a:gs>
                <a:gs pos="100000">
                  <a:schemeClr val="bg1"/>
                </a:gs>
              </a:gsLst>
              <a:lin ang="2700000" scaled="1"/>
            </a:gradFill>
            <a:ln w="9525">
              <a:noFill/>
              <a:miter lim="800000"/>
              <a:headEnd/>
              <a:tailEnd/>
            </a:ln>
            <a:effectLst/>
          </p:spPr>
          <p:txBody>
            <a:bodyPr rot="10800000"/>
            <a:lstStyle/>
            <a:p>
              <a:pPr algn="ctr"/>
              <a:endParaRPr lang="tr-TR"/>
            </a:p>
          </p:txBody>
        </p:sp>
        <p:sp>
          <p:nvSpPr>
            <p:cNvPr id="11270" name="Rectangle 6"/>
            <p:cNvSpPr>
              <a:spLocks noChangeArrowheads="1"/>
            </p:cNvSpPr>
            <p:nvPr userDrawn="1"/>
          </p:nvSpPr>
          <p:spPr bwMode="hidden">
            <a:xfrm rot="20684206" flipV="1">
              <a:off x="-43" y="1283"/>
              <a:ext cx="2476" cy="6"/>
            </a:xfrm>
            <a:prstGeom prst="rect">
              <a:avLst/>
            </a:prstGeom>
            <a:gradFill rotWithShape="0">
              <a:gsLst>
                <a:gs pos="0">
                  <a:schemeClr val="bg1">
                    <a:gamma/>
                    <a:shade val="90980"/>
                    <a:invGamma/>
                  </a:schemeClr>
                </a:gs>
                <a:gs pos="100000">
                  <a:schemeClr val="bg1"/>
                </a:gs>
              </a:gsLst>
              <a:lin ang="2700000" scaled="1"/>
            </a:gradFill>
            <a:ln w="9525">
              <a:noFill/>
              <a:miter lim="800000"/>
              <a:headEnd/>
              <a:tailEnd/>
            </a:ln>
            <a:effectLst/>
          </p:spPr>
          <p:txBody>
            <a:bodyPr rot="10800000"/>
            <a:lstStyle/>
            <a:p>
              <a:pPr algn="ctr"/>
              <a:endParaRPr lang="tr-TR"/>
            </a:p>
          </p:txBody>
        </p:sp>
        <p:sp>
          <p:nvSpPr>
            <p:cNvPr id="11271" name="Rectangle 7"/>
            <p:cNvSpPr>
              <a:spLocks noChangeArrowheads="1"/>
            </p:cNvSpPr>
            <p:nvPr userDrawn="1"/>
          </p:nvSpPr>
          <p:spPr bwMode="hidden">
            <a:xfrm rot="20631226" flipV="1">
              <a:off x="-51" y="1397"/>
              <a:ext cx="2770" cy="6"/>
            </a:xfrm>
            <a:prstGeom prst="rect">
              <a:avLst/>
            </a:prstGeom>
            <a:gradFill rotWithShape="0">
              <a:gsLst>
                <a:gs pos="0">
                  <a:schemeClr val="bg1">
                    <a:gamma/>
                    <a:shade val="90980"/>
                    <a:invGamma/>
                  </a:schemeClr>
                </a:gs>
                <a:gs pos="100000">
                  <a:schemeClr val="bg1"/>
                </a:gs>
              </a:gsLst>
              <a:lin ang="2700000" scaled="1"/>
            </a:gradFill>
            <a:ln w="9525">
              <a:noFill/>
              <a:miter lim="800000"/>
              <a:headEnd/>
              <a:tailEnd/>
            </a:ln>
            <a:effectLst/>
          </p:spPr>
          <p:txBody>
            <a:bodyPr rot="10800000"/>
            <a:lstStyle/>
            <a:p>
              <a:pPr algn="ctr"/>
              <a:endParaRPr lang="tr-TR"/>
            </a:p>
          </p:txBody>
        </p:sp>
        <p:sp>
          <p:nvSpPr>
            <p:cNvPr id="11272" name="Rectangle 8"/>
            <p:cNvSpPr>
              <a:spLocks noChangeArrowheads="1"/>
            </p:cNvSpPr>
            <p:nvPr userDrawn="1"/>
          </p:nvSpPr>
          <p:spPr bwMode="hidden">
            <a:xfrm rot="20554235" flipV="1">
              <a:off x="-65" y="1523"/>
              <a:ext cx="3058" cy="6"/>
            </a:xfrm>
            <a:prstGeom prst="rect">
              <a:avLst/>
            </a:prstGeom>
            <a:gradFill rotWithShape="0">
              <a:gsLst>
                <a:gs pos="0">
                  <a:schemeClr val="bg1">
                    <a:gamma/>
                    <a:shade val="90980"/>
                    <a:invGamma/>
                  </a:schemeClr>
                </a:gs>
                <a:gs pos="100000">
                  <a:schemeClr val="bg1"/>
                </a:gs>
              </a:gsLst>
              <a:lin ang="2700000" scaled="1"/>
            </a:gradFill>
            <a:ln w="9525">
              <a:noFill/>
              <a:miter lim="800000"/>
              <a:headEnd/>
              <a:tailEnd/>
            </a:ln>
            <a:effectLst/>
          </p:spPr>
          <p:txBody>
            <a:bodyPr rot="10800000"/>
            <a:lstStyle/>
            <a:p>
              <a:pPr algn="ctr"/>
              <a:endParaRPr lang="tr-TR"/>
            </a:p>
          </p:txBody>
        </p:sp>
        <p:sp>
          <p:nvSpPr>
            <p:cNvPr id="11273" name="Rectangle 9"/>
            <p:cNvSpPr>
              <a:spLocks noChangeArrowheads="1"/>
            </p:cNvSpPr>
            <p:nvPr userDrawn="1"/>
          </p:nvSpPr>
          <p:spPr bwMode="hidden">
            <a:xfrm rot="20466593" flipV="1">
              <a:off x="-93" y="1694"/>
              <a:ext cx="3403" cy="6"/>
            </a:xfrm>
            <a:prstGeom prst="rect">
              <a:avLst/>
            </a:prstGeom>
            <a:gradFill rotWithShape="0">
              <a:gsLst>
                <a:gs pos="0">
                  <a:schemeClr val="bg1">
                    <a:gamma/>
                    <a:shade val="90980"/>
                    <a:invGamma/>
                  </a:schemeClr>
                </a:gs>
                <a:gs pos="100000">
                  <a:schemeClr val="bg1"/>
                </a:gs>
              </a:gsLst>
              <a:lin ang="2700000" scaled="1"/>
            </a:gradFill>
            <a:ln w="9525">
              <a:noFill/>
              <a:miter lim="800000"/>
              <a:headEnd/>
              <a:tailEnd/>
            </a:ln>
            <a:effectLst/>
          </p:spPr>
          <p:txBody>
            <a:bodyPr rot="10800000"/>
            <a:lstStyle/>
            <a:p>
              <a:pPr algn="ctr"/>
              <a:endParaRPr lang="tr-TR"/>
            </a:p>
          </p:txBody>
        </p:sp>
        <p:sp>
          <p:nvSpPr>
            <p:cNvPr id="11274" name="Rectangle 10"/>
            <p:cNvSpPr>
              <a:spLocks noChangeArrowheads="1"/>
            </p:cNvSpPr>
            <p:nvPr userDrawn="1"/>
          </p:nvSpPr>
          <p:spPr bwMode="hidden">
            <a:xfrm rot="20343219" flipV="1">
              <a:off x="-99" y="1863"/>
              <a:ext cx="3749" cy="6"/>
            </a:xfrm>
            <a:prstGeom prst="rect">
              <a:avLst/>
            </a:prstGeom>
            <a:gradFill rotWithShape="0">
              <a:gsLst>
                <a:gs pos="0">
                  <a:schemeClr val="bg1"/>
                </a:gs>
                <a:gs pos="100000">
                  <a:schemeClr val="bg1">
                    <a:gamma/>
                    <a:shade val="84706"/>
                    <a:invGamma/>
                  </a:schemeClr>
                </a:gs>
              </a:gsLst>
              <a:lin ang="2700000" scaled="1"/>
            </a:gradFill>
            <a:ln w="9525">
              <a:noFill/>
              <a:miter lim="800000"/>
              <a:headEnd/>
              <a:tailEnd/>
            </a:ln>
            <a:effectLst/>
          </p:spPr>
          <p:txBody>
            <a:bodyPr rot="10800000"/>
            <a:lstStyle/>
            <a:p>
              <a:pPr algn="ctr"/>
              <a:endParaRPr lang="tr-TR"/>
            </a:p>
          </p:txBody>
        </p:sp>
        <p:sp>
          <p:nvSpPr>
            <p:cNvPr id="11275" name="Rectangle 11"/>
            <p:cNvSpPr>
              <a:spLocks noChangeArrowheads="1"/>
            </p:cNvSpPr>
            <p:nvPr userDrawn="1"/>
          </p:nvSpPr>
          <p:spPr bwMode="hidden">
            <a:xfrm rot="20211065" flipV="1">
              <a:off x="-165" y="2053"/>
              <a:ext cx="4209" cy="6"/>
            </a:xfrm>
            <a:prstGeom prst="rect">
              <a:avLst/>
            </a:prstGeom>
            <a:gradFill rotWithShape="0">
              <a:gsLst>
                <a:gs pos="0">
                  <a:schemeClr val="bg1"/>
                </a:gs>
                <a:gs pos="100000">
                  <a:schemeClr val="bg1">
                    <a:gamma/>
                    <a:shade val="75686"/>
                    <a:invGamma/>
                  </a:schemeClr>
                </a:gs>
              </a:gsLst>
              <a:lin ang="2700000" scaled="1"/>
            </a:gradFill>
            <a:ln w="9525">
              <a:noFill/>
              <a:miter lim="800000"/>
              <a:headEnd/>
              <a:tailEnd/>
            </a:ln>
            <a:effectLst/>
          </p:spPr>
          <p:txBody>
            <a:bodyPr rot="10800000"/>
            <a:lstStyle/>
            <a:p>
              <a:pPr algn="ctr"/>
              <a:endParaRPr lang="tr-TR"/>
            </a:p>
          </p:txBody>
        </p:sp>
        <p:sp>
          <p:nvSpPr>
            <p:cNvPr id="11276" name="Rectangle 12"/>
            <p:cNvSpPr>
              <a:spLocks noChangeArrowheads="1"/>
            </p:cNvSpPr>
            <p:nvPr userDrawn="1"/>
          </p:nvSpPr>
          <p:spPr bwMode="hidden">
            <a:xfrm rot="20102912" flipV="1">
              <a:off x="-214" y="2289"/>
              <a:ext cx="4612" cy="6"/>
            </a:xfrm>
            <a:prstGeom prst="rect">
              <a:avLst/>
            </a:prstGeom>
            <a:gradFill rotWithShape="0">
              <a:gsLst>
                <a:gs pos="0">
                  <a:schemeClr val="bg1"/>
                </a:gs>
                <a:gs pos="100000">
                  <a:schemeClr val="bg1">
                    <a:gamma/>
                    <a:shade val="69804"/>
                    <a:invGamma/>
                  </a:schemeClr>
                </a:gs>
              </a:gsLst>
              <a:lin ang="2700000" scaled="1"/>
            </a:gradFill>
            <a:ln w="9525">
              <a:noFill/>
              <a:miter lim="800000"/>
              <a:headEnd/>
              <a:tailEnd/>
            </a:ln>
            <a:effectLst/>
          </p:spPr>
          <p:txBody>
            <a:bodyPr rot="10800000"/>
            <a:lstStyle/>
            <a:p>
              <a:pPr algn="ctr"/>
              <a:endParaRPr lang="tr-TR"/>
            </a:p>
          </p:txBody>
        </p:sp>
        <p:sp>
          <p:nvSpPr>
            <p:cNvPr id="11277" name="Rectangle 13"/>
            <p:cNvSpPr>
              <a:spLocks noChangeArrowheads="1"/>
            </p:cNvSpPr>
            <p:nvPr userDrawn="1"/>
          </p:nvSpPr>
          <p:spPr bwMode="hidden">
            <a:xfrm rot="19923405" flipV="1">
              <a:off x="-313" y="2617"/>
              <a:ext cx="5200" cy="6"/>
            </a:xfrm>
            <a:prstGeom prst="rect">
              <a:avLst/>
            </a:prstGeom>
            <a:gradFill rotWithShape="0">
              <a:gsLst>
                <a:gs pos="0">
                  <a:schemeClr val="bg1"/>
                </a:gs>
                <a:gs pos="100000">
                  <a:schemeClr val="bg1">
                    <a:gamma/>
                    <a:shade val="60784"/>
                    <a:invGamma/>
                  </a:schemeClr>
                </a:gs>
              </a:gsLst>
              <a:lin ang="2700000" scaled="1"/>
            </a:gradFill>
            <a:ln w="9525">
              <a:noFill/>
              <a:miter lim="800000"/>
              <a:headEnd/>
              <a:tailEnd/>
            </a:ln>
            <a:effectLst/>
          </p:spPr>
          <p:txBody>
            <a:bodyPr rot="10800000"/>
            <a:lstStyle/>
            <a:p>
              <a:pPr algn="ctr"/>
              <a:endParaRPr lang="tr-TR"/>
            </a:p>
          </p:txBody>
        </p:sp>
        <p:sp>
          <p:nvSpPr>
            <p:cNvPr id="11278" name="Rectangle 14"/>
            <p:cNvSpPr>
              <a:spLocks noChangeArrowheads="1"/>
            </p:cNvSpPr>
            <p:nvPr userDrawn="1"/>
          </p:nvSpPr>
          <p:spPr bwMode="hidden">
            <a:xfrm rot="19686284" flipV="1">
              <a:off x="9" y="2881"/>
              <a:ext cx="5401" cy="6"/>
            </a:xfrm>
            <a:prstGeom prst="rect">
              <a:avLst/>
            </a:prstGeom>
            <a:gradFill rotWithShape="0">
              <a:gsLst>
                <a:gs pos="0">
                  <a:schemeClr val="bg1"/>
                </a:gs>
                <a:gs pos="100000">
                  <a:schemeClr val="bg1">
                    <a:gamma/>
                    <a:shade val="46275"/>
                    <a:invGamma/>
                  </a:schemeClr>
                </a:gs>
              </a:gsLst>
              <a:lin ang="2700000" scaled="1"/>
            </a:gradFill>
            <a:ln w="9525">
              <a:noFill/>
              <a:miter lim="800000"/>
              <a:headEnd/>
              <a:tailEnd/>
            </a:ln>
            <a:effectLst/>
          </p:spPr>
          <p:txBody>
            <a:bodyPr rot="10800000"/>
            <a:lstStyle/>
            <a:p>
              <a:pPr algn="ctr"/>
              <a:endParaRPr lang="tr-TR"/>
            </a:p>
          </p:txBody>
        </p:sp>
        <p:sp>
          <p:nvSpPr>
            <p:cNvPr id="11279" name="Rectangle 15"/>
            <p:cNvSpPr>
              <a:spLocks noChangeArrowheads="1"/>
            </p:cNvSpPr>
            <p:nvPr userDrawn="1"/>
          </p:nvSpPr>
          <p:spPr bwMode="hidden">
            <a:xfrm rot="19383534" flipV="1">
              <a:off x="1319" y="2928"/>
              <a:ext cx="4612" cy="6"/>
            </a:xfrm>
            <a:prstGeom prst="rect">
              <a:avLst/>
            </a:prstGeom>
            <a:gradFill rotWithShape="0">
              <a:gsLst>
                <a:gs pos="0">
                  <a:schemeClr val="bg1"/>
                </a:gs>
                <a:gs pos="100000">
                  <a:schemeClr val="bg1">
                    <a:gamma/>
                    <a:shade val="30196"/>
                    <a:invGamma/>
                  </a:schemeClr>
                </a:gs>
              </a:gsLst>
              <a:lin ang="2700000" scaled="1"/>
            </a:gradFill>
            <a:ln w="9525">
              <a:noFill/>
              <a:miter lim="800000"/>
              <a:headEnd/>
              <a:tailEnd/>
            </a:ln>
            <a:effectLst/>
          </p:spPr>
          <p:txBody>
            <a:bodyPr rot="10800000"/>
            <a:lstStyle/>
            <a:p>
              <a:pPr algn="ctr"/>
              <a:endParaRPr lang="tr-TR"/>
            </a:p>
          </p:txBody>
        </p:sp>
        <p:sp>
          <p:nvSpPr>
            <p:cNvPr id="11280" name="Rectangle 16"/>
            <p:cNvSpPr>
              <a:spLocks noChangeArrowheads="1"/>
            </p:cNvSpPr>
            <p:nvPr userDrawn="1"/>
          </p:nvSpPr>
          <p:spPr bwMode="hidden">
            <a:xfrm rot="18994182" flipV="1">
              <a:off x="2681" y="3071"/>
              <a:ext cx="3576" cy="6"/>
            </a:xfrm>
            <a:prstGeom prst="rect">
              <a:avLst/>
            </a:prstGeom>
            <a:gradFill rotWithShape="0">
              <a:gsLst>
                <a:gs pos="0">
                  <a:schemeClr val="bg1"/>
                </a:gs>
                <a:gs pos="100000">
                  <a:schemeClr val="bg1">
                    <a:gamma/>
                    <a:shade val="3137"/>
                    <a:invGamma/>
                  </a:schemeClr>
                </a:gs>
              </a:gsLst>
              <a:lin ang="2700000" scaled="1"/>
            </a:gradFill>
            <a:ln w="9525">
              <a:noFill/>
              <a:miter lim="800000"/>
              <a:headEnd/>
              <a:tailEnd/>
            </a:ln>
            <a:effectLst/>
          </p:spPr>
          <p:txBody>
            <a:bodyPr rot="10800000"/>
            <a:lstStyle/>
            <a:p>
              <a:pPr algn="ctr"/>
              <a:endParaRPr lang="tr-TR"/>
            </a:p>
          </p:txBody>
        </p:sp>
        <p:sp>
          <p:nvSpPr>
            <p:cNvPr id="11281" name="Rectangle 17"/>
            <p:cNvSpPr>
              <a:spLocks noChangeArrowheads="1"/>
            </p:cNvSpPr>
            <p:nvPr userDrawn="1"/>
          </p:nvSpPr>
          <p:spPr bwMode="hidden">
            <a:xfrm rot="18603245" flipV="1">
              <a:off x="4052" y="3504"/>
              <a:ext cx="2079" cy="6"/>
            </a:xfrm>
            <a:prstGeom prst="rect">
              <a:avLst/>
            </a:prstGeom>
            <a:gradFill rotWithShape="0">
              <a:gsLst>
                <a:gs pos="0">
                  <a:schemeClr val="bg1"/>
                </a:gs>
                <a:gs pos="100000">
                  <a:schemeClr val="bg1">
                    <a:gamma/>
                    <a:shade val="0"/>
                    <a:invGamma/>
                  </a:schemeClr>
                </a:gs>
              </a:gsLst>
              <a:lin ang="2700000" scaled="1"/>
            </a:gradFill>
            <a:ln w="9525">
              <a:noFill/>
              <a:miter lim="800000"/>
              <a:headEnd/>
              <a:tailEnd/>
            </a:ln>
            <a:effectLst/>
          </p:spPr>
          <p:txBody>
            <a:bodyPr rot="10800000" vert="eaVert"/>
            <a:lstStyle/>
            <a:p>
              <a:pPr algn="ctr"/>
              <a:endParaRPr lang="tr-TR"/>
            </a:p>
          </p:txBody>
        </p:sp>
        <p:sp>
          <p:nvSpPr>
            <p:cNvPr id="11282" name="Rectangle 18"/>
            <p:cNvSpPr>
              <a:spLocks noChangeArrowheads="1"/>
            </p:cNvSpPr>
            <p:nvPr userDrawn="1"/>
          </p:nvSpPr>
          <p:spPr bwMode="hidden">
            <a:xfrm rot="39991575" flipH="1" flipV="1">
              <a:off x="5368" y="4167"/>
              <a:ext cx="501" cy="6"/>
            </a:xfrm>
            <a:prstGeom prst="rect">
              <a:avLst/>
            </a:prstGeom>
            <a:gradFill rotWithShape="0">
              <a:gsLst>
                <a:gs pos="0">
                  <a:schemeClr val="bg1"/>
                </a:gs>
                <a:gs pos="100000">
                  <a:schemeClr val="bg1">
                    <a:gamma/>
                    <a:shade val="0"/>
                    <a:invGamma/>
                  </a:schemeClr>
                </a:gs>
              </a:gsLst>
              <a:lin ang="2700000" scaled="1"/>
            </a:gradFill>
            <a:ln w="9525">
              <a:noFill/>
              <a:miter lim="800000"/>
              <a:headEnd/>
              <a:tailEnd/>
            </a:ln>
            <a:effectLst/>
          </p:spPr>
          <p:txBody>
            <a:bodyPr rot="10800000" vert="eaVert"/>
            <a:lstStyle/>
            <a:p>
              <a:pPr algn="ctr"/>
              <a:endParaRPr lang="tr-TR"/>
            </a:p>
          </p:txBody>
        </p:sp>
        <p:sp>
          <p:nvSpPr>
            <p:cNvPr id="11283" name="Rectangle 19"/>
            <p:cNvSpPr>
              <a:spLocks noChangeArrowheads="1"/>
            </p:cNvSpPr>
            <p:nvPr userDrawn="1"/>
          </p:nvSpPr>
          <p:spPr bwMode="hidden">
            <a:xfrm rot="-20541361">
              <a:off x="-146" y="2360"/>
              <a:ext cx="6046" cy="6"/>
            </a:xfrm>
            <a:prstGeom prst="rect">
              <a:avLst/>
            </a:prstGeom>
            <a:gradFill rotWithShape="0">
              <a:gsLst>
                <a:gs pos="0">
                  <a:schemeClr val="bg1"/>
                </a:gs>
                <a:gs pos="100000">
                  <a:schemeClr val="bg1">
                    <a:gamma/>
                    <a:shade val="54510"/>
                    <a:invGamma/>
                  </a:schemeClr>
                </a:gs>
              </a:gsLst>
              <a:lin ang="2700000" scaled="1"/>
            </a:gradFill>
            <a:ln w="9525">
              <a:noFill/>
              <a:miter lim="800000"/>
              <a:headEnd/>
              <a:tailEnd/>
            </a:ln>
            <a:effectLst/>
          </p:spPr>
          <p:txBody>
            <a:bodyPr/>
            <a:lstStyle/>
            <a:p>
              <a:pPr algn="ctr"/>
              <a:endParaRPr lang="tr-TR"/>
            </a:p>
          </p:txBody>
        </p:sp>
        <p:sp>
          <p:nvSpPr>
            <p:cNvPr id="11284" name="Rectangle 20"/>
            <p:cNvSpPr>
              <a:spLocks noChangeArrowheads="1"/>
            </p:cNvSpPr>
            <p:nvPr userDrawn="1"/>
          </p:nvSpPr>
          <p:spPr bwMode="hidden">
            <a:xfrm rot="-20036206">
              <a:off x="-198" y="3396"/>
              <a:ext cx="4142" cy="6"/>
            </a:xfrm>
            <a:prstGeom prst="rect">
              <a:avLst/>
            </a:prstGeom>
            <a:gradFill rotWithShape="0">
              <a:gsLst>
                <a:gs pos="0">
                  <a:schemeClr val="bg1"/>
                </a:gs>
                <a:gs pos="100000">
                  <a:schemeClr val="bg1">
                    <a:gamma/>
                    <a:shade val="63529"/>
                    <a:invGamma/>
                  </a:schemeClr>
                </a:gs>
              </a:gsLst>
              <a:lin ang="2700000" scaled="1"/>
            </a:gradFill>
            <a:ln w="9525">
              <a:noFill/>
              <a:miter lim="800000"/>
              <a:headEnd/>
              <a:tailEnd/>
            </a:ln>
            <a:effectLst/>
          </p:spPr>
          <p:txBody>
            <a:bodyPr/>
            <a:lstStyle/>
            <a:p>
              <a:pPr algn="ctr"/>
              <a:endParaRPr lang="tr-TR"/>
            </a:p>
          </p:txBody>
        </p:sp>
        <p:sp>
          <p:nvSpPr>
            <p:cNvPr id="11285" name="Rectangle 21"/>
            <p:cNvSpPr>
              <a:spLocks noChangeArrowheads="1"/>
            </p:cNvSpPr>
            <p:nvPr userDrawn="1"/>
          </p:nvSpPr>
          <p:spPr bwMode="hidden">
            <a:xfrm rot="1732981">
              <a:off x="-165" y="3624"/>
              <a:ext cx="2804" cy="6"/>
            </a:xfrm>
            <a:prstGeom prst="rect">
              <a:avLst/>
            </a:prstGeom>
            <a:gradFill rotWithShape="0">
              <a:gsLst>
                <a:gs pos="0">
                  <a:schemeClr val="bg1"/>
                </a:gs>
                <a:gs pos="100000">
                  <a:schemeClr val="bg1">
                    <a:gamma/>
                    <a:shade val="63529"/>
                    <a:invGamma/>
                  </a:schemeClr>
                </a:gs>
              </a:gsLst>
              <a:lin ang="2700000" scaled="1"/>
            </a:gradFill>
            <a:ln w="9525">
              <a:noFill/>
              <a:miter lim="800000"/>
              <a:headEnd/>
              <a:tailEnd/>
            </a:ln>
            <a:effectLst/>
          </p:spPr>
          <p:txBody>
            <a:bodyPr/>
            <a:lstStyle/>
            <a:p>
              <a:pPr algn="ctr"/>
              <a:endParaRPr lang="tr-TR"/>
            </a:p>
          </p:txBody>
        </p:sp>
        <p:sp>
          <p:nvSpPr>
            <p:cNvPr id="11286" name="Rectangle 22"/>
            <p:cNvSpPr>
              <a:spLocks noChangeArrowheads="1"/>
            </p:cNvSpPr>
            <p:nvPr userDrawn="1"/>
          </p:nvSpPr>
          <p:spPr bwMode="hidden">
            <a:xfrm rot="1969083">
              <a:off x="-110" y="3922"/>
              <a:ext cx="1400" cy="6"/>
            </a:xfrm>
            <a:prstGeom prst="rect">
              <a:avLst/>
            </a:prstGeom>
            <a:gradFill rotWithShape="0">
              <a:gsLst>
                <a:gs pos="0">
                  <a:schemeClr val="bg1"/>
                </a:gs>
                <a:gs pos="100000">
                  <a:schemeClr val="bg1">
                    <a:gamma/>
                    <a:shade val="69804"/>
                    <a:invGamma/>
                  </a:schemeClr>
                </a:gs>
              </a:gsLst>
              <a:lin ang="2700000" scaled="1"/>
            </a:gradFill>
            <a:ln w="9525">
              <a:noFill/>
              <a:miter lim="800000"/>
              <a:headEnd/>
              <a:tailEnd/>
            </a:ln>
            <a:effectLst/>
          </p:spPr>
          <p:txBody>
            <a:bodyPr/>
            <a:lstStyle/>
            <a:p>
              <a:pPr algn="ctr"/>
              <a:endParaRPr lang="tr-TR"/>
            </a:p>
          </p:txBody>
        </p:sp>
        <p:sp>
          <p:nvSpPr>
            <p:cNvPr id="11287" name="Rectangle 23"/>
            <p:cNvSpPr>
              <a:spLocks noChangeArrowheads="1"/>
            </p:cNvSpPr>
            <p:nvPr userDrawn="1"/>
          </p:nvSpPr>
          <p:spPr bwMode="hidden">
            <a:xfrm rot="-20213826">
              <a:off x="-216" y="3221"/>
              <a:ext cx="5477" cy="6"/>
            </a:xfrm>
            <a:prstGeom prst="rect">
              <a:avLst/>
            </a:prstGeom>
            <a:gradFill rotWithShape="0">
              <a:gsLst>
                <a:gs pos="0">
                  <a:schemeClr val="bg1"/>
                </a:gs>
                <a:gs pos="100000">
                  <a:schemeClr val="bg1">
                    <a:gamma/>
                    <a:shade val="48627"/>
                    <a:invGamma/>
                  </a:schemeClr>
                </a:gs>
              </a:gsLst>
              <a:lin ang="2700000" scaled="1"/>
            </a:gradFill>
            <a:ln w="9525">
              <a:noFill/>
              <a:miter lim="800000"/>
              <a:headEnd/>
              <a:tailEnd/>
            </a:ln>
            <a:effectLst/>
          </p:spPr>
          <p:txBody>
            <a:bodyPr/>
            <a:lstStyle/>
            <a:p>
              <a:pPr algn="ctr"/>
              <a:endParaRPr lang="tr-TR"/>
            </a:p>
          </p:txBody>
        </p:sp>
        <p:sp>
          <p:nvSpPr>
            <p:cNvPr id="11288" name="Rectangle 24"/>
            <p:cNvSpPr>
              <a:spLocks noChangeArrowheads="1"/>
            </p:cNvSpPr>
            <p:nvPr userDrawn="1"/>
          </p:nvSpPr>
          <p:spPr bwMode="hidden">
            <a:xfrm rot="22583969">
              <a:off x="-115" y="2129"/>
              <a:ext cx="6016" cy="6"/>
            </a:xfrm>
            <a:prstGeom prst="rect">
              <a:avLst/>
            </a:prstGeom>
            <a:gradFill rotWithShape="0">
              <a:gsLst>
                <a:gs pos="0">
                  <a:schemeClr val="bg1"/>
                </a:gs>
                <a:gs pos="100000">
                  <a:schemeClr val="bg1">
                    <a:gamma/>
                    <a:shade val="57647"/>
                    <a:invGamma/>
                  </a:schemeClr>
                </a:gs>
              </a:gsLst>
              <a:lin ang="0" scaled="1"/>
            </a:gradFill>
            <a:ln w="9525">
              <a:noFill/>
              <a:miter lim="800000"/>
              <a:headEnd/>
              <a:tailEnd/>
            </a:ln>
            <a:effectLst/>
          </p:spPr>
          <p:txBody>
            <a:bodyPr/>
            <a:lstStyle/>
            <a:p>
              <a:pPr algn="ctr"/>
              <a:endParaRPr lang="tr-TR"/>
            </a:p>
          </p:txBody>
        </p:sp>
        <p:sp>
          <p:nvSpPr>
            <p:cNvPr id="11289" name="Rectangle 25"/>
            <p:cNvSpPr>
              <a:spLocks noChangeArrowheads="1"/>
            </p:cNvSpPr>
            <p:nvPr userDrawn="1"/>
          </p:nvSpPr>
          <p:spPr bwMode="hidden">
            <a:xfrm rot="930109" flipV="1">
              <a:off x="80" y="1946"/>
              <a:ext cx="5756" cy="6"/>
            </a:xfrm>
            <a:prstGeom prst="rect">
              <a:avLst/>
            </a:prstGeom>
            <a:gradFill rotWithShape="0">
              <a:gsLst>
                <a:gs pos="0">
                  <a:schemeClr val="bg1"/>
                </a:gs>
                <a:gs pos="100000">
                  <a:schemeClr val="bg1">
                    <a:gamma/>
                    <a:shade val="60784"/>
                    <a:invGamma/>
                  </a:schemeClr>
                </a:gs>
              </a:gsLst>
              <a:lin ang="2700000" scaled="1"/>
            </a:gradFill>
            <a:ln w="9525">
              <a:noFill/>
              <a:miter lim="800000"/>
              <a:headEnd/>
              <a:tailEnd/>
            </a:ln>
            <a:effectLst/>
          </p:spPr>
          <p:txBody>
            <a:bodyPr rot="10800000"/>
            <a:lstStyle/>
            <a:p>
              <a:pPr algn="ctr"/>
              <a:endParaRPr lang="tr-TR"/>
            </a:p>
          </p:txBody>
        </p:sp>
        <p:sp>
          <p:nvSpPr>
            <p:cNvPr id="11290" name="Rectangle 26"/>
            <p:cNvSpPr>
              <a:spLocks noChangeArrowheads="1"/>
            </p:cNvSpPr>
            <p:nvPr userDrawn="1"/>
          </p:nvSpPr>
          <p:spPr bwMode="hidden">
            <a:xfrm rot="-20731987">
              <a:off x="374" y="1802"/>
              <a:ext cx="5475" cy="6"/>
            </a:xfrm>
            <a:prstGeom prst="rect">
              <a:avLst/>
            </a:prstGeom>
            <a:gradFill rotWithShape="0">
              <a:gsLst>
                <a:gs pos="0">
                  <a:schemeClr val="bg1"/>
                </a:gs>
                <a:gs pos="100000">
                  <a:schemeClr val="bg1">
                    <a:gamma/>
                    <a:shade val="60784"/>
                    <a:invGamma/>
                  </a:schemeClr>
                </a:gs>
              </a:gsLst>
              <a:lin ang="2700000" scaled="1"/>
            </a:gradFill>
            <a:ln w="9525">
              <a:noFill/>
              <a:miter lim="800000"/>
              <a:headEnd/>
              <a:tailEnd/>
            </a:ln>
            <a:effectLst/>
          </p:spPr>
          <p:txBody>
            <a:bodyPr/>
            <a:lstStyle/>
            <a:p>
              <a:pPr algn="ctr"/>
              <a:endParaRPr lang="tr-TR"/>
            </a:p>
          </p:txBody>
        </p:sp>
        <p:sp>
          <p:nvSpPr>
            <p:cNvPr id="11291" name="Rectangle 27"/>
            <p:cNvSpPr>
              <a:spLocks noChangeArrowheads="1"/>
            </p:cNvSpPr>
            <p:nvPr userDrawn="1"/>
          </p:nvSpPr>
          <p:spPr bwMode="hidden">
            <a:xfrm rot="-64024402">
              <a:off x="848" y="1582"/>
              <a:ext cx="4976" cy="6"/>
            </a:xfrm>
            <a:prstGeom prst="rect">
              <a:avLst/>
            </a:prstGeom>
            <a:gradFill rotWithShape="0">
              <a:gsLst>
                <a:gs pos="0">
                  <a:schemeClr val="bg1"/>
                </a:gs>
                <a:gs pos="100000">
                  <a:schemeClr val="bg1">
                    <a:gamma/>
                    <a:shade val="60784"/>
                    <a:invGamma/>
                  </a:schemeClr>
                </a:gs>
              </a:gsLst>
              <a:lin ang="2700000" scaled="1"/>
            </a:gradFill>
            <a:ln w="9525">
              <a:noFill/>
              <a:miter lim="800000"/>
              <a:headEnd/>
              <a:tailEnd/>
            </a:ln>
            <a:effectLst/>
          </p:spPr>
          <p:txBody>
            <a:bodyPr/>
            <a:lstStyle/>
            <a:p>
              <a:pPr algn="ctr"/>
              <a:endParaRPr lang="tr-TR"/>
            </a:p>
          </p:txBody>
        </p:sp>
        <p:sp>
          <p:nvSpPr>
            <p:cNvPr id="11292" name="Rectangle 28"/>
            <p:cNvSpPr>
              <a:spLocks noChangeArrowheads="1"/>
            </p:cNvSpPr>
            <p:nvPr userDrawn="1"/>
          </p:nvSpPr>
          <p:spPr bwMode="hidden">
            <a:xfrm rot="-42464612">
              <a:off x="1053" y="1476"/>
              <a:ext cx="4759" cy="6"/>
            </a:xfrm>
            <a:prstGeom prst="rect">
              <a:avLst/>
            </a:prstGeom>
            <a:gradFill rotWithShape="0">
              <a:gsLst>
                <a:gs pos="0">
                  <a:schemeClr val="bg1"/>
                </a:gs>
                <a:gs pos="100000">
                  <a:schemeClr val="bg1">
                    <a:gamma/>
                    <a:shade val="60784"/>
                    <a:invGamma/>
                  </a:schemeClr>
                </a:gs>
              </a:gsLst>
              <a:lin ang="2700000" scaled="1"/>
            </a:gradFill>
            <a:ln w="9525">
              <a:noFill/>
              <a:miter lim="800000"/>
              <a:headEnd/>
              <a:tailEnd/>
            </a:ln>
            <a:effectLst/>
          </p:spPr>
          <p:txBody>
            <a:bodyPr/>
            <a:lstStyle/>
            <a:p>
              <a:pPr algn="ctr"/>
              <a:endParaRPr lang="tr-TR"/>
            </a:p>
          </p:txBody>
        </p:sp>
        <p:sp>
          <p:nvSpPr>
            <p:cNvPr id="11293" name="Rectangle 29"/>
            <p:cNvSpPr>
              <a:spLocks noChangeArrowheads="1"/>
            </p:cNvSpPr>
            <p:nvPr userDrawn="1"/>
          </p:nvSpPr>
          <p:spPr bwMode="hidden">
            <a:xfrm rot="-20907336">
              <a:off x="1244" y="1377"/>
              <a:ext cx="4557" cy="6"/>
            </a:xfrm>
            <a:prstGeom prst="rect">
              <a:avLst/>
            </a:prstGeom>
            <a:gradFill rotWithShape="0">
              <a:gsLst>
                <a:gs pos="0">
                  <a:schemeClr val="bg1"/>
                </a:gs>
                <a:gs pos="100000">
                  <a:schemeClr val="bg1">
                    <a:gamma/>
                    <a:shade val="66667"/>
                    <a:invGamma/>
                  </a:schemeClr>
                </a:gs>
              </a:gsLst>
              <a:lin ang="2700000" scaled="1"/>
            </a:gradFill>
            <a:ln w="9525">
              <a:noFill/>
              <a:miter lim="800000"/>
              <a:headEnd/>
              <a:tailEnd/>
            </a:ln>
            <a:effectLst/>
          </p:spPr>
          <p:txBody>
            <a:bodyPr/>
            <a:lstStyle/>
            <a:p>
              <a:pPr algn="ctr"/>
              <a:endParaRPr lang="tr-TR"/>
            </a:p>
          </p:txBody>
        </p:sp>
        <p:sp>
          <p:nvSpPr>
            <p:cNvPr id="11294" name="Rectangle 30"/>
            <p:cNvSpPr>
              <a:spLocks noChangeArrowheads="1"/>
            </p:cNvSpPr>
            <p:nvPr userDrawn="1"/>
          </p:nvSpPr>
          <p:spPr bwMode="hidden">
            <a:xfrm rot="655690" flipV="1">
              <a:off x="1487" y="1305"/>
              <a:ext cx="4314" cy="6"/>
            </a:xfrm>
            <a:prstGeom prst="rect">
              <a:avLst/>
            </a:prstGeom>
            <a:gradFill rotWithShape="0">
              <a:gsLst>
                <a:gs pos="0">
                  <a:schemeClr val="bg1"/>
                </a:gs>
                <a:gs pos="100000">
                  <a:schemeClr val="bg1">
                    <a:gamma/>
                    <a:shade val="66667"/>
                    <a:invGamma/>
                  </a:schemeClr>
                </a:gs>
              </a:gsLst>
              <a:lin ang="2700000" scaled="1"/>
            </a:gradFill>
            <a:ln w="9525">
              <a:noFill/>
              <a:miter lim="800000"/>
              <a:headEnd/>
              <a:tailEnd/>
            </a:ln>
            <a:effectLst/>
          </p:spPr>
          <p:txBody>
            <a:bodyPr rot="10800000"/>
            <a:lstStyle/>
            <a:p>
              <a:pPr algn="ctr"/>
              <a:endParaRPr lang="tr-TR"/>
            </a:p>
          </p:txBody>
        </p:sp>
        <p:sp>
          <p:nvSpPr>
            <p:cNvPr id="11295" name="Rectangle 31"/>
            <p:cNvSpPr>
              <a:spLocks noChangeArrowheads="1"/>
            </p:cNvSpPr>
            <p:nvPr userDrawn="1"/>
          </p:nvSpPr>
          <p:spPr bwMode="hidden">
            <a:xfrm rot="636921" flipV="1">
              <a:off x="1650" y="1218"/>
              <a:ext cx="4154" cy="6"/>
            </a:xfrm>
            <a:prstGeom prst="rect">
              <a:avLst/>
            </a:prstGeom>
            <a:gradFill rotWithShape="0">
              <a:gsLst>
                <a:gs pos="0">
                  <a:schemeClr val="bg1"/>
                </a:gs>
                <a:gs pos="100000">
                  <a:schemeClr val="bg1">
                    <a:gamma/>
                    <a:shade val="66667"/>
                    <a:invGamma/>
                  </a:schemeClr>
                </a:gs>
              </a:gsLst>
              <a:lin ang="2700000" scaled="1"/>
            </a:gradFill>
            <a:ln w="9525">
              <a:noFill/>
              <a:miter lim="800000"/>
              <a:headEnd/>
              <a:tailEnd/>
            </a:ln>
            <a:effectLst/>
          </p:spPr>
          <p:txBody>
            <a:bodyPr rot="10800000"/>
            <a:lstStyle/>
            <a:p>
              <a:pPr algn="ctr"/>
              <a:endParaRPr lang="tr-TR"/>
            </a:p>
          </p:txBody>
        </p:sp>
        <p:sp>
          <p:nvSpPr>
            <p:cNvPr id="11296" name="Rectangle 32"/>
            <p:cNvSpPr>
              <a:spLocks noChangeArrowheads="1"/>
            </p:cNvSpPr>
            <p:nvPr userDrawn="1"/>
          </p:nvSpPr>
          <p:spPr bwMode="hidden">
            <a:xfrm rot="803987" flipV="1">
              <a:off x="611" y="1684"/>
              <a:ext cx="5204" cy="6"/>
            </a:xfrm>
            <a:prstGeom prst="rect">
              <a:avLst/>
            </a:prstGeom>
            <a:gradFill rotWithShape="0">
              <a:gsLst>
                <a:gs pos="0">
                  <a:schemeClr val="bg1"/>
                </a:gs>
                <a:gs pos="100000">
                  <a:schemeClr val="bg1">
                    <a:gamma/>
                    <a:shade val="60784"/>
                    <a:invGamma/>
                  </a:schemeClr>
                </a:gs>
              </a:gsLst>
              <a:lin ang="2700000" scaled="1"/>
            </a:gradFill>
            <a:ln w="9525">
              <a:noFill/>
              <a:miter lim="800000"/>
              <a:headEnd/>
              <a:tailEnd/>
            </a:ln>
            <a:effectLst/>
          </p:spPr>
          <p:txBody>
            <a:bodyPr rot="10800000"/>
            <a:lstStyle/>
            <a:p>
              <a:pPr algn="ctr"/>
              <a:endParaRPr lang="tr-TR"/>
            </a:p>
          </p:txBody>
        </p:sp>
        <p:sp>
          <p:nvSpPr>
            <p:cNvPr id="11297" name="Rectangle 33"/>
            <p:cNvSpPr>
              <a:spLocks noChangeArrowheads="1"/>
            </p:cNvSpPr>
            <p:nvPr userDrawn="1"/>
          </p:nvSpPr>
          <p:spPr bwMode="hidden">
            <a:xfrm rot="1273217" flipV="1">
              <a:off x="-204" y="2976"/>
              <a:ext cx="6150" cy="6"/>
            </a:xfrm>
            <a:prstGeom prst="rect">
              <a:avLst/>
            </a:prstGeom>
            <a:gradFill rotWithShape="0">
              <a:gsLst>
                <a:gs pos="0">
                  <a:schemeClr val="bg1"/>
                </a:gs>
                <a:gs pos="100000">
                  <a:schemeClr val="bg1">
                    <a:gamma/>
                    <a:shade val="54510"/>
                    <a:invGamma/>
                  </a:schemeClr>
                </a:gs>
              </a:gsLst>
              <a:lin ang="2700000" scaled="1"/>
            </a:gradFill>
            <a:ln w="9525">
              <a:noFill/>
              <a:miter lim="800000"/>
              <a:headEnd/>
              <a:tailEnd/>
            </a:ln>
            <a:effectLst/>
          </p:spPr>
          <p:txBody>
            <a:bodyPr rot="10800000"/>
            <a:lstStyle/>
            <a:p>
              <a:pPr algn="ctr"/>
              <a:endParaRPr lang="tr-TR"/>
            </a:p>
          </p:txBody>
        </p:sp>
        <p:sp>
          <p:nvSpPr>
            <p:cNvPr id="11298" name="Rectangle 34"/>
            <p:cNvSpPr>
              <a:spLocks noChangeArrowheads="1"/>
            </p:cNvSpPr>
            <p:nvPr userDrawn="1"/>
          </p:nvSpPr>
          <p:spPr bwMode="hidden">
            <a:xfrm rot="1169729" flipV="1">
              <a:off x="-174" y="2663"/>
              <a:ext cx="6104" cy="6"/>
            </a:xfrm>
            <a:prstGeom prst="rect">
              <a:avLst/>
            </a:prstGeom>
            <a:gradFill rotWithShape="0">
              <a:gsLst>
                <a:gs pos="0">
                  <a:schemeClr val="bg1"/>
                </a:gs>
                <a:gs pos="100000">
                  <a:schemeClr val="bg1">
                    <a:gamma/>
                    <a:shade val="51373"/>
                    <a:invGamma/>
                  </a:schemeClr>
                </a:gs>
              </a:gsLst>
              <a:lin ang="2700000" scaled="1"/>
            </a:gradFill>
            <a:ln w="9525">
              <a:noFill/>
              <a:miter lim="800000"/>
              <a:headEnd/>
              <a:tailEnd/>
            </a:ln>
            <a:effectLst/>
          </p:spPr>
          <p:txBody>
            <a:bodyPr rot="10800000"/>
            <a:lstStyle/>
            <a:p>
              <a:pPr algn="ctr"/>
              <a:endParaRPr lang="tr-TR"/>
            </a:p>
          </p:txBody>
        </p:sp>
        <p:sp>
          <p:nvSpPr>
            <p:cNvPr id="11299" name="Oval 35"/>
            <p:cNvSpPr>
              <a:spLocks noChangeArrowheads="1"/>
            </p:cNvSpPr>
            <p:nvPr/>
          </p:nvSpPr>
          <p:spPr bwMode="hidden">
            <a:xfrm>
              <a:off x="740" y="3359"/>
              <a:ext cx="168" cy="96"/>
            </a:xfrm>
            <a:prstGeom prst="ellipse">
              <a:avLst/>
            </a:prstGeom>
            <a:gradFill rotWithShape="0">
              <a:gsLst>
                <a:gs pos="0">
                  <a:schemeClr val="bg1"/>
                </a:gs>
                <a:gs pos="100000">
                  <a:schemeClr val="bg1">
                    <a:gamma/>
                    <a:shade val="66667"/>
                    <a:invGamma/>
                  </a:schemeClr>
                </a:gs>
              </a:gsLst>
              <a:lin ang="2700000" scaled="1"/>
            </a:gradFill>
            <a:ln w="9525">
              <a:noFill/>
              <a:round/>
              <a:headEnd/>
              <a:tailEnd/>
            </a:ln>
            <a:effectLst/>
          </p:spPr>
          <p:txBody>
            <a:bodyPr/>
            <a:lstStyle/>
            <a:p>
              <a:endParaRPr lang="tr-TR"/>
            </a:p>
          </p:txBody>
        </p:sp>
        <p:sp>
          <p:nvSpPr>
            <p:cNvPr id="11300" name="Oval 36"/>
            <p:cNvSpPr>
              <a:spLocks noChangeArrowheads="1"/>
            </p:cNvSpPr>
            <p:nvPr/>
          </p:nvSpPr>
          <p:spPr bwMode="hidden">
            <a:xfrm>
              <a:off x="236" y="3074"/>
              <a:ext cx="168" cy="95"/>
            </a:xfrm>
            <a:prstGeom prst="ellipse">
              <a:avLst/>
            </a:prstGeom>
            <a:gradFill rotWithShape="0">
              <a:gsLst>
                <a:gs pos="0">
                  <a:schemeClr val="bg1"/>
                </a:gs>
                <a:gs pos="100000">
                  <a:schemeClr val="bg1">
                    <a:gamma/>
                    <a:shade val="69804"/>
                    <a:invGamma/>
                  </a:schemeClr>
                </a:gs>
              </a:gsLst>
              <a:lin ang="2700000" scaled="1"/>
            </a:gradFill>
            <a:ln w="9525">
              <a:noFill/>
              <a:round/>
              <a:headEnd/>
              <a:tailEnd/>
            </a:ln>
            <a:effectLst/>
          </p:spPr>
          <p:txBody>
            <a:bodyPr/>
            <a:lstStyle/>
            <a:p>
              <a:endParaRPr lang="tr-TR"/>
            </a:p>
          </p:txBody>
        </p:sp>
        <p:sp>
          <p:nvSpPr>
            <p:cNvPr id="11301" name="Oval 37"/>
            <p:cNvSpPr>
              <a:spLocks noChangeArrowheads="1"/>
            </p:cNvSpPr>
            <p:nvPr/>
          </p:nvSpPr>
          <p:spPr bwMode="hidden">
            <a:xfrm>
              <a:off x="159" y="3652"/>
              <a:ext cx="196" cy="106"/>
            </a:xfrm>
            <a:prstGeom prst="ellipse">
              <a:avLst/>
            </a:prstGeom>
            <a:gradFill rotWithShape="0">
              <a:gsLst>
                <a:gs pos="0">
                  <a:schemeClr val="bg1"/>
                </a:gs>
                <a:gs pos="100000">
                  <a:schemeClr val="bg1">
                    <a:gamma/>
                    <a:shade val="66667"/>
                    <a:invGamma/>
                  </a:schemeClr>
                </a:gs>
              </a:gsLst>
              <a:lin ang="2700000" scaled="1"/>
            </a:gradFill>
            <a:ln w="9525">
              <a:noFill/>
              <a:round/>
              <a:headEnd/>
              <a:tailEnd/>
            </a:ln>
            <a:effectLst/>
          </p:spPr>
          <p:txBody>
            <a:bodyPr/>
            <a:lstStyle/>
            <a:p>
              <a:endParaRPr lang="tr-TR"/>
            </a:p>
          </p:txBody>
        </p:sp>
        <p:sp>
          <p:nvSpPr>
            <p:cNvPr id="11302" name="Oval 38"/>
            <p:cNvSpPr>
              <a:spLocks noChangeArrowheads="1"/>
            </p:cNvSpPr>
            <p:nvPr/>
          </p:nvSpPr>
          <p:spPr bwMode="hidden">
            <a:xfrm>
              <a:off x="2077" y="2661"/>
              <a:ext cx="156" cy="84"/>
            </a:xfrm>
            <a:prstGeom prst="ellipse">
              <a:avLst/>
            </a:prstGeom>
            <a:gradFill rotWithShape="0">
              <a:gsLst>
                <a:gs pos="0">
                  <a:schemeClr val="bg1"/>
                </a:gs>
                <a:gs pos="100000">
                  <a:schemeClr val="bg1">
                    <a:gamma/>
                    <a:shade val="66667"/>
                    <a:invGamma/>
                  </a:schemeClr>
                </a:gs>
              </a:gsLst>
              <a:lin ang="2700000" scaled="1"/>
            </a:gradFill>
            <a:ln w="9525">
              <a:noFill/>
              <a:round/>
              <a:headEnd/>
              <a:tailEnd/>
            </a:ln>
            <a:effectLst/>
          </p:spPr>
          <p:txBody>
            <a:bodyPr/>
            <a:lstStyle/>
            <a:p>
              <a:endParaRPr lang="tr-TR"/>
            </a:p>
          </p:txBody>
        </p:sp>
        <p:sp>
          <p:nvSpPr>
            <p:cNvPr id="11303" name="Oval 39"/>
            <p:cNvSpPr>
              <a:spLocks noChangeArrowheads="1"/>
            </p:cNvSpPr>
            <p:nvPr/>
          </p:nvSpPr>
          <p:spPr bwMode="hidden">
            <a:xfrm>
              <a:off x="1223" y="3076"/>
              <a:ext cx="168" cy="95"/>
            </a:xfrm>
            <a:prstGeom prst="ellipse">
              <a:avLst/>
            </a:prstGeom>
            <a:gradFill rotWithShape="0">
              <a:gsLst>
                <a:gs pos="0">
                  <a:schemeClr val="bg1"/>
                </a:gs>
                <a:gs pos="100000">
                  <a:schemeClr val="bg1">
                    <a:gamma/>
                    <a:shade val="66667"/>
                    <a:invGamma/>
                  </a:schemeClr>
                </a:gs>
              </a:gsLst>
              <a:lin ang="2700000" scaled="1"/>
            </a:gradFill>
            <a:ln w="9525">
              <a:noFill/>
              <a:round/>
              <a:headEnd/>
              <a:tailEnd/>
            </a:ln>
            <a:effectLst/>
          </p:spPr>
          <p:txBody>
            <a:bodyPr/>
            <a:lstStyle/>
            <a:p>
              <a:endParaRPr lang="tr-TR"/>
            </a:p>
          </p:txBody>
        </p:sp>
        <p:sp>
          <p:nvSpPr>
            <p:cNvPr id="11304" name="Oval 40"/>
            <p:cNvSpPr>
              <a:spLocks noChangeArrowheads="1"/>
            </p:cNvSpPr>
            <p:nvPr/>
          </p:nvSpPr>
          <p:spPr bwMode="hidden">
            <a:xfrm>
              <a:off x="1686" y="2857"/>
              <a:ext cx="156" cy="90"/>
            </a:xfrm>
            <a:prstGeom prst="ellipse">
              <a:avLst/>
            </a:prstGeom>
            <a:gradFill rotWithShape="0">
              <a:gsLst>
                <a:gs pos="0">
                  <a:schemeClr val="bg1"/>
                </a:gs>
                <a:gs pos="100000">
                  <a:schemeClr val="bg1">
                    <a:gamma/>
                    <a:shade val="66667"/>
                    <a:invGamma/>
                  </a:schemeClr>
                </a:gs>
              </a:gsLst>
              <a:lin ang="2700000" scaled="1"/>
            </a:gradFill>
            <a:ln w="9525">
              <a:noFill/>
              <a:round/>
              <a:headEnd/>
              <a:tailEnd/>
            </a:ln>
            <a:effectLst/>
          </p:spPr>
          <p:txBody>
            <a:bodyPr/>
            <a:lstStyle/>
            <a:p>
              <a:endParaRPr lang="tr-TR"/>
            </a:p>
          </p:txBody>
        </p:sp>
        <p:sp>
          <p:nvSpPr>
            <p:cNvPr id="11305" name="Oval 41"/>
            <p:cNvSpPr>
              <a:spLocks noChangeArrowheads="1"/>
            </p:cNvSpPr>
            <p:nvPr/>
          </p:nvSpPr>
          <p:spPr bwMode="hidden">
            <a:xfrm>
              <a:off x="750" y="2839"/>
              <a:ext cx="151" cy="89"/>
            </a:xfrm>
            <a:prstGeom prst="ellipse">
              <a:avLst/>
            </a:prstGeom>
            <a:gradFill rotWithShape="0">
              <a:gsLst>
                <a:gs pos="0">
                  <a:schemeClr val="bg1"/>
                </a:gs>
                <a:gs pos="100000">
                  <a:schemeClr val="bg1">
                    <a:gamma/>
                    <a:shade val="69804"/>
                    <a:invGamma/>
                  </a:schemeClr>
                </a:gs>
              </a:gsLst>
              <a:lin ang="2700000" scaled="1"/>
            </a:gradFill>
            <a:ln w="9525">
              <a:noFill/>
              <a:round/>
              <a:headEnd/>
              <a:tailEnd/>
            </a:ln>
            <a:effectLst/>
          </p:spPr>
          <p:txBody>
            <a:bodyPr/>
            <a:lstStyle/>
            <a:p>
              <a:endParaRPr lang="tr-TR"/>
            </a:p>
          </p:txBody>
        </p:sp>
        <p:sp>
          <p:nvSpPr>
            <p:cNvPr id="11306" name="Oval 42"/>
            <p:cNvSpPr>
              <a:spLocks noChangeArrowheads="1"/>
            </p:cNvSpPr>
            <p:nvPr/>
          </p:nvSpPr>
          <p:spPr bwMode="hidden">
            <a:xfrm>
              <a:off x="367" y="2656"/>
              <a:ext cx="150" cy="84"/>
            </a:xfrm>
            <a:prstGeom prst="ellipse">
              <a:avLst/>
            </a:prstGeom>
            <a:gradFill rotWithShape="0">
              <a:gsLst>
                <a:gs pos="0">
                  <a:schemeClr val="bg1"/>
                </a:gs>
                <a:gs pos="100000">
                  <a:schemeClr val="bg1">
                    <a:gamma/>
                    <a:shade val="75686"/>
                    <a:invGamma/>
                  </a:schemeClr>
                </a:gs>
              </a:gsLst>
              <a:lin ang="2700000" scaled="1"/>
            </a:gradFill>
            <a:ln w="9525">
              <a:noFill/>
              <a:round/>
              <a:headEnd/>
              <a:tailEnd/>
            </a:ln>
            <a:effectLst/>
          </p:spPr>
          <p:txBody>
            <a:bodyPr/>
            <a:lstStyle/>
            <a:p>
              <a:endParaRPr lang="tr-TR"/>
            </a:p>
          </p:txBody>
        </p:sp>
        <p:sp>
          <p:nvSpPr>
            <p:cNvPr id="11307" name="Oval 43"/>
            <p:cNvSpPr>
              <a:spLocks noChangeArrowheads="1"/>
            </p:cNvSpPr>
            <p:nvPr/>
          </p:nvSpPr>
          <p:spPr bwMode="hidden">
            <a:xfrm>
              <a:off x="1172" y="2642"/>
              <a:ext cx="156" cy="83"/>
            </a:xfrm>
            <a:prstGeom prst="ellipse">
              <a:avLst/>
            </a:prstGeom>
            <a:gradFill rotWithShape="0">
              <a:gsLst>
                <a:gs pos="0">
                  <a:schemeClr val="bg1"/>
                </a:gs>
                <a:gs pos="100000">
                  <a:schemeClr val="bg1">
                    <a:gamma/>
                    <a:shade val="69804"/>
                    <a:invGamma/>
                  </a:schemeClr>
                </a:gs>
              </a:gsLst>
              <a:lin ang="2700000" scaled="1"/>
            </a:gradFill>
            <a:ln w="9525">
              <a:noFill/>
              <a:round/>
              <a:headEnd/>
              <a:tailEnd/>
            </a:ln>
            <a:effectLst/>
          </p:spPr>
          <p:txBody>
            <a:bodyPr/>
            <a:lstStyle/>
            <a:p>
              <a:endParaRPr lang="tr-TR"/>
            </a:p>
          </p:txBody>
        </p:sp>
        <p:sp>
          <p:nvSpPr>
            <p:cNvPr id="11308" name="Oval 44"/>
            <p:cNvSpPr>
              <a:spLocks noChangeArrowheads="1"/>
            </p:cNvSpPr>
            <p:nvPr/>
          </p:nvSpPr>
          <p:spPr bwMode="hidden">
            <a:xfrm>
              <a:off x="2401" y="2485"/>
              <a:ext cx="156" cy="83"/>
            </a:xfrm>
            <a:prstGeom prst="ellipse">
              <a:avLst/>
            </a:prstGeom>
            <a:gradFill rotWithShape="0">
              <a:gsLst>
                <a:gs pos="0">
                  <a:schemeClr val="bg1"/>
                </a:gs>
                <a:gs pos="100000">
                  <a:schemeClr val="bg1">
                    <a:gamma/>
                    <a:shade val="66667"/>
                    <a:invGamma/>
                  </a:schemeClr>
                </a:gs>
              </a:gsLst>
              <a:lin ang="2700000" scaled="1"/>
            </a:gradFill>
            <a:ln w="9525">
              <a:noFill/>
              <a:round/>
              <a:headEnd/>
              <a:tailEnd/>
            </a:ln>
            <a:effectLst/>
          </p:spPr>
          <p:txBody>
            <a:bodyPr/>
            <a:lstStyle/>
            <a:p>
              <a:endParaRPr lang="tr-TR"/>
            </a:p>
          </p:txBody>
        </p:sp>
        <p:sp>
          <p:nvSpPr>
            <p:cNvPr id="11309" name="Oval 45"/>
            <p:cNvSpPr>
              <a:spLocks noChangeArrowheads="1"/>
            </p:cNvSpPr>
            <p:nvPr/>
          </p:nvSpPr>
          <p:spPr bwMode="hidden">
            <a:xfrm>
              <a:off x="1910" y="2314"/>
              <a:ext cx="134" cy="73"/>
            </a:xfrm>
            <a:prstGeom prst="ellipse">
              <a:avLst/>
            </a:prstGeom>
            <a:gradFill rotWithShape="0">
              <a:gsLst>
                <a:gs pos="0">
                  <a:schemeClr val="bg1"/>
                </a:gs>
                <a:gs pos="100000">
                  <a:schemeClr val="bg1">
                    <a:gamma/>
                    <a:shade val="69804"/>
                    <a:invGamma/>
                  </a:schemeClr>
                </a:gs>
              </a:gsLst>
              <a:lin ang="2700000" scaled="1"/>
            </a:gradFill>
            <a:ln w="9525">
              <a:noFill/>
              <a:round/>
              <a:headEnd/>
              <a:tailEnd/>
            </a:ln>
            <a:effectLst/>
          </p:spPr>
          <p:txBody>
            <a:bodyPr/>
            <a:lstStyle/>
            <a:p>
              <a:endParaRPr lang="tr-TR"/>
            </a:p>
          </p:txBody>
        </p:sp>
        <p:sp>
          <p:nvSpPr>
            <p:cNvPr id="11310" name="Oval 46"/>
            <p:cNvSpPr>
              <a:spLocks noChangeArrowheads="1"/>
            </p:cNvSpPr>
            <p:nvPr/>
          </p:nvSpPr>
          <p:spPr bwMode="hidden">
            <a:xfrm>
              <a:off x="2254" y="2154"/>
              <a:ext cx="134" cy="61"/>
            </a:xfrm>
            <a:prstGeom prst="ellipse">
              <a:avLst/>
            </a:prstGeom>
            <a:gradFill rotWithShape="0">
              <a:gsLst>
                <a:gs pos="0">
                  <a:schemeClr val="bg1"/>
                </a:gs>
                <a:gs pos="100000">
                  <a:schemeClr val="bg1">
                    <a:gamma/>
                    <a:shade val="69804"/>
                    <a:invGamma/>
                  </a:schemeClr>
                </a:gs>
              </a:gsLst>
              <a:lin ang="2700000" scaled="1"/>
            </a:gradFill>
            <a:ln w="9525">
              <a:noFill/>
              <a:round/>
              <a:headEnd/>
              <a:tailEnd/>
            </a:ln>
            <a:effectLst/>
          </p:spPr>
          <p:txBody>
            <a:bodyPr/>
            <a:lstStyle/>
            <a:p>
              <a:endParaRPr lang="tr-TR"/>
            </a:p>
          </p:txBody>
        </p:sp>
        <p:sp>
          <p:nvSpPr>
            <p:cNvPr id="11311" name="Oval 47"/>
            <p:cNvSpPr>
              <a:spLocks noChangeArrowheads="1"/>
            </p:cNvSpPr>
            <p:nvPr/>
          </p:nvSpPr>
          <p:spPr bwMode="hidden">
            <a:xfrm>
              <a:off x="2742" y="2305"/>
              <a:ext cx="140" cy="72"/>
            </a:xfrm>
            <a:prstGeom prst="ellipse">
              <a:avLst/>
            </a:prstGeom>
            <a:gradFill rotWithShape="0">
              <a:gsLst>
                <a:gs pos="0">
                  <a:schemeClr val="bg1"/>
                </a:gs>
                <a:gs pos="100000">
                  <a:schemeClr val="bg1">
                    <a:gamma/>
                    <a:shade val="66667"/>
                    <a:invGamma/>
                  </a:schemeClr>
                </a:gs>
              </a:gsLst>
              <a:lin ang="2700000" scaled="1"/>
            </a:gradFill>
            <a:ln w="9525">
              <a:noFill/>
              <a:round/>
              <a:headEnd/>
              <a:tailEnd/>
            </a:ln>
            <a:effectLst/>
          </p:spPr>
          <p:txBody>
            <a:bodyPr/>
            <a:lstStyle/>
            <a:p>
              <a:endParaRPr lang="tr-TR"/>
            </a:p>
          </p:txBody>
        </p:sp>
        <p:sp>
          <p:nvSpPr>
            <p:cNvPr id="11312" name="Oval 48"/>
            <p:cNvSpPr>
              <a:spLocks noChangeArrowheads="1"/>
            </p:cNvSpPr>
            <p:nvPr/>
          </p:nvSpPr>
          <p:spPr bwMode="hidden">
            <a:xfrm>
              <a:off x="2812" y="1898"/>
              <a:ext cx="129" cy="61"/>
            </a:xfrm>
            <a:prstGeom prst="ellipse">
              <a:avLst/>
            </a:prstGeom>
            <a:gradFill rotWithShape="0">
              <a:gsLst>
                <a:gs pos="0">
                  <a:schemeClr val="bg1"/>
                </a:gs>
                <a:gs pos="100000">
                  <a:schemeClr val="bg1">
                    <a:gamma/>
                    <a:shade val="69804"/>
                    <a:invGamma/>
                  </a:schemeClr>
                </a:gs>
              </a:gsLst>
              <a:lin ang="2700000" scaled="1"/>
            </a:gradFill>
            <a:ln w="9525">
              <a:noFill/>
              <a:round/>
              <a:headEnd/>
              <a:tailEnd/>
            </a:ln>
            <a:effectLst/>
          </p:spPr>
          <p:txBody>
            <a:bodyPr/>
            <a:lstStyle/>
            <a:p>
              <a:endParaRPr lang="tr-TR"/>
            </a:p>
          </p:txBody>
        </p:sp>
        <p:sp>
          <p:nvSpPr>
            <p:cNvPr id="11313" name="Oval 49"/>
            <p:cNvSpPr>
              <a:spLocks noChangeArrowheads="1"/>
            </p:cNvSpPr>
            <p:nvPr/>
          </p:nvSpPr>
          <p:spPr bwMode="hidden">
            <a:xfrm>
              <a:off x="3721" y="1792"/>
              <a:ext cx="128" cy="61"/>
            </a:xfrm>
            <a:prstGeom prst="ellipse">
              <a:avLst/>
            </a:prstGeom>
            <a:gradFill rotWithShape="0">
              <a:gsLst>
                <a:gs pos="0">
                  <a:schemeClr val="bg1"/>
                </a:gs>
                <a:gs pos="100000">
                  <a:schemeClr val="bg1">
                    <a:gamma/>
                    <a:shade val="69804"/>
                    <a:invGamma/>
                  </a:schemeClr>
                </a:gs>
              </a:gsLst>
              <a:lin ang="2700000" scaled="1"/>
            </a:gradFill>
            <a:ln w="9525">
              <a:noFill/>
              <a:round/>
              <a:headEnd/>
              <a:tailEnd/>
            </a:ln>
            <a:effectLst/>
          </p:spPr>
          <p:txBody>
            <a:bodyPr/>
            <a:lstStyle/>
            <a:p>
              <a:endParaRPr lang="tr-TR"/>
            </a:p>
          </p:txBody>
        </p:sp>
        <p:sp>
          <p:nvSpPr>
            <p:cNvPr id="11314" name="Oval 50"/>
            <p:cNvSpPr>
              <a:spLocks noChangeArrowheads="1"/>
            </p:cNvSpPr>
            <p:nvPr/>
          </p:nvSpPr>
          <p:spPr bwMode="hidden">
            <a:xfrm>
              <a:off x="3528" y="1896"/>
              <a:ext cx="128" cy="61"/>
            </a:xfrm>
            <a:prstGeom prst="ellipse">
              <a:avLst/>
            </a:prstGeom>
            <a:gradFill rotWithShape="0">
              <a:gsLst>
                <a:gs pos="0">
                  <a:schemeClr val="bg1"/>
                </a:gs>
                <a:gs pos="100000">
                  <a:schemeClr val="bg1">
                    <a:gamma/>
                    <a:shade val="69804"/>
                    <a:invGamma/>
                  </a:schemeClr>
                </a:gs>
              </a:gsLst>
              <a:lin ang="2700000" scaled="1"/>
            </a:gradFill>
            <a:ln w="9525">
              <a:noFill/>
              <a:round/>
              <a:headEnd/>
              <a:tailEnd/>
            </a:ln>
            <a:effectLst/>
          </p:spPr>
          <p:txBody>
            <a:bodyPr/>
            <a:lstStyle/>
            <a:p>
              <a:endParaRPr lang="tr-TR"/>
            </a:p>
          </p:txBody>
        </p:sp>
        <p:sp>
          <p:nvSpPr>
            <p:cNvPr id="11315" name="Oval 51"/>
            <p:cNvSpPr>
              <a:spLocks noChangeArrowheads="1"/>
            </p:cNvSpPr>
            <p:nvPr/>
          </p:nvSpPr>
          <p:spPr bwMode="hidden">
            <a:xfrm>
              <a:off x="3064" y="1778"/>
              <a:ext cx="128" cy="62"/>
            </a:xfrm>
            <a:prstGeom prst="ellipse">
              <a:avLst/>
            </a:prstGeom>
            <a:gradFill rotWithShape="0">
              <a:gsLst>
                <a:gs pos="0">
                  <a:schemeClr val="bg1"/>
                </a:gs>
                <a:gs pos="100000">
                  <a:schemeClr val="bg1">
                    <a:gamma/>
                    <a:shade val="69804"/>
                    <a:invGamma/>
                  </a:schemeClr>
                </a:gs>
              </a:gsLst>
              <a:lin ang="2700000" scaled="1"/>
            </a:gradFill>
            <a:ln w="9525">
              <a:noFill/>
              <a:round/>
              <a:headEnd/>
              <a:tailEnd/>
            </a:ln>
            <a:effectLst/>
          </p:spPr>
          <p:txBody>
            <a:bodyPr/>
            <a:lstStyle/>
            <a:p>
              <a:endParaRPr lang="tr-TR"/>
            </a:p>
          </p:txBody>
        </p:sp>
        <p:sp>
          <p:nvSpPr>
            <p:cNvPr id="11316" name="Oval 52"/>
            <p:cNvSpPr>
              <a:spLocks noChangeArrowheads="1"/>
            </p:cNvSpPr>
            <p:nvPr/>
          </p:nvSpPr>
          <p:spPr bwMode="hidden">
            <a:xfrm>
              <a:off x="3277" y="2024"/>
              <a:ext cx="134" cy="73"/>
            </a:xfrm>
            <a:prstGeom prst="ellipse">
              <a:avLst/>
            </a:prstGeom>
            <a:gradFill rotWithShape="0">
              <a:gsLst>
                <a:gs pos="0">
                  <a:schemeClr val="bg1"/>
                </a:gs>
                <a:gs pos="100000">
                  <a:schemeClr val="bg1">
                    <a:gamma/>
                    <a:shade val="60784"/>
                    <a:invGamma/>
                  </a:schemeClr>
                </a:gs>
              </a:gsLst>
              <a:lin ang="2700000" scaled="1"/>
            </a:gradFill>
            <a:ln w="9525">
              <a:noFill/>
              <a:round/>
              <a:headEnd/>
              <a:tailEnd/>
            </a:ln>
            <a:effectLst/>
          </p:spPr>
          <p:txBody>
            <a:bodyPr/>
            <a:lstStyle/>
            <a:p>
              <a:endParaRPr lang="tr-TR"/>
            </a:p>
          </p:txBody>
        </p:sp>
        <p:sp>
          <p:nvSpPr>
            <p:cNvPr id="11317" name="Oval 53"/>
            <p:cNvSpPr>
              <a:spLocks noChangeArrowheads="1"/>
            </p:cNvSpPr>
            <p:nvPr/>
          </p:nvSpPr>
          <p:spPr bwMode="hidden">
            <a:xfrm>
              <a:off x="3027" y="2160"/>
              <a:ext cx="133" cy="61"/>
            </a:xfrm>
            <a:prstGeom prst="ellipse">
              <a:avLst/>
            </a:prstGeom>
            <a:gradFill rotWithShape="0">
              <a:gsLst>
                <a:gs pos="0">
                  <a:schemeClr val="bg1"/>
                </a:gs>
                <a:gs pos="100000">
                  <a:schemeClr val="bg1">
                    <a:gamma/>
                    <a:shade val="60784"/>
                    <a:invGamma/>
                  </a:schemeClr>
                </a:gs>
              </a:gsLst>
              <a:lin ang="2700000" scaled="1"/>
            </a:gradFill>
            <a:ln w="9525">
              <a:noFill/>
              <a:round/>
              <a:headEnd/>
              <a:tailEnd/>
            </a:ln>
            <a:effectLst/>
          </p:spPr>
          <p:txBody>
            <a:bodyPr/>
            <a:lstStyle/>
            <a:p>
              <a:endParaRPr lang="tr-TR"/>
            </a:p>
          </p:txBody>
        </p:sp>
        <p:sp>
          <p:nvSpPr>
            <p:cNvPr id="11318" name="Oval 54"/>
            <p:cNvSpPr>
              <a:spLocks noChangeArrowheads="1"/>
            </p:cNvSpPr>
            <p:nvPr/>
          </p:nvSpPr>
          <p:spPr bwMode="hidden">
            <a:xfrm>
              <a:off x="1569" y="2453"/>
              <a:ext cx="150" cy="90"/>
            </a:xfrm>
            <a:prstGeom prst="ellipse">
              <a:avLst/>
            </a:prstGeom>
            <a:gradFill rotWithShape="0">
              <a:gsLst>
                <a:gs pos="0">
                  <a:schemeClr val="bg1"/>
                </a:gs>
                <a:gs pos="100000">
                  <a:schemeClr val="bg1">
                    <a:gamma/>
                    <a:shade val="69804"/>
                    <a:invGamma/>
                  </a:schemeClr>
                </a:gs>
              </a:gsLst>
              <a:lin ang="2700000" scaled="1"/>
            </a:gradFill>
            <a:ln w="9525">
              <a:noFill/>
              <a:round/>
              <a:headEnd/>
              <a:tailEnd/>
            </a:ln>
            <a:effectLst/>
          </p:spPr>
          <p:txBody>
            <a:bodyPr/>
            <a:lstStyle/>
            <a:p>
              <a:endParaRPr lang="tr-TR"/>
            </a:p>
          </p:txBody>
        </p:sp>
        <p:sp>
          <p:nvSpPr>
            <p:cNvPr id="11319" name="Oval 55"/>
            <p:cNvSpPr>
              <a:spLocks noChangeArrowheads="1"/>
            </p:cNvSpPr>
            <p:nvPr/>
          </p:nvSpPr>
          <p:spPr bwMode="hidden">
            <a:xfrm>
              <a:off x="1863" y="2028"/>
              <a:ext cx="139" cy="61"/>
            </a:xfrm>
            <a:prstGeom prst="ellipse">
              <a:avLst/>
            </a:prstGeom>
            <a:gradFill rotWithShape="0">
              <a:gsLst>
                <a:gs pos="0">
                  <a:schemeClr val="bg1"/>
                </a:gs>
                <a:gs pos="100000">
                  <a:schemeClr val="bg1">
                    <a:gamma/>
                    <a:shade val="75686"/>
                    <a:invGamma/>
                  </a:schemeClr>
                </a:gs>
              </a:gsLst>
              <a:lin ang="2700000" scaled="1"/>
            </a:gradFill>
            <a:ln w="9525">
              <a:noFill/>
              <a:round/>
              <a:headEnd/>
              <a:tailEnd/>
            </a:ln>
            <a:effectLst/>
          </p:spPr>
          <p:txBody>
            <a:bodyPr/>
            <a:lstStyle/>
            <a:p>
              <a:endParaRPr lang="tr-TR"/>
            </a:p>
          </p:txBody>
        </p:sp>
        <p:sp>
          <p:nvSpPr>
            <p:cNvPr id="11320" name="Oval 56"/>
            <p:cNvSpPr>
              <a:spLocks noChangeArrowheads="1"/>
            </p:cNvSpPr>
            <p:nvPr/>
          </p:nvSpPr>
          <p:spPr bwMode="hidden">
            <a:xfrm>
              <a:off x="1513" y="2175"/>
              <a:ext cx="139" cy="61"/>
            </a:xfrm>
            <a:prstGeom prst="ellipse">
              <a:avLst/>
            </a:prstGeom>
            <a:gradFill rotWithShape="0">
              <a:gsLst>
                <a:gs pos="0">
                  <a:schemeClr val="bg1"/>
                </a:gs>
                <a:gs pos="100000">
                  <a:schemeClr val="bg1">
                    <a:gamma/>
                    <a:shade val="75686"/>
                    <a:invGamma/>
                  </a:schemeClr>
                </a:gs>
              </a:gsLst>
              <a:lin ang="2700000" scaled="1"/>
            </a:gradFill>
            <a:ln w="9525">
              <a:noFill/>
              <a:round/>
              <a:headEnd/>
              <a:tailEnd/>
            </a:ln>
            <a:effectLst/>
          </p:spPr>
          <p:txBody>
            <a:bodyPr/>
            <a:lstStyle/>
            <a:p>
              <a:endParaRPr lang="tr-TR"/>
            </a:p>
          </p:txBody>
        </p:sp>
        <p:sp>
          <p:nvSpPr>
            <p:cNvPr id="11321" name="Oval 57"/>
            <p:cNvSpPr>
              <a:spLocks noChangeArrowheads="1"/>
            </p:cNvSpPr>
            <p:nvPr/>
          </p:nvSpPr>
          <p:spPr bwMode="hidden">
            <a:xfrm>
              <a:off x="1191" y="2311"/>
              <a:ext cx="134" cy="72"/>
            </a:xfrm>
            <a:prstGeom prst="ellipse">
              <a:avLst/>
            </a:prstGeom>
            <a:gradFill rotWithShape="0">
              <a:gsLst>
                <a:gs pos="0">
                  <a:schemeClr val="bg1"/>
                </a:gs>
                <a:gs pos="100000">
                  <a:schemeClr val="bg1">
                    <a:gamma/>
                    <a:shade val="75686"/>
                    <a:invGamma/>
                  </a:schemeClr>
                </a:gs>
              </a:gsLst>
              <a:lin ang="2700000" scaled="1"/>
            </a:gradFill>
            <a:ln w="9525">
              <a:noFill/>
              <a:round/>
              <a:headEnd/>
              <a:tailEnd/>
            </a:ln>
            <a:effectLst/>
          </p:spPr>
          <p:txBody>
            <a:bodyPr/>
            <a:lstStyle/>
            <a:p>
              <a:endParaRPr lang="tr-TR"/>
            </a:p>
          </p:txBody>
        </p:sp>
        <p:sp>
          <p:nvSpPr>
            <p:cNvPr id="11322" name="Oval 58"/>
            <p:cNvSpPr>
              <a:spLocks noChangeArrowheads="1"/>
            </p:cNvSpPr>
            <p:nvPr/>
          </p:nvSpPr>
          <p:spPr bwMode="hidden">
            <a:xfrm>
              <a:off x="1154" y="2047"/>
              <a:ext cx="134" cy="61"/>
            </a:xfrm>
            <a:prstGeom prst="ellipse">
              <a:avLst/>
            </a:prstGeom>
            <a:gradFill rotWithShape="0">
              <a:gsLst>
                <a:gs pos="0">
                  <a:schemeClr val="bg1"/>
                </a:gs>
                <a:gs pos="100000">
                  <a:schemeClr val="bg1">
                    <a:gamma/>
                    <a:shade val="78824"/>
                    <a:invGamma/>
                  </a:schemeClr>
                </a:gs>
              </a:gsLst>
              <a:lin ang="2700000" scaled="1"/>
            </a:gradFill>
            <a:ln w="9525">
              <a:noFill/>
              <a:round/>
              <a:headEnd/>
              <a:tailEnd/>
            </a:ln>
            <a:effectLst/>
          </p:spPr>
          <p:txBody>
            <a:bodyPr/>
            <a:lstStyle/>
            <a:p>
              <a:endParaRPr lang="tr-TR"/>
            </a:p>
          </p:txBody>
        </p:sp>
        <p:sp>
          <p:nvSpPr>
            <p:cNvPr id="11323" name="Oval 59"/>
            <p:cNvSpPr>
              <a:spLocks noChangeArrowheads="1"/>
            </p:cNvSpPr>
            <p:nvPr/>
          </p:nvSpPr>
          <p:spPr bwMode="hidden">
            <a:xfrm>
              <a:off x="1142" y="1803"/>
              <a:ext cx="128" cy="61"/>
            </a:xfrm>
            <a:prstGeom prst="ellipse">
              <a:avLst/>
            </a:prstGeom>
            <a:gradFill rotWithShape="0">
              <a:gsLst>
                <a:gs pos="0">
                  <a:schemeClr val="bg1"/>
                </a:gs>
                <a:gs pos="100000">
                  <a:schemeClr val="bg1">
                    <a:gamma/>
                    <a:shade val="78824"/>
                    <a:invGamma/>
                  </a:schemeClr>
                </a:gs>
              </a:gsLst>
              <a:lin ang="2700000" scaled="1"/>
            </a:gradFill>
            <a:ln w="9525">
              <a:noFill/>
              <a:round/>
              <a:headEnd/>
              <a:tailEnd/>
            </a:ln>
            <a:effectLst/>
          </p:spPr>
          <p:txBody>
            <a:bodyPr/>
            <a:lstStyle/>
            <a:p>
              <a:endParaRPr lang="tr-TR"/>
            </a:p>
          </p:txBody>
        </p:sp>
        <p:sp>
          <p:nvSpPr>
            <p:cNvPr id="11324" name="Oval 60"/>
            <p:cNvSpPr>
              <a:spLocks noChangeArrowheads="1"/>
            </p:cNvSpPr>
            <p:nvPr/>
          </p:nvSpPr>
          <p:spPr bwMode="hidden">
            <a:xfrm>
              <a:off x="1500" y="1912"/>
              <a:ext cx="128" cy="61"/>
            </a:xfrm>
            <a:prstGeom prst="ellipse">
              <a:avLst/>
            </a:prstGeom>
            <a:gradFill rotWithShape="0">
              <a:gsLst>
                <a:gs pos="0">
                  <a:schemeClr val="bg1"/>
                </a:gs>
                <a:gs pos="100000">
                  <a:schemeClr val="bg1">
                    <a:gamma/>
                    <a:shade val="78824"/>
                    <a:invGamma/>
                  </a:schemeClr>
                </a:gs>
              </a:gsLst>
              <a:lin ang="2700000" scaled="1"/>
            </a:gradFill>
            <a:ln w="9525">
              <a:noFill/>
              <a:round/>
              <a:headEnd/>
              <a:tailEnd/>
            </a:ln>
            <a:effectLst/>
          </p:spPr>
          <p:txBody>
            <a:bodyPr/>
            <a:lstStyle/>
            <a:p>
              <a:endParaRPr lang="tr-TR"/>
            </a:p>
          </p:txBody>
        </p:sp>
        <p:sp>
          <p:nvSpPr>
            <p:cNvPr id="11325" name="Oval 61"/>
            <p:cNvSpPr>
              <a:spLocks noChangeArrowheads="1"/>
            </p:cNvSpPr>
            <p:nvPr/>
          </p:nvSpPr>
          <p:spPr bwMode="hidden">
            <a:xfrm>
              <a:off x="1804" y="1801"/>
              <a:ext cx="128" cy="61"/>
            </a:xfrm>
            <a:prstGeom prst="ellipse">
              <a:avLst/>
            </a:prstGeom>
            <a:gradFill rotWithShape="0">
              <a:gsLst>
                <a:gs pos="0">
                  <a:schemeClr val="bg1"/>
                </a:gs>
                <a:gs pos="100000">
                  <a:schemeClr val="bg1">
                    <a:gamma/>
                    <a:shade val="78824"/>
                    <a:invGamma/>
                  </a:schemeClr>
                </a:gs>
              </a:gsLst>
              <a:lin ang="2700000" scaled="1"/>
            </a:gradFill>
            <a:ln w="9525">
              <a:noFill/>
              <a:round/>
              <a:headEnd/>
              <a:tailEnd/>
            </a:ln>
            <a:effectLst/>
          </p:spPr>
          <p:txBody>
            <a:bodyPr/>
            <a:lstStyle/>
            <a:p>
              <a:endParaRPr lang="tr-TR"/>
            </a:p>
          </p:txBody>
        </p:sp>
        <p:sp>
          <p:nvSpPr>
            <p:cNvPr id="11326" name="Oval 62"/>
            <p:cNvSpPr>
              <a:spLocks noChangeArrowheads="1"/>
            </p:cNvSpPr>
            <p:nvPr/>
          </p:nvSpPr>
          <p:spPr bwMode="hidden">
            <a:xfrm>
              <a:off x="2159" y="1905"/>
              <a:ext cx="128" cy="61"/>
            </a:xfrm>
            <a:prstGeom prst="ellipse">
              <a:avLst/>
            </a:prstGeom>
            <a:gradFill rotWithShape="0">
              <a:gsLst>
                <a:gs pos="0">
                  <a:schemeClr val="bg1"/>
                </a:gs>
                <a:gs pos="100000">
                  <a:schemeClr val="bg1">
                    <a:gamma/>
                    <a:shade val="78824"/>
                    <a:invGamma/>
                  </a:schemeClr>
                </a:gs>
              </a:gsLst>
              <a:lin ang="2700000" scaled="1"/>
            </a:gradFill>
            <a:ln w="9525">
              <a:noFill/>
              <a:round/>
              <a:headEnd/>
              <a:tailEnd/>
            </a:ln>
            <a:effectLst/>
          </p:spPr>
          <p:txBody>
            <a:bodyPr/>
            <a:lstStyle/>
            <a:p>
              <a:endParaRPr lang="tr-TR"/>
            </a:p>
          </p:txBody>
        </p:sp>
        <p:sp>
          <p:nvSpPr>
            <p:cNvPr id="11327" name="Oval 63"/>
            <p:cNvSpPr>
              <a:spLocks noChangeArrowheads="1"/>
            </p:cNvSpPr>
            <p:nvPr/>
          </p:nvSpPr>
          <p:spPr bwMode="hidden">
            <a:xfrm>
              <a:off x="2432" y="1787"/>
              <a:ext cx="128" cy="61"/>
            </a:xfrm>
            <a:prstGeom prst="ellipse">
              <a:avLst/>
            </a:prstGeom>
            <a:gradFill rotWithShape="0">
              <a:gsLst>
                <a:gs pos="0">
                  <a:schemeClr val="bg1"/>
                </a:gs>
                <a:gs pos="100000">
                  <a:schemeClr val="bg1">
                    <a:gamma/>
                    <a:shade val="78824"/>
                    <a:invGamma/>
                  </a:schemeClr>
                </a:gs>
              </a:gsLst>
              <a:lin ang="2700000" scaled="1"/>
            </a:gradFill>
            <a:ln w="9525">
              <a:noFill/>
              <a:round/>
              <a:headEnd/>
              <a:tailEnd/>
            </a:ln>
            <a:effectLst/>
          </p:spPr>
          <p:txBody>
            <a:bodyPr/>
            <a:lstStyle/>
            <a:p>
              <a:endParaRPr lang="tr-TR"/>
            </a:p>
          </p:txBody>
        </p:sp>
        <p:sp>
          <p:nvSpPr>
            <p:cNvPr id="11328" name="Oval 64"/>
            <p:cNvSpPr>
              <a:spLocks noChangeArrowheads="1"/>
            </p:cNvSpPr>
            <p:nvPr/>
          </p:nvSpPr>
          <p:spPr bwMode="hidden">
            <a:xfrm>
              <a:off x="470" y="2032"/>
              <a:ext cx="134" cy="73"/>
            </a:xfrm>
            <a:prstGeom prst="ellipse">
              <a:avLst/>
            </a:prstGeom>
            <a:gradFill rotWithShape="0">
              <a:gsLst>
                <a:gs pos="0">
                  <a:schemeClr val="bg1"/>
                </a:gs>
                <a:gs pos="100000">
                  <a:schemeClr val="bg1">
                    <a:gamma/>
                    <a:shade val="81961"/>
                    <a:invGamma/>
                  </a:schemeClr>
                </a:gs>
              </a:gsLst>
              <a:lin ang="2700000" scaled="1"/>
            </a:gradFill>
            <a:ln w="9525">
              <a:noFill/>
              <a:round/>
              <a:headEnd/>
              <a:tailEnd/>
            </a:ln>
            <a:effectLst/>
          </p:spPr>
          <p:txBody>
            <a:bodyPr/>
            <a:lstStyle/>
            <a:p>
              <a:endParaRPr lang="tr-TR"/>
            </a:p>
          </p:txBody>
        </p:sp>
        <p:sp>
          <p:nvSpPr>
            <p:cNvPr id="11329" name="Oval 65"/>
            <p:cNvSpPr>
              <a:spLocks noChangeArrowheads="1"/>
            </p:cNvSpPr>
            <p:nvPr/>
          </p:nvSpPr>
          <p:spPr bwMode="hidden">
            <a:xfrm>
              <a:off x="68" y="2166"/>
              <a:ext cx="134" cy="73"/>
            </a:xfrm>
            <a:prstGeom prst="ellipse">
              <a:avLst/>
            </a:prstGeom>
            <a:gradFill rotWithShape="0">
              <a:gsLst>
                <a:gs pos="0">
                  <a:schemeClr val="bg1"/>
                </a:gs>
                <a:gs pos="100000">
                  <a:schemeClr val="bg1">
                    <a:gamma/>
                    <a:shade val="81961"/>
                    <a:invGamma/>
                  </a:schemeClr>
                </a:gs>
              </a:gsLst>
              <a:lin ang="2700000" scaled="1"/>
            </a:gradFill>
            <a:ln w="9525">
              <a:noFill/>
              <a:round/>
              <a:headEnd/>
              <a:tailEnd/>
            </a:ln>
            <a:effectLst/>
          </p:spPr>
          <p:txBody>
            <a:bodyPr/>
            <a:lstStyle/>
            <a:p>
              <a:endParaRPr lang="tr-TR"/>
            </a:p>
          </p:txBody>
        </p:sp>
        <p:sp>
          <p:nvSpPr>
            <p:cNvPr id="11330" name="Oval 66"/>
            <p:cNvSpPr>
              <a:spLocks noChangeArrowheads="1"/>
            </p:cNvSpPr>
            <p:nvPr/>
          </p:nvSpPr>
          <p:spPr bwMode="hidden">
            <a:xfrm>
              <a:off x="798" y="1916"/>
              <a:ext cx="128" cy="61"/>
            </a:xfrm>
            <a:prstGeom prst="ellipse">
              <a:avLst/>
            </a:prstGeom>
            <a:gradFill rotWithShape="0">
              <a:gsLst>
                <a:gs pos="0">
                  <a:schemeClr val="bg1"/>
                </a:gs>
                <a:gs pos="100000">
                  <a:schemeClr val="bg1">
                    <a:gamma/>
                    <a:shade val="81961"/>
                    <a:invGamma/>
                  </a:schemeClr>
                </a:gs>
              </a:gsLst>
              <a:lin ang="2700000" scaled="1"/>
            </a:gradFill>
            <a:ln w="9525">
              <a:noFill/>
              <a:round/>
              <a:headEnd/>
              <a:tailEnd/>
            </a:ln>
            <a:effectLst/>
          </p:spPr>
          <p:txBody>
            <a:bodyPr/>
            <a:lstStyle/>
            <a:p>
              <a:endParaRPr lang="tr-TR"/>
            </a:p>
          </p:txBody>
        </p:sp>
        <p:sp>
          <p:nvSpPr>
            <p:cNvPr id="11331" name="Oval 67"/>
            <p:cNvSpPr>
              <a:spLocks noChangeArrowheads="1"/>
            </p:cNvSpPr>
            <p:nvPr/>
          </p:nvSpPr>
          <p:spPr bwMode="hidden">
            <a:xfrm>
              <a:off x="455" y="1797"/>
              <a:ext cx="128" cy="61"/>
            </a:xfrm>
            <a:prstGeom prst="ellipse">
              <a:avLst/>
            </a:prstGeom>
            <a:gradFill rotWithShape="0">
              <a:gsLst>
                <a:gs pos="0">
                  <a:schemeClr val="bg1"/>
                </a:gs>
                <a:gs pos="100000">
                  <a:schemeClr val="bg1">
                    <a:gamma/>
                    <a:shade val="84706"/>
                    <a:invGamma/>
                  </a:schemeClr>
                </a:gs>
              </a:gsLst>
              <a:lin ang="2700000" scaled="1"/>
            </a:gradFill>
            <a:ln w="9525">
              <a:noFill/>
              <a:round/>
              <a:headEnd/>
              <a:tailEnd/>
            </a:ln>
            <a:effectLst/>
          </p:spPr>
          <p:txBody>
            <a:bodyPr/>
            <a:lstStyle/>
            <a:p>
              <a:endParaRPr lang="tr-TR"/>
            </a:p>
          </p:txBody>
        </p:sp>
        <p:sp>
          <p:nvSpPr>
            <p:cNvPr id="11332" name="Oval 68"/>
            <p:cNvSpPr>
              <a:spLocks noChangeArrowheads="1"/>
            </p:cNvSpPr>
            <p:nvPr/>
          </p:nvSpPr>
          <p:spPr bwMode="hidden">
            <a:xfrm>
              <a:off x="113" y="1901"/>
              <a:ext cx="128" cy="61"/>
            </a:xfrm>
            <a:prstGeom prst="ellipse">
              <a:avLst/>
            </a:prstGeom>
            <a:gradFill rotWithShape="0">
              <a:gsLst>
                <a:gs pos="0">
                  <a:schemeClr val="bg1"/>
                </a:gs>
                <a:gs pos="100000">
                  <a:schemeClr val="bg1">
                    <a:gamma/>
                    <a:shade val="84706"/>
                    <a:invGamma/>
                  </a:schemeClr>
                </a:gs>
              </a:gsLst>
              <a:lin ang="2700000" scaled="1"/>
            </a:gradFill>
            <a:ln w="9525">
              <a:noFill/>
              <a:round/>
              <a:headEnd/>
              <a:tailEnd/>
            </a:ln>
            <a:effectLst/>
          </p:spPr>
          <p:txBody>
            <a:bodyPr/>
            <a:lstStyle/>
            <a:p>
              <a:endParaRPr lang="tr-TR"/>
            </a:p>
          </p:txBody>
        </p:sp>
        <p:sp>
          <p:nvSpPr>
            <p:cNvPr id="11333" name="Oval 69"/>
            <p:cNvSpPr>
              <a:spLocks noChangeArrowheads="1"/>
            </p:cNvSpPr>
            <p:nvPr/>
          </p:nvSpPr>
          <p:spPr bwMode="hidden">
            <a:xfrm>
              <a:off x="432" y="2323"/>
              <a:ext cx="139" cy="61"/>
            </a:xfrm>
            <a:prstGeom prst="ellipse">
              <a:avLst/>
            </a:prstGeom>
            <a:gradFill rotWithShape="0">
              <a:gsLst>
                <a:gs pos="0">
                  <a:schemeClr val="bg1"/>
                </a:gs>
                <a:gs pos="100000">
                  <a:schemeClr val="bg1">
                    <a:gamma/>
                    <a:shade val="78824"/>
                    <a:invGamma/>
                  </a:schemeClr>
                </a:gs>
              </a:gsLst>
              <a:lin ang="2700000" scaled="1"/>
            </a:gradFill>
            <a:ln w="9525">
              <a:noFill/>
              <a:round/>
              <a:headEnd/>
              <a:tailEnd/>
            </a:ln>
            <a:effectLst/>
          </p:spPr>
          <p:txBody>
            <a:bodyPr/>
            <a:lstStyle/>
            <a:p>
              <a:endParaRPr lang="tr-TR"/>
            </a:p>
          </p:txBody>
        </p:sp>
        <p:sp>
          <p:nvSpPr>
            <p:cNvPr id="11334" name="Oval 70"/>
            <p:cNvSpPr>
              <a:spLocks noChangeArrowheads="1"/>
            </p:cNvSpPr>
            <p:nvPr/>
          </p:nvSpPr>
          <p:spPr bwMode="hidden">
            <a:xfrm>
              <a:off x="814" y="2178"/>
              <a:ext cx="134" cy="61"/>
            </a:xfrm>
            <a:prstGeom prst="ellipse">
              <a:avLst/>
            </a:prstGeom>
            <a:gradFill rotWithShape="0">
              <a:gsLst>
                <a:gs pos="0">
                  <a:schemeClr val="bg1"/>
                </a:gs>
                <a:gs pos="100000">
                  <a:schemeClr val="bg1">
                    <a:gamma/>
                    <a:shade val="78824"/>
                    <a:invGamma/>
                  </a:schemeClr>
                </a:gs>
              </a:gsLst>
              <a:lin ang="2700000" scaled="1"/>
            </a:gradFill>
            <a:ln w="9525">
              <a:noFill/>
              <a:round/>
              <a:headEnd/>
              <a:tailEnd/>
            </a:ln>
            <a:effectLst/>
          </p:spPr>
          <p:txBody>
            <a:bodyPr/>
            <a:lstStyle/>
            <a:p>
              <a:endParaRPr lang="tr-TR"/>
            </a:p>
          </p:txBody>
        </p:sp>
        <p:sp>
          <p:nvSpPr>
            <p:cNvPr id="11335" name="Oval 71"/>
            <p:cNvSpPr>
              <a:spLocks noChangeArrowheads="1"/>
            </p:cNvSpPr>
            <p:nvPr/>
          </p:nvSpPr>
          <p:spPr bwMode="hidden">
            <a:xfrm>
              <a:off x="789" y="2472"/>
              <a:ext cx="156" cy="89"/>
            </a:xfrm>
            <a:prstGeom prst="ellipse">
              <a:avLst/>
            </a:prstGeom>
            <a:gradFill rotWithShape="0">
              <a:gsLst>
                <a:gs pos="0">
                  <a:schemeClr val="bg1"/>
                </a:gs>
                <a:gs pos="100000">
                  <a:schemeClr val="bg1">
                    <a:gamma/>
                    <a:shade val="75686"/>
                    <a:invGamma/>
                  </a:schemeClr>
                </a:gs>
              </a:gsLst>
              <a:lin ang="2700000" scaled="1"/>
            </a:gradFill>
            <a:ln w="9525">
              <a:noFill/>
              <a:round/>
              <a:headEnd/>
              <a:tailEnd/>
            </a:ln>
            <a:effectLst/>
          </p:spPr>
          <p:txBody>
            <a:bodyPr/>
            <a:lstStyle/>
            <a:p>
              <a:endParaRPr lang="tr-TR"/>
            </a:p>
          </p:txBody>
        </p:sp>
        <p:sp>
          <p:nvSpPr>
            <p:cNvPr id="11336" name="Oval 72"/>
            <p:cNvSpPr>
              <a:spLocks noChangeArrowheads="1"/>
            </p:cNvSpPr>
            <p:nvPr/>
          </p:nvSpPr>
          <p:spPr bwMode="hidden">
            <a:xfrm>
              <a:off x="2544" y="2015"/>
              <a:ext cx="140" cy="72"/>
            </a:xfrm>
            <a:prstGeom prst="ellipse">
              <a:avLst/>
            </a:prstGeom>
            <a:gradFill rotWithShape="0">
              <a:gsLst>
                <a:gs pos="0">
                  <a:schemeClr val="bg1"/>
                </a:gs>
                <a:gs pos="100000">
                  <a:schemeClr val="bg1">
                    <a:gamma/>
                    <a:shade val="69804"/>
                    <a:invGamma/>
                  </a:schemeClr>
                </a:gs>
              </a:gsLst>
              <a:lin ang="2700000" scaled="1"/>
            </a:gradFill>
            <a:ln w="9525">
              <a:noFill/>
              <a:round/>
              <a:headEnd/>
              <a:tailEnd/>
            </a:ln>
            <a:effectLst/>
          </p:spPr>
          <p:txBody>
            <a:bodyPr/>
            <a:lstStyle/>
            <a:p>
              <a:endParaRPr lang="tr-TR"/>
            </a:p>
          </p:txBody>
        </p:sp>
        <p:sp>
          <p:nvSpPr>
            <p:cNvPr id="11337" name="Oval 73"/>
            <p:cNvSpPr>
              <a:spLocks noChangeArrowheads="1"/>
            </p:cNvSpPr>
            <p:nvPr/>
          </p:nvSpPr>
          <p:spPr bwMode="hidden">
            <a:xfrm>
              <a:off x="1457" y="1700"/>
              <a:ext cx="123" cy="51"/>
            </a:xfrm>
            <a:prstGeom prst="ellipse">
              <a:avLst/>
            </a:prstGeom>
            <a:gradFill rotWithShape="0">
              <a:gsLst>
                <a:gs pos="0">
                  <a:schemeClr val="bg1"/>
                </a:gs>
                <a:gs pos="100000">
                  <a:schemeClr val="bg1">
                    <a:gamma/>
                    <a:shade val="81961"/>
                    <a:invGamma/>
                  </a:schemeClr>
                </a:gs>
              </a:gsLst>
              <a:lin ang="2700000" scaled="1"/>
            </a:gradFill>
            <a:ln w="9525">
              <a:noFill/>
              <a:round/>
              <a:headEnd/>
              <a:tailEnd/>
            </a:ln>
            <a:effectLst/>
          </p:spPr>
          <p:txBody>
            <a:bodyPr/>
            <a:lstStyle/>
            <a:p>
              <a:endParaRPr lang="tr-TR"/>
            </a:p>
          </p:txBody>
        </p:sp>
        <p:sp>
          <p:nvSpPr>
            <p:cNvPr id="11338" name="Oval 74"/>
            <p:cNvSpPr>
              <a:spLocks noChangeArrowheads="1"/>
            </p:cNvSpPr>
            <p:nvPr/>
          </p:nvSpPr>
          <p:spPr bwMode="hidden">
            <a:xfrm>
              <a:off x="1747" y="1599"/>
              <a:ext cx="123" cy="50"/>
            </a:xfrm>
            <a:prstGeom prst="ellipse">
              <a:avLst/>
            </a:prstGeom>
            <a:gradFill rotWithShape="0">
              <a:gsLst>
                <a:gs pos="0">
                  <a:schemeClr val="bg1"/>
                </a:gs>
                <a:gs pos="100000">
                  <a:schemeClr val="bg1">
                    <a:gamma/>
                    <a:shade val="81961"/>
                    <a:invGamma/>
                  </a:schemeClr>
                </a:gs>
              </a:gsLst>
              <a:lin ang="2700000" scaled="1"/>
            </a:gradFill>
            <a:ln w="9525">
              <a:noFill/>
              <a:round/>
              <a:headEnd/>
              <a:tailEnd/>
            </a:ln>
            <a:effectLst/>
          </p:spPr>
          <p:txBody>
            <a:bodyPr/>
            <a:lstStyle/>
            <a:p>
              <a:endParaRPr lang="tr-TR"/>
            </a:p>
          </p:txBody>
        </p:sp>
        <p:sp>
          <p:nvSpPr>
            <p:cNvPr id="11339" name="Oval 75"/>
            <p:cNvSpPr>
              <a:spLocks noChangeArrowheads="1"/>
            </p:cNvSpPr>
            <p:nvPr/>
          </p:nvSpPr>
          <p:spPr bwMode="hidden">
            <a:xfrm>
              <a:off x="1385" y="1506"/>
              <a:ext cx="123" cy="50"/>
            </a:xfrm>
            <a:prstGeom prst="ellipse">
              <a:avLst/>
            </a:prstGeom>
            <a:gradFill rotWithShape="0">
              <a:gsLst>
                <a:gs pos="0">
                  <a:schemeClr val="bg1"/>
                </a:gs>
                <a:gs pos="100000">
                  <a:schemeClr val="bg1">
                    <a:gamma/>
                    <a:shade val="81961"/>
                    <a:invGamma/>
                  </a:schemeClr>
                </a:gs>
              </a:gsLst>
              <a:lin ang="2700000" scaled="1"/>
            </a:gradFill>
            <a:ln w="9525">
              <a:noFill/>
              <a:round/>
              <a:headEnd/>
              <a:tailEnd/>
            </a:ln>
            <a:effectLst/>
          </p:spPr>
          <p:txBody>
            <a:bodyPr/>
            <a:lstStyle/>
            <a:p>
              <a:endParaRPr lang="tr-TR"/>
            </a:p>
          </p:txBody>
        </p:sp>
        <p:sp>
          <p:nvSpPr>
            <p:cNvPr id="11340" name="Oval 76"/>
            <p:cNvSpPr>
              <a:spLocks noChangeArrowheads="1"/>
            </p:cNvSpPr>
            <p:nvPr/>
          </p:nvSpPr>
          <p:spPr bwMode="hidden">
            <a:xfrm>
              <a:off x="1093" y="1595"/>
              <a:ext cx="123" cy="51"/>
            </a:xfrm>
            <a:prstGeom prst="ellipse">
              <a:avLst/>
            </a:prstGeom>
            <a:gradFill rotWithShape="0">
              <a:gsLst>
                <a:gs pos="0">
                  <a:schemeClr val="bg1"/>
                </a:gs>
                <a:gs pos="100000">
                  <a:schemeClr val="bg1">
                    <a:gamma/>
                    <a:shade val="81961"/>
                    <a:invGamma/>
                  </a:schemeClr>
                </a:gs>
              </a:gsLst>
              <a:lin ang="2700000" scaled="1"/>
            </a:gradFill>
            <a:ln w="9525">
              <a:noFill/>
              <a:round/>
              <a:headEnd/>
              <a:tailEnd/>
            </a:ln>
            <a:effectLst/>
          </p:spPr>
          <p:txBody>
            <a:bodyPr/>
            <a:lstStyle/>
            <a:p>
              <a:endParaRPr lang="tr-TR"/>
            </a:p>
          </p:txBody>
        </p:sp>
        <p:sp>
          <p:nvSpPr>
            <p:cNvPr id="11341" name="Oval 77"/>
            <p:cNvSpPr>
              <a:spLocks noChangeArrowheads="1"/>
            </p:cNvSpPr>
            <p:nvPr/>
          </p:nvSpPr>
          <p:spPr bwMode="hidden">
            <a:xfrm>
              <a:off x="792" y="1690"/>
              <a:ext cx="124" cy="51"/>
            </a:xfrm>
            <a:prstGeom prst="ellipse">
              <a:avLst/>
            </a:prstGeom>
            <a:gradFill rotWithShape="0">
              <a:gsLst>
                <a:gs pos="0">
                  <a:schemeClr val="bg1"/>
                </a:gs>
                <a:gs pos="100000">
                  <a:schemeClr val="bg1">
                    <a:gamma/>
                    <a:shade val="84706"/>
                    <a:invGamma/>
                  </a:schemeClr>
                </a:gs>
              </a:gsLst>
              <a:lin ang="2700000" scaled="1"/>
            </a:gradFill>
            <a:ln w="9525">
              <a:noFill/>
              <a:round/>
              <a:headEnd/>
              <a:tailEnd/>
            </a:ln>
            <a:effectLst/>
          </p:spPr>
          <p:txBody>
            <a:bodyPr/>
            <a:lstStyle/>
            <a:p>
              <a:endParaRPr lang="tr-TR"/>
            </a:p>
          </p:txBody>
        </p:sp>
        <p:sp>
          <p:nvSpPr>
            <p:cNvPr id="11342" name="Oval 78"/>
            <p:cNvSpPr>
              <a:spLocks noChangeArrowheads="1"/>
            </p:cNvSpPr>
            <p:nvPr/>
          </p:nvSpPr>
          <p:spPr bwMode="hidden">
            <a:xfrm>
              <a:off x="2011" y="1512"/>
              <a:ext cx="123" cy="50"/>
            </a:xfrm>
            <a:prstGeom prst="ellipse">
              <a:avLst/>
            </a:prstGeom>
            <a:gradFill rotWithShape="0">
              <a:gsLst>
                <a:gs pos="0">
                  <a:schemeClr val="bg1"/>
                </a:gs>
                <a:gs pos="100000">
                  <a:schemeClr val="bg1">
                    <a:gamma/>
                    <a:shade val="81961"/>
                    <a:invGamma/>
                  </a:schemeClr>
                </a:gs>
              </a:gsLst>
              <a:lin ang="2700000" scaled="1"/>
            </a:gradFill>
            <a:ln w="9525">
              <a:noFill/>
              <a:round/>
              <a:headEnd/>
              <a:tailEnd/>
            </a:ln>
            <a:effectLst/>
          </p:spPr>
          <p:txBody>
            <a:bodyPr/>
            <a:lstStyle/>
            <a:p>
              <a:endParaRPr lang="tr-TR"/>
            </a:p>
          </p:txBody>
        </p:sp>
        <p:sp>
          <p:nvSpPr>
            <p:cNvPr id="11343" name="Oval 79"/>
            <p:cNvSpPr>
              <a:spLocks noChangeArrowheads="1"/>
            </p:cNvSpPr>
            <p:nvPr/>
          </p:nvSpPr>
          <p:spPr bwMode="hidden">
            <a:xfrm>
              <a:off x="2087" y="1696"/>
              <a:ext cx="123" cy="50"/>
            </a:xfrm>
            <a:prstGeom prst="ellipse">
              <a:avLst/>
            </a:prstGeom>
            <a:gradFill rotWithShape="0">
              <a:gsLst>
                <a:gs pos="0">
                  <a:schemeClr val="bg1"/>
                </a:gs>
                <a:gs pos="100000">
                  <a:schemeClr val="bg1">
                    <a:gamma/>
                    <a:shade val="81961"/>
                    <a:invGamma/>
                  </a:schemeClr>
                </a:gs>
              </a:gsLst>
              <a:lin ang="2700000" scaled="1"/>
            </a:gradFill>
            <a:ln w="9525">
              <a:noFill/>
              <a:round/>
              <a:headEnd/>
              <a:tailEnd/>
            </a:ln>
            <a:effectLst/>
          </p:spPr>
          <p:txBody>
            <a:bodyPr/>
            <a:lstStyle/>
            <a:p>
              <a:endParaRPr lang="tr-TR"/>
            </a:p>
          </p:txBody>
        </p:sp>
        <p:sp>
          <p:nvSpPr>
            <p:cNvPr id="11344" name="Oval 80"/>
            <p:cNvSpPr>
              <a:spLocks noChangeArrowheads="1"/>
            </p:cNvSpPr>
            <p:nvPr/>
          </p:nvSpPr>
          <p:spPr bwMode="hidden">
            <a:xfrm>
              <a:off x="2345" y="1601"/>
              <a:ext cx="123" cy="50"/>
            </a:xfrm>
            <a:prstGeom prst="ellipse">
              <a:avLst/>
            </a:prstGeom>
            <a:gradFill rotWithShape="0">
              <a:gsLst>
                <a:gs pos="0">
                  <a:schemeClr val="bg1"/>
                </a:gs>
                <a:gs pos="100000">
                  <a:schemeClr val="bg1">
                    <a:gamma/>
                    <a:shade val="81961"/>
                    <a:invGamma/>
                  </a:schemeClr>
                </a:gs>
              </a:gsLst>
              <a:lin ang="2700000" scaled="1"/>
            </a:gradFill>
            <a:ln w="9525">
              <a:noFill/>
              <a:round/>
              <a:headEnd/>
              <a:tailEnd/>
            </a:ln>
            <a:effectLst/>
          </p:spPr>
          <p:txBody>
            <a:bodyPr/>
            <a:lstStyle/>
            <a:p>
              <a:endParaRPr lang="tr-TR"/>
            </a:p>
          </p:txBody>
        </p:sp>
        <p:sp>
          <p:nvSpPr>
            <p:cNvPr id="11345" name="Oval 81"/>
            <p:cNvSpPr>
              <a:spLocks noChangeArrowheads="1"/>
            </p:cNvSpPr>
            <p:nvPr/>
          </p:nvSpPr>
          <p:spPr bwMode="hidden">
            <a:xfrm>
              <a:off x="2684" y="1686"/>
              <a:ext cx="123" cy="51"/>
            </a:xfrm>
            <a:prstGeom prst="ellipse">
              <a:avLst/>
            </a:prstGeom>
            <a:gradFill rotWithShape="0">
              <a:gsLst>
                <a:gs pos="0">
                  <a:schemeClr val="bg1"/>
                </a:gs>
                <a:gs pos="100000">
                  <a:schemeClr val="bg1">
                    <a:gamma/>
                    <a:shade val="81961"/>
                    <a:invGamma/>
                  </a:schemeClr>
                </a:gs>
              </a:gsLst>
              <a:lin ang="2700000" scaled="1"/>
            </a:gradFill>
            <a:ln w="9525">
              <a:noFill/>
              <a:round/>
              <a:headEnd/>
              <a:tailEnd/>
            </a:ln>
            <a:effectLst/>
          </p:spPr>
          <p:txBody>
            <a:bodyPr/>
            <a:lstStyle/>
            <a:p>
              <a:endParaRPr lang="tr-TR"/>
            </a:p>
          </p:txBody>
        </p:sp>
        <p:sp>
          <p:nvSpPr>
            <p:cNvPr id="11346" name="Oval 82"/>
            <p:cNvSpPr>
              <a:spLocks noChangeArrowheads="1"/>
            </p:cNvSpPr>
            <p:nvPr/>
          </p:nvSpPr>
          <p:spPr bwMode="hidden">
            <a:xfrm>
              <a:off x="806" y="1512"/>
              <a:ext cx="123" cy="50"/>
            </a:xfrm>
            <a:prstGeom prst="ellipse">
              <a:avLst/>
            </a:prstGeom>
            <a:gradFill rotWithShape="0">
              <a:gsLst>
                <a:gs pos="0">
                  <a:schemeClr val="bg1"/>
                </a:gs>
                <a:gs pos="100000">
                  <a:schemeClr val="bg1">
                    <a:gamma/>
                    <a:shade val="87843"/>
                    <a:invGamma/>
                  </a:schemeClr>
                </a:gs>
              </a:gsLst>
              <a:lin ang="2700000" scaled="1"/>
            </a:gradFill>
            <a:ln w="9525">
              <a:noFill/>
              <a:round/>
              <a:headEnd/>
              <a:tailEnd/>
            </a:ln>
            <a:effectLst/>
          </p:spPr>
          <p:txBody>
            <a:bodyPr/>
            <a:lstStyle/>
            <a:p>
              <a:endParaRPr lang="tr-TR"/>
            </a:p>
          </p:txBody>
        </p:sp>
        <p:sp>
          <p:nvSpPr>
            <p:cNvPr id="11347" name="Oval 83"/>
            <p:cNvSpPr>
              <a:spLocks noChangeArrowheads="1"/>
            </p:cNvSpPr>
            <p:nvPr/>
          </p:nvSpPr>
          <p:spPr bwMode="hidden">
            <a:xfrm>
              <a:off x="495" y="1597"/>
              <a:ext cx="123" cy="50"/>
            </a:xfrm>
            <a:prstGeom prst="ellipse">
              <a:avLst/>
            </a:prstGeom>
            <a:gradFill rotWithShape="0">
              <a:gsLst>
                <a:gs pos="0">
                  <a:schemeClr val="bg1"/>
                </a:gs>
                <a:gs pos="100000">
                  <a:schemeClr val="bg1">
                    <a:gamma/>
                    <a:shade val="87843"/>
                    <a:invGamma/>
                  </a:schemeClr>
                </a:gs>
              </a:gsLst>
              <a:lin ang="2700000" scaled="1"/>
            </a:gradFill>
            <a:ln w="9525">
              <a:noFill/>
              <a:round/>
              <a:headEnd/>
              <a:tailEnd/>
            </a:ln>
            <a:effectLst/>
          </p:spPr>
          <p:txBody>
            <a:bodyPr/>
            <a:lstStyle/>
            <a:p>
              <a:endParaRPr lang="tr-TR"/>
            </a:p>
          </p:txBody>
        </p:sp>
        <p:sp>
          <p:nvSpPr>
            <p:cNvPr id="11348" name="Oval 84"/>
            <p:cNvSpPr>
              <a:spLocks noChangeArrowheads="1"/>
            </p:cNvSpPr>
            <p:nvPr/>
          </p:nvSpPr>
          <p:spPr bwMode="hidden">
            <a:xfrm>
              <a:off x="228" y="1508"/>
              <a:ext cx="123" cy="50"/>
            </a:xfrm>
            <a:prstGeom prst="ellipse">
              <a:avLst/>
            </a:prstGeom>
            <a:gradFill rotWithShape="0">
              <a:gsLst>
                <a:gs pos="0">
                  <a:schemeClr val="bg1"/>
                </a:gs>
                <a:gs pos="100000">
                  <a:schemeClr val="bg1">
                    <a:gamma/>
                    <a:shade val="90980"/>
                    <a:invGamma/>
                  </a:schemeClr>
                </a:gs>
              </a:gsLst>
              <a:lin ang="2700000" scaled="1"/>
            </a:gradFill>
            <a:ln w="9525">
              <a:noFill/>
              <a:round/>
              <a:headEnd/>
              <a:tailEnd/>
            </a:ln>
            <a:effectLst/>
          </p:spPr>
          <p:txBody>
            <a:bodyPr/>
            <a:lstStyle/>
            <a:p>
              <a:endParaRPr lang="tr-TR"/>
            </a:p>
          </p:txBody>
        </p:sp>
        <p:sp>
          <p:nvSpPr>
            <p:cNvPr id="11349" name="Oval 85"/>
            <p:cNvSpPr>
              <a:spLocks noChangeArrowheads="1"/>
            </p:cNvSpPr>
            <p:nvPr/>
          </p:nvSpPr>
          <p:spPr bwMode="hidden">
            <a:xfrm>
              <a:off x="157" y="1698"/>
              <a:ext cx="123" cy="50"/>
            </a:xfrm>
            <a:prstGeom prst="ellipse">
              <a:avLst/>
            </a:prstGeom>
            <a:gradFill rotWithShape="0">
              <a:gsLst>
                <a:gs pos="0">
                  <a:schemeClr val="bg1"/>
                </a:gs>
                <a:gs pos="100000">
                  <a:schemeClr val="bg1">
                    <a:gamma/>
                    <a:shade val="87843"/>
                    <a:invGamma/>
                  </a:schemeClr>
                </a:gs>
              </a:gsLst>
              <a:lin ang="2700000" scaled="1"/>
            </a:gradFill>
            <a:ln w="9525">
              <a:noFill/>
              <a:round/>
              <a:headEnd/>
              <a:tailEnd/>
            </a:ln>
            <a:effectLst/>
          </p:spPr>
          <p:txBody>
            <a:bodyPr/>
            <a:lstStyle/>
            <a:p>
              <a:endParaRPr lang="tr-TR"/>
            </a:p>
          </p:txBody>
        </p:sp>
        <p:sp>
          <p:nvSpPr>
            <p:cNvPr id="11350" name="Oval 86"/>
            <p:cNvSpPr>
              <a:spLocks noChangeArrowheads="1"/>
            </p:cNvSpPr>
            <p:nvPr/>
          </p:nvSpPr>
          <p:spPr bwMode="hidden">
            <a:xfrm>
              <a:off x="2887" y="1595"/>
              <a:ext cx="124" cy="50"/>
            </a:xfrm>
            <a:prstGeom prst="ellipse">
              <a:avLst/>
            </a:prstGeom>
            <a:gradFill rotWithShape="0">
              <a:gsLst>
                <a:gs pos="0">
                  <a:schemeClr val="bg1"/>
                </a:gs>
                <a:gs pos="100000">
                  <a:schemeClr val="bg1">
                    <a:gamma/>
                    <a:shade val="75686"/>
                    <a:invGamma/>
                  </a:schemeClr>
                </a:gs>
              </a:gsLst>
              <a:lin ang="2700000" scaled="1"/>
            </a:gradFill>
            <a:ln w="9525">
              <a:noFill/>
              <a:round/>
              <a:headEnd/>
              <a:tailEnd/>
            </a:ln>
            <a:effectLst/>
          </p:spPr>
          <p:txBody>
            <a:bodyPr/>
            <a:lstStyle/>
            <a:p>
              <a:endParaRPr lang="tr-TR"/>
            </a:p>
          </p:txBody>
        </p:sp>
        <p:sp>
          <p:nvSpPr>
            <p:cNvPr id="11351" name="Oval 87"/>
            <p:cNvSpPr>
              <a:spLocks noChangeArrowheads="1"/>
            </p:cNvSpPr>
            <p:nvPr/>
          </p:nvSpPr>
          <p:spPr bwMode="hidden">
            <a:xfrm>
              <a:off x="3079" y="1511"/>
              <a:ext cx="124" cy="51"/>
            </a:xfrm>
            <a:prstGeom prst="ellipse">
              <a:avLst/>
            </a:prstGeom>
            <a:gradFill rotWithShape="0">
              <a:gsLst>
                <a:gs pos="0">
                  <a:schemeClr val="bg1"/>
                </a:gs>
                <a:gs pos="100000">
                  <a:schemeClr val="bg1">
                    <a:gamma/>
                    <a:shade val="75686"/>
                    <a:invGamma/>
                  </a:schemeClr>
                </a:gs>
              </a:gsLst>
              <a:lin ang="2700000" scaled="1"/>
            </a:gradFill>
            <a:ln w="9525">
              <a:noFill/>
              <a:round/>
              <a:headEnd/>
              <a:tailEnd/>
            </a:ln>
            <a:effectLst/>
          </p:spPr>
          <p:txBody>
            <a:bodyPr/>
            <a:lstStyle/>
            <a:p>
              <a:endParaRPr lang="tr-TR"/>
            </a:p>
          </p:txBody>
        </p:sp>
        <p:sp>
          <p:nvSpPr>
            <p:cNvPr id="11352" name="Oval 88"/>
            <p:cNvSpPr>
              <a:spLocks noChangeArrowheads="1"/>
            </p:cNvSpPr>
            <p:nvPr/>
          </p:nvSpPr>
          <p:spPr bwMode="hidden">
            <a:xfrm>
              <a:off x="3270" y="1688"/>
              <a:ext cx="124" cy="51"/>
            </a:xfrm>
            <a:prstGeom prst="ellipse">
              <a:avLst/>
            </a:prstGeom>
            <a:gradFill rotWithShape="0">
              <a:gsLst>
                <a:gs pos="0">
                  <a:schemeClr val="bg1"/>
                </a:gs>
                <a:gs pos="100000">
                  <a:schemeClr val="bg1">
                    <a:gamma/>
                    <a:shade val="81961"/>
                    <a:invGamma/>
                  </a:schemeClr>
                </a:gs>
              </a:gsLst>
              <a:lin ang="2700000" scaled="1"/>
            </a:gradFill>
            <a:ln w="9525">
              <a:noFill/>
              <a:round/>
              <a:headEnd/>
              <a:tailEnd/>
            </a:ln>
            <a:effectLst/>
          </p:spPr>
          <p:txBody>
            <a:bodyPr/>
            <a:lstStyle/>
            <a:p>
              <a:endParaRPr lang="tr-TR"/>
            </a:p>
          </p:txBody>
        </p:sp>
        <p:sp>
          <p:nvSpPr>
            <p:cNvPr id="11353" name="Oval 89"/>
            <p:cNvSpPr>
              <a:spLocks noChangeArrowheads="1"/>
            </p:cNvSpPr>
            <p:nvPr/>
          </p:nvSpPr>
          <p:spPr bwMode="hidden">
            <a:xfrm>
              <a:off x="3453" y="1599"/>
              <a:ext cx="123" cy="50"/>
            </a:xfrm>
            <a:prstGeom prst="ellipse">
              <a:avLst/>
            </a:prstGeom>
            <a:gradFill rotWithShape="0">
              <a:gsLst>
                <a:gs pos="0">
                  <a:schemeClr val="bg1"/>
                </a:gs>
                <a:gs pos="100000">
                  <a:schemeClr val="bg1">
                    <a:gamma/>
                    <a:shade val="81961"/>
                    <a:invGamma/>
                  </a:schemeClr>
                </a:gs>
              </a:gsLst>
              <a:lin ang="2700000" scaled="1"/>
            </a:gradFill>
            <a:ln w="9525">
              <a:noFill/>
              <a:round/>
              <a:headEnd/>
              <a:tailEnd/>
            </a:ln>
            <a:effectLst/>
          </p:spPr>
          <p:txBody>
            <a:bodyPr/>
            <a:lstStyle/>
            <a:p>
              <a:endParaRPr lang="tr-TR"/>
            </a:p>
          </p:txBody>
        </p:sp>
        <p:sp>
          <p:nvSpPr>
            <p:cNvPr id="11354" name="Oval 90"/>
            <p:cNvSpPr>
              <a:spLocks noChangeArrowheads="1"/>
            </p:cNvSpPr>
            <p:nvPr/>
          </p:nvSpPr>
          <p:spPr bwMode="hidden">
            <a:xfrm>
              <a:off x="3651" y="1506"/>
              <a:ext cx="123" cy="50"/>
            </a:xfrm>
            <a:prstGeom prst="ellipse">
              <a:avLst/>
            </a:prstGeom>
            <a:gradFill rotWithShape="0">
              <a:gsLst>
                <a:gs pos="0">
                  <a:schemeClr val="bg1"/>
                </a:gs>
                <a:gs pos="100000">
                  <a:schemeClr val="bg1">
                    <a:gamma/>
                    <a:shade val="81961"/>
                    <a:invGamma/>
                  </a:schemeClr>
                </a:gs>
              </a:gsLst>
              <a:lin ang="2700000" scaled="1"/>
            </a:gradFill>
            <a:ln w="9525">
              <a:noFill/>
              <a:round/>
              <a:headEnd/>
              <a:tailEnd/>
            </a:ln>
            <a:effectLst/>
          </p:spPr>
          <p:txBody>
            <a:bodyPr/>
            <a:lstStyle/>
            <a:p>
              <a:endParaRPr lang="tr-TR"/>
            </a:p>
          </p:txBody>
        </p:sp>
        <p:sp>
          <p:nvSpPr>
            <p:cNvPr id="11355" name="Oval 91"/>
            <p:cNvSpPr>
              <a:spLocks noChangeArrowheads="1"/>
            </p:cNvSpPr>
            <p:nvPr/>
          </p:nvSpPr>
          <p:spPr bwMode="hidden">
            <a:xfrm>
              <a:off x="4251" y="1513"/>
              <a:ext cx="124" cy="51"/>
            </a:xfrm>
            <a:prstGeom prst="ellipse">
              <a:avLst/>
            </a:prstGeom>
            <a:gradFill rotWithShape="0">
              <a:gsLst>
                <a:gs pos="0">
                  <a:schemeClr val="bg1"/>
                </a:gs>
                <a:gs pos="100000">
                  <a:schemeClr val="bg1">
                    <a:gamma/>
                    <a:shade val="81961"/>
                    <a:invGamma/>
                  </a:schemeClr>
                </a:gs>
              </a:gsLst>
              <a:lin ang="2700000" scaled="1"/>
            </a:gradFill>
            <a:ln w="9525">
              <a:noFill/>
              <a:round/>
              <a:headEnd/>
              <a:tailEnd/>
            </a:ln>
            <a:effectLst/>
          </p:spPr>
          <p:txBody>
            <a:bodyPr/>
            <a:lstStyle/>
            <a:p>
              <a:endParaRPr lang="tr-TR"/>
            </a:p>
          </p:txBody>
        </p:sp>
        <p:sp>
          <p:nvSpPr>
            <p:cNvPr id="11356" name="Oval 92"/>
            <p:cNvSpPr>
              <a:spLocks noChangeArrowheads="1"/>
            </p:cNvSpPr>
            <p:nvPr/>
          </p:nvSpPr>
          <p:spPr bwMode="hidden">
            <a:xfrm>
              <a:off x="3901" y="1701"/>
              <a:ext cx="128" cy="50"/>
            </a:xfrm>
            <a:prstGeom prst="ellipse">
              <a:avLst/>
            </a:prstGeom>
            <a:gradFill rotWithShape="0">
              <a:gsLst>
                <a:gs pos="0">
                  <a:schemeClr val="bg1"/>
                </a:gs>
                <a:gs pos="100000">
                  <a:schemeClr val="bg1">
                    <a:gamma/>
                    <a:shade val="66667"/>
                    <a:invGamma/>
                  </a:schemeClr>
                </a:gs>
              </a:gsLst>
              <a:lin ang="2700000" scaled="1"/>
            </a:gradFill>
            <a:ln w="9525">
              <a:noFill/>
              <a:round/>
              <a:headEnd/>
              <a:tailEnd/>
            </a:ln>
            <a:effectLst/>
          </p:spPr>
          <p:txBody>
            <a:bodyPr/>
            <a:lstStyle/>
            <a:p>
              <a:endParaRPr lang="tr-TR"/>
            </a:p>
          </p:txBody>
        </p:sp>
        <p:sp>
          <p:nvSpPr>
            <p:cNvPr id="11357" name="Oval 93"/>
            <p:cNvSpPr>
              <a:spLocks noChangeArrowheads="1"/>
            </p:cNvSpPr>
            <p:nvPr/>
          </p:nvSpPr>
          <p:spPr bwMode="hidden">
            <a:xfrm>
              <a:off x="4086" y="1608"/>
              <a:ext cx="128" cy="50"/>
            </a:xfrm>
            <a:prstGeom prst="ellipse">
              <a:avLst/>
            </a:prstGeom>
            <a:gradFill rotWithShape="0">
              <a:gsLst>
                <a:gs pos="0">
                  <a:schemeClr val="bg1"/>
                </a:gs>
                <a:gs pos="100000">
                  <a:schemeClr val="bg1">
                    <a:gamma/>
                    <a:shade val="66667"/>
                    <a:invGamma/>
                  </a:schemeClr>
                </a:gs>
              </a:gsLst>
              <a:lin ang="2700000" scaled="1"/>
            </a:gradFill>
            <a:ln w="9525">
              <a:noFill/>
              <a:round/>
              <a:headEnd/>
              <a:tailEnd/>
            </a:ln>
            <a:effectLst/>
          </p:spPr>
          <p:txBody>
            <a:bodyPr/>
            <a:lstStyle/>
            <a:p>
              <a:endParaRPr lang="tr-TR"/>
            </a:p>
          </p:txBody>
        </p:sp>
        <p:sp>
          <p:nvSpPr>
            <p:cNvPr id="11358" name="Oval 94"/>
            <p:cNvSpPr>
              <a:spLocks noChangeArrowheads="1"/>
            </p:cNvSpPr>
            <p:nvPr/>
          </p:nvSpPr>
          <p:spPr bwMode="hidden">
            <a:xfrm>
              <a:off x="1282" y="3653"/>
              <a:ext cx="196" cy="111"/>
            </a:xfrm>
            <a:prstGeom prst="ellipse">
              <a:avLst/>
            </a:prstGeom>
            <a:gradFill rotWithShape="0">
              <a:gsLst>
                <a:gs pos="0">
                  <a:schemeClr val="bg2"/>
                </a:gs>
                <a:gs pos="100000">
                  <a:schemeClr val="bg2">
                    <a:gamma/>
                    <a:shade val="60784"/>
                    <a:invGamma/>
                  </a:schemeClr>
                </a:gs>
              </a:gsLst>
              <a:lin ang="2700000" scaled="1"/>
            </a:gradFill>
            <a:ln w="9525">
              <a:noFill/>
              <a:round/>
              <a:headEnd/>
              <a:tailEnd/>
            </a:ln>
            <a:effectLst/>
          </p:spPr>
          <p:txBody>
            <a:bodyPr/>
            <a:lstStyle/>
            <a:p>
              <a:endParaRPr lang="tr-TR"/>
            </a:p>
          </p:txBody>
        </p:sp>
        <p:sp>
          <p:nvSpPr>
            <p:cNvPr id="11359" name="Oval 95"/>
            <p:cNvSpPr>
              <a:spLocks noChangeArrowheads="1"/>
            </p:cNvSpPr>
            <p:nvPr/>
          </p:nvSpPr>
          <p:spPr bwMode="hidden">
            <a:xfrm>
              <a:off x="707" y="4014"/>
              <a:ext cx="191" cy="112"/>
            </a:xfrm>
            <a:prstGeom prst="ellipse">
              <a:avLst/>
            </a:prstGeom>
            <a:gradFill rotWithShape="0">
              <a:gsLst>
                <a:gs pos="0">
                  <a:schemeClr val="bg2"/>
                </a:gs>
                <a:gs pos="100000">
                  <a:schemeClr val="bg2">
                    <a:gamma/>
                    <a:shade val="60784"/>
                    <a:invGamma/>
                  </a:schemeClr>
                </a:gs>
              </a:gsLst>
              <a:lin ang="2700000" scaled="1"/>
            </a:gradFill>
            <a:ln w="9525">
              <a:noFill/>
              <a:round/>
              <a:headEnd/>
              <a:tailEnd/>
            </a:ln>
            <a:effectLst/>
          </p:spPr>
          <p:txBody>
            <a:bodyPr/>
            <a:lstStyle/>
            <a:p>
              <a:endParaRPr lang="tr-TR"/>
            </a:p>
          </p:txBody>
        </p:sp>
        <p:sp>
          <p:nvSpPr>
            <p:cNvPr id="11360" name="Oval 96"/>
            <p:cNvSpPr>
              <a:spLocks noChangeArrowheads="1"/>
            </p:cNvSpPr>
            <p:nvPr/>
          </p:nvSpPr>
          <p:spPr bwMode="hidden">
            <a:xfrm>
              <a:off x="2229" y="3090"/>
              <a:ext cx="168" cy="95"/>
            </a:xfrm>
            <a:prstGeom prst="ellipse">
              <a:avLst/>
            </a:prstGeom>
            <a:gradFill rotWithShape="0">
              <a:gsLst>
                <a:gs pos="0">
                  <a:schemeClr val="bg2"/>
                </a:gs>
                <a:gs pos="100000">
                  <a:schemeClr val="bg2">
                    <a:gamma/>
                    <a:shade val="60784"/>
                    <a:invGamma/>
                  </a:schemeClr>
                </a:gs>
              </a:gsLst>
              <a:lin ang="2700000" scaled="1"/>
            </a:gradFill>
            <a:ln w="9525">
              <a:noFill/>
              <a:round/>
              <a:headEnd/>
              <a:tailEnd/>
            </a:ln>
            <a:effectLst/>
          </p:spPr>
          <p:txBody>
            <a:bodyPr/>
            <a:lstStyle/>
            <a:p>
              <a:endParaRPr lang="tr-TR"/>
            </a:p>
          </p:txBody>
        </p:sp>
        <p:sp>
          <p:nvSpPr>
            <p:cNvPr id="11361" name="Oval 97"/>
            <p:cNvSpPr>
              <a:spLocks noChangeArrowheads="1"/>
            </p:cNvSpPr>
            <p:nvPr/>
          </p:nvSpPr>
          <p:spPr bwMode="hidden">
            <a:xfrm>
              <a:off x="2604" y="2867"/>
              <a:ext cx="156" cy="89"/>
            </a:xfrm>
            <a:prstGeom prst="ellipse">
              <a:avLst/>
            </a:prstGeom>
            <a:gradFill rotWithShape="0">
              <a:gsLst>
                <a:gs pos="0">
                  <a:schemeClr val="bg2"/>
                </a:gs>
                <a:gs pos="100000">
                  <a:schemeClr val="bg2">
                    <a:gamma/>
                    <a:shade val="60784"/>
                    <a:invGamma/>
                  </a:schemeClr>
                </a:gs>
              </a:gsLst>
              <a:lin ang="2700000" scaled="1"/>
            </a:gradFill>
            <a:ln w="9525">
              <a:noFill/>
              <a:round/>
              <a:headEnd/>
              <a:tailEnd/>
            </a:ln>
            <a:effectLst/>
          </p:spPr>
          <p:txBody>
            <a:bodyPr/>
            <a:lstStyle/>
            <a:p>
              <a:endParaRPr lang="tr-TR"/>
            </a:p>
          </p:txBody>
        </p:sp>
        <p:sp>
          <p:nvSpPr>
            <p:cNvPr id="11362" name="Oval 98"/>
            <p:cNvSpPr>
              <a:spLocks noChangeArrowheads="1"/>
            </p:cNvSpPr>
            <p:nvPr/>
          </p:nvSpPr>
          <p:spPr bwMode="hidden">
            <a:xfrm>
              <a:off x="2907" y="2668"/>
              <a:ext cx="156" cy="84"/>
            </a:xfrm>
            <a:prstGeom prst="ellipse">
              <a:avLst/>
            </a:prstGeom>
            <a:gradFill rotWithShape="0">
              <a:gsLst>
                <a:gs pos="0">
                  <a:schemeClr val="bg2"/>
                </a:gs>
                <a:gs pos="100000">
                  <a:schemeClr val="bg2">
                    <a:gamma/>
                    <a:shade val="60784"/>
                    <a:invGamma/>
                  </a:schemeClr>
                </a:gs>
              </a:gsLst>
              <a:lin ang="2700000" scaled="1"/>
            </a:gradFill>
            <a:ln w="9525">
              <a:noFill/>
              <a:round/>
              <a:headEnd/>
              <a:tailEnd/>
            </a:ln>
            <a:effectLst/>
          </p:spPr>
          <p:txBody>
            <a:bodyPr/>
            <a:lstStyle/>
            <a:p>
              <a:endParaRPr lang="tr-TR"/>
            </a:p>
          </p:txBody>
        </p:sp>
        <p:sp>
          <p:nvSpPr>
            <p:cNvPr id="11363" name="Oval 99"/>
            <p:cNvSpPr>
              <a:spLocks noChangeArrowheads="1"/>
            </p:cNvSpPr>
            <p:nvPr/>
          </p:nvSpPr>
          <p:spPr bwMode="hidden">
            <a:xfrm>
              <a:off x="3248" y="2454"/>
              <a:ext cx="150" cy="90"/>
            </a:xfrm>
            <a:prstGeom prst="ellipse">
              <a:avLst/>
            </a:prstGeom>
            <a:gradFill rotWithShape="0">
              <a:gsLst>
                <a:gs pos="0">
                  <a:schemeClr val="bg2"/>
                </a:gs>
                <a:gs pos="100000">
                  <a:schemeClr val="bg2">
                    <a:gamma/>
                    <a:shade val="60784"/>
                    <a:invGamma/>
                  </a:schemeClr>
                </a:gs>
              </a:gsLst>
              <a:lin ang="2700000" scaled="1"/>
            </a:gradFill>
            <a:ln w="9525">
              <a:noFill/>
              <a:round/>
              <a:headEnd/>
              <a:tailEnd/>
            </a:ln>
            <a:effectLst/>
          </p:spPr>
          <p:txBody>
            <a:bodyPr/>
            <a:lstStyle/>
            <a:p>
              <a:endParaRPr lang="tr-TR"/>
            </a:p>
          </p:txBody>
        </p:sp>
        <p:sp>
          <p:nvSpPr>
            <p:cNvPr id="11364" name="Oval 100"/>
            <p:cNvSpPr>
              <a:spLocks noChangeArrowheads="1"/>
            </p:cNvSpPr>
            <p:nvPr/>
          </p:nvSpPr>
          <p:spPr bwMode="hidden">
            <a:xfrm>
              <a:off x="1801" y="3360"/>
              <a:ext cx="168" cy="95"/>
            </a:xfrm>
            <a:prstGeom prst="ellipse">
              <a:avLst/>
            </a:prstGeom>
            <a:gradFill rotWithShape="0">
              <a:gsLst>
                <a:gs pos="0">
                  <a:schemeClr val="bg2"/>
                </a:gs>
                <a:gs pos="100000">
                  <a:schemeClr val="bg2">
                    <a:gamma/>
                    <a:shade val="60784"/>
                    <a:invGamma/>
                  </a:schemeClr>
                </a:gs>
              </a:gsLst>
              <a:lin ang="2700000" scaled="1"/>
            </a:gradFill>
            <a:ln w="9525">
              <a:noFill/>
              <a:round/>
              <a:headEnd/>
              <a:tailEnd/>
            </a:ln>
            <a:effectLst/>
          </p:spPr>
          <p:txBody>
            <a:bodyPr/>
            <a:lstStyle/>
            <a:p>
              <a:endParaRPr lang="tr-TR"/>
            </a:p>
          </p:txBody>
        </p:sp>
        <p:sp>
          <p:nvSpPr>
            <p:cNvPr id="11365" name="Oval 101"/>
            <p:cNvSpPr>
              <a:spLocks noChangeArrowheads="1"/>
            </p:cNvSpPr>
            <p:nvPr/>
          </p:nvSpPr>
          <p:spPr bwMode="hidden">
            <a:xfrm>
              <a:off x="3512" y="2302"/>
              <a:ext cx="134" cy="73"/>
            </a:xfrm>
            <a:prstGeom prst="ellipse">
              <a:avLst/>
            </a:prstGeom>
            <a:gradFill rotWithShape="0">
              <a:gsLst>
                <a:gs pos="0">
                  <a:schemeClr val="bg2"/>
                </a:gs>
                <a:gs pos="100000">
                  <a:schemeClr val="bg2">
                    <a:gamma/>
                    <a:shade val="60784"/>
                    <a:invGamma/>
                  </a:schemeClr>
                </a:gs>
              </a:gsLst>
              <a:lin ang="2700000" scaled="1"/>
            </a:gradFill>
            <a:ln w="9525">
              <a:noFill/>
              <a:round/>
              <a:headEnd/>
              <a:tailEnd/>
            </a:ln>
            <a:effectLst/>
          </p:spPr>
          <p:txBody>
            <a:bodyPr/>
            <a:lstStyle/>
            <a:p>
              <a:endParaRPr lang="tr-TR"/>
            </a:p>
          </p:txBody>
        </p:sp>
        <p:sp>
          <p:nvSpPr>
            <p:cNvPr id="11366" name="Oval 102"/>
            <p:cNvSpPr>
              <a:spLocks noChangeArrowheads="1"/>
            </p:cNvSpPr>
            <p:nvPr/>
          </p:nvSpPr>
          <p:spPr bwMode="hidden">
            <a:xfrm>
              <a:off x="3980" y="2014"/>
              <a:ext cx="134" cy="72"/>
            </a:xfrm>
            <a:prstGeom prst="ellipse">
              <a:avLst/>
            </a:prstGeom>
            <a:gradFill rotWithShape="0">
              <a:gsLst>
                <a:gs pos="0">
                  <a:schemeClr val="bg2"/>
                </a:gs>
                <a:gs pos="100000">
                  <a:schemeClr val="bg2">
                    <a:gamma/>
                    <a:shade val="60784"/>
                    <a:invGamma/>
                  </a:schemeClr>
                </a:gs>
              </a:gsLst>
              <a:lin ang="2700000" scaled="1"/>
            </a:gradFill>
            <a:ln w="9525">
              <a:noFill/>
              <a:round/>
              <a:headEnd/>
              <a:tailEnd/>
            </a:ln>
            <a:effectLst/>
          </p:spPr>
          <p:txBody>
            <a:bodyPr/>
            <a:lstStyle/>
            <a:p>
              <a:endParaRPr lang="tr-TR"/>
            </a:p>
          </p:txBody>
        </p:sp>
        <p:sp>
          <p:nvSpPr>
            <p:cNvPr id="11367" name="Oval 103"/>
            <p:cNvSpPr>
              <a:spLocks noChangeArrowheads="1"/>
            </p:cNvSpPr>
            <p:nvPr/>
          </p:nvSpPr>
          <p:spPr bwMode="hidden">
            <a:xfrm>
              <a:off x="3753" y="2158"/>
              <a:ext cx="134" cy="61"/>
            </a:xfrm>
            <a:prstGeom prst="ellipse">
              <a:avLst/>
            </a:prstGeom>
            <a:gradFill rotWithShape="0">
              <a:gsLst>
                <a:gs pos="0">
                  <a:schemeClr val="bg2"/>
                </a:gs>
                <a:gs pos="100000">
                  <a:schemeClr val="bg2">
                    <a:gamma/>
                    <a:shade val="60784"/>
                    <a:invGamma/>
                  </a:schemeClr>
                </a:gs>
              </a:gsLst>
              <a:lin ang="2700000" scaled="1"/>
            </a:gradFill>
            <a:ln w="9525">
              <a:noFill/>
              <a:round/>
              <a:headEnd/>
              <a:tailEnd/>
            </a:ln>
            <a:effectLst/>
          </p:spPr>
          <p:txBody>
            <a:bodyPr/>
            <a:lstStyle/>
            <a:p>
              <a:endParaRPr lang="tr-TR"/>
            </a:p>
          </p:txBody>
        </p:sp>
        <p:sp>
          <p:nvSpPr>
            <p:cNvPr id="11368" name="Oval 104"/>
            <p:cNvSpPr>
              <a:spLocks noChangeArrowheads="1"/>
            </p:cNvSpPr>
            <p:nvPr/>
          </p:nvSpPr>
          <p:spPr bwMode="hidden">
            <a:xfrm>
              <a:off x="4176" y="1898"/>
              <a:ext cx="128" cy="61"/>
            </a:xfrm>
            <a:prstGeom prst="ellipse">
              <a:avLst/>
            </a:prstGeom>
            <a:gradFill rotWithShape="0">
              <a:gsLst>
                <a:gs pos="0">
                  <a:schemeClr val="bg2"/>
                </a:gs>
                <a:gs pos="100000">
                  <a:schemeClr val="bg2">
                    <a:gamma/>
                    <a:shade val="57647"/>
                    <a:invGamma/>
                  </a:schemeClr>
                </a:gs>
              </a:gsLst>
              <a:lin ang="2700000" scaled="1"/>
            </a:gradFill>
            <a:ln w="9525">
              <a:noFill/>
              <a:round/>
              <a:headEnd/>
              <a:tailEnd/>
            </a:ln>
            <a:effectLst/>
          </p:spPr>
          <p:txBody>
            <a:bodyPr/>
            <a:lstStyle/>
            <a:p>
              <a:endParaRPr lang="tr-TR"/>
            </a:p>
          </p:txBody>
        </p:sp>
        <p:sp>
          <p:nvSpPr>
            <p:cNvPr id="11369" name="Oval 105"/>
            <p:cNvSpPr>
              <a:spLocks noChangeArrowheads="1"/>
            </p:cNvSpPr>
            <p:nvPr/>
          </p:nvSpPr>
          <p:spPr bwMode="hidden">
            <a:xfrm>
              <a:off x="4338" y="1797"/>
              <a:ext cx="129" cy="61"/>
            </a:xfrm>
            <a:prstGeom prst="ellipse">
              <a:avLst/>
            </a:prstGeom>
            <a:gradFill rotWithShape="0">
              <a:gsLst>
                <a:gs pos="0">
                  <a:schemeClr val="bg2"/>
                </a:gs>
                <a:gs pos="100000">
                  <a:schemeClr val="bg2">
                    <a:gamma/>
                    <a:shade val="57647"/>
                    <a:invGamma/>
                  </a:schemeClr>
                </a:gs>
              </a:gsLst>
              <a:lin ang="2700000" scaled="1"/>
            </a:gradFill>
            <a:ln w="9525">
              <a:noFill/>
              <a:round/>
              <a:headEnd/>
              <a:tailEnd/>
            </a:ln>
            <a:effectLst/>
          </p:spPr>
          <p:txBody>
            <a:bodyPr/>
            <a:lstStyle/>
            <a:p>
              <a:endParaRPr lang="tr-TR"/>
            </a:p>
          </p:txBody>
        </p:sp>
        <p:sp>
          <p:nvSpPr>
            <p:cNvPr id="11370" name="Oval 106"/>
            <p:cNvSpPr>
              <a:spLocks noChangeArrowheads="1"/>
            </p:cNvSpPr>
            <p:nvPr/>
          </p:nvSpPr>
          <p:spPr bwMode="hidden">
            <a:xfrm>
              <a:off x="4505" y="1700"/>
              <a:ext cx="124" cy="51"/>
            </a:xfrm>
            <a:prstGeom prst="ellipse">
              <a:avLst/>
            </a:prstGeom>
            <a:gradFill rotWithShape="0">
              <a:gsLst>
                <a:gs pos="0">
                  <a:schemeClr val="bg2"/>
                </a:gs>
                <a:gs pos="100000">
                  <a:schemeClr val="bg2">
                    <a:gamma/>
                    <a:shade val="81961"/>
                    <a:invGamma/>
                  </a:schemeClr>
                </a:gs>
              </a:gsLst>
              <a:lin ang="2700000" scaled="1"/>
            </a:gradFill>
            <a:ln w="9525">
              <a:noFill/>
              <a:round/>
              <a:headEnd/>
              <a:tailEnd/>
            </a:ln>
            <a:effectLst/>
          </p:spPr>
          <p:txBody>
            <a:bodyPr/>
            <a:lstStyle/>
            <a:p>
              <a:endParaRPr lang="tr-TR"/>
            </a:p>
          </p:txBody>
        </p:sp>
        <p:sp>
          <p:nvSpPr>
            <p:cNvPr id="11371" name="Oval 107"/>
            <p:cNvSpPr>
              <a:spLocks noChangeArrowheads="1"/>
            </p:cNvSpPr>
            <p:nvPr/>
          </p:nvSpPr>
          <p:spPr bwMode="hidden">
            <a:xfrm>
              <a:off x="4661" y="1603"/>
              <a:ext cx="123" cy="50"/>
            </a:xfrm>
            <a:prstGeom prst="ellipse">
              <a:avLst/>
            </a:prstGeom>
            <a:gradFill rotWithShape="0">
              <a:gsLst>
                <a:gs pos="0">
                  <a:schemeClr val="bg2"/>
                </a:gs>
                <a:gs pos="100000">
                  <a:schemeClr val="bg2">
                    <a:gamma/>
                    <a:shade val="81961"/>
                    <a:invGamma/>
                  </a:schemeClr>
                </a:gs>
              </a:gsLst>
              <a:lin ang="2700000" scaled="1"/>
            </a:gradFill>
            <a:ln w="9525">
              <a:noFill/>
              <a:round/>
              <a:headEnd/>
              <a:tailEnd/>
            </a:ln>
            <a:effectLst/>
          </p:spPr>
          <p:txBody>
            <a:bodyPr/>
            <a:lstStyle/>
            <a:p>
              <a:endParaRPr lang="tr-TR"/>
            </a:p>
          </p:txBody>
        </p:sp>
        <p:sp>
          <p:nvSpPr>
            <p:cNvPr id="11372" name="Oval 108"/>
            <p:cNvSpPr>
              <a:spLocks noChangeArrowheads="1"/>
            </p:cNvSpPr>
            <p:nvPr/>
          </p:nvSpPr>
          <p:spPr bwMode="hidden">
            <a:xfrm>
              <a:off x="4803" y="1512"/>
              <a:ext cx="128" cy="51"/>
            </a:xfrm>
            <a:prstGeom prst="ellipse">
              <a:avLst/>
            </a:prstGeom>
            <a:gradFill rotWithShape="0">
              <a:gsLst>
                <a:gs pos="0">
                  <a:schemeClr val="bg2"/>
                </a:gs>
                <a:gs pos="100000">
                  <a:schemeClr val="bg2">
                    <a:gamma/>
                    <a:shade val="60784"/>
                    <a:invGamma/>
                  </a:schemeClr>
                </a:gs>
              </a:gsLst>
              <a:lin ang="2700000" scaled="1"/>
            </a:gradFill>
            <a:ln w="9525">
              <a:noFill/>
              <a:round/>
              <a:headEnd/>
              <a:tailEnd/>
            </a:ln>
            <a:effectLst/>
          </p:spPr>
          <p:txBody>
            <a:bodyPr/>
            <a:lstStyle/>
            <a:p>
              <a:endParaRPr lang="tr-TR"/>
            </a:p>
          </p:txBody>
        </p:sp>
        <p:sp>
          <p:nvSpPr>
            <p:cNvPr id="11373" name="Oval 109"/>
            <p:cNvSpPr>
              <a:spLocks noChangeArrowheads="1"/>
            </p:cNvSpPr>
            <p:nvPr/>
          </p:nvSpPr>
          <p:spPr bwMode="hidden">
            <a:xfrm>
              <a:off x="4930" y="1431"/>
              <a:ext cx="111" cy="50"/>
            </a:xfrm>
            <a:prstGeom prst="ellipse">
              <a:avLst/>
            </a:prstGeom>
            <a:gradFill rotWithShape="0">
              <a:gsLst>
                <a:gs pos="0">
                  <a:schemeClr val="bg2"/>
                </a:gs>
                <a:gs pos="100000">
                  <a:schemeClr val="bg2">
                    <a:gamma/>
                    <a:shade val="60784"/>
                    <a:invGamma/>
                  </a:schemeClr>
                </a:gs>
              </a:gsLst>
              <a:lin ang="2700000" scaled="1"/>
            </a:gradFill>
            <a:ln w="9525">
              <a:noFill/>
              <a:round/>
              <a:headEnd/>
              <a:tailEnd/>
            </a:ln>
            <a:effectLst/>
          </p:spPr>
          <p:txBody>
            <a:bodyPr/>
            <a:lstStyle/>
            <a:p>
              <a:endParaRPr lang="tr-TR"/>
            </a:p>
          </p:txBody>
        </p:sp>
        <p:sp>
          <p:nvSpPr>
            <p:cNvPr id="11374" name="Oval 110"/>
            <p:cNvSpPr>
              <a:spLocks noChangeArrowheads="1"/>
            </p:cNvSpPr>
            <p:nvPr/>
          </p:nvSpPr>
          <p:spPr bwMode="hidden">
            <a:xfrm>
              <a:off x="3835" y="1430"/>
              <a:ext cx="112" cy="50"/>
            </a:xfrm>
            <a:prstGeom prst="ellipse">
              <a:avLst/>
            </a:prstGeom>
            <a:gradFill rotWithShape="0">
              <a:gsLst>
                <a:gs pos="0">
                  <a:schemeClr val="bg1"/>
                </a:gs>
                <a:gs pos="100000">
                  <a:schemeClr val="bg1">
                    <a:gamma/>
                    <a:shade val="69804"/>
                    <a:invGamma/>
                  </a:schemeClr>
                </a:gs>
              </a:gsLst>
              <a:lin ang="2700000" scaled="1"/>
            </a:gradFill>
            <a:ln w="9525">
              <a:noFill/>
              <a:round/>
              <a:headEnd/>
              <a:tailEnd/>
            </a:ln>
            <a:effectLst/>
          </p:spPr>
          <p:txBody>
            <a:bodyPr/>
            <a:lstStyle/>
            <a:p>
              <a:endParaRPr lang="tr-TR"/>
            </a:p>
          </p:txBody>
        </p:sp>
        <p:sp>
          <p:nvSpPr>
            <p:cNvPr id="11375" name="Oval 111"/>
            <p:cNvSpPr>
              <a:spLocks noChangeArrowheads="1"/>
            </p:cNvSpPr>
            <p:nvPr/>
          </p:nvSpPr>
          <p:spPr bwMode="hidden">
            <a:xfrm>
              <a:off x="3286" y="1430"/>
              <a:ext cx="112" cy="50"/>
            </a:xfrm>
            <a:prstGeom prst="ellipse">
              <a:avLst/>
            </a:prstGeom>
            <a:gradFill rotWithShape="0">
              <a:gsLst>
                <a:gs pos="0">
                  <a:schemeClr val="bg1"/>
                </a:gs>
                <a:gs pos="100000">
                  <a:schemeClr val="bg1">
                    <a:gamma/>
                    <a:shade val="75686"/>
                    <a:invGamma/>
                  </a:schemeClr>
                </a:gs>
              </a:gsLst>
              <a:lin ang="2700000" scaled="1"/>
            </a:gradFill>
            <a:ln w="9525">
              <a:noFill/>
              <a:round/>
              <a:headEnd/>
              <a:tailEnd/>
            </a:ln>
            <a:effectLst/>
          </p:spPr>
          <p:txBody>
            <a:bodyPr/>
            <a:lstStyle/>
            <a:p>
              <a:endParaRPr lang="tr-TR"/>
            </a:p>
          </p:txBody>
        </p:sp>
        <p:sp>
          <p:nvSpPr>
            <p:cNvPr id="11376" name="Oval 112"/>
            <p:cNvSpPr>
              <a:spLocks noChangeArrowheads="1"/>
            </p:cNvSpPr>
            <p:nvPr/>
          </p:nvSpPr>
          <p:spPr bwMode="hidden">
            <a:xfrm>
              <a:off x="2972" y="1366"/>
              <a:ext cx="111" cy="51"/>
            </a:xfrm>
            <a:prstGeom prst="ellipse">
              <a:avLst/>
            </a:prstGeom>
            <a:gradFill rotWithShape="0">
              <a:gsLst>
                <a:gs pos="0">
                  <a:schemeClr val="bg1"/>
                </a:gs>
                <a:gs pos="100000">
                  <a:schemeClr val="bg1">
                    <a:gamma/>
                    <a:shade val="78824"/>
                    <a:invGamma/>
                  </a:schemeClr>
                </a:gs>
              </a:gsLst>
              <a:lin ang="2700000" scaled="1"/>
            </a:gradFill>
            <a:ln w="9525">
              <a:noFill/>
              <a:round/>
              <a:headEnd/>
              <a:tailEnd/>
            </a:ln>
            <a:effectLst/>
          </p:spPr>
          <p:txBody>
            <a:bodyPr/>
            <a:lstStyle/>
            <a:p>
              <a:endParaRPr lang="tr-TR"/>
            </a:p>
          </p:txBody>
        </p:sp>
        <p:sp>
          <p:nvSpPr>
            <p:cNvPr id="11377" name="Oval 113"/>
            <p:cNvSpPr>
              <a:spLocks noChangeArrowheads="1"/>
            </p:cNvSpPr>
            <p:nvPr/>
          </p:nvSpPr>
          <p:spPr bwMode="hidden">
            <a:xfrm>
              <a:off x="3152" y="1292"/>
              <a:ext cx="112" cy="50"/>
            </a:xfrm>
            <a:prstGeom prst="ellipse">
              <a:avLst/>
            </a:prstGeom>
            <a:gradFill rotWithShape="0">
              <a:gsLst>
                <a:gs pos="0">
                  <a:schemeClr val="bg1"/>
                </a:gs>
                <a:gs pos="100000">
                  <a:schemeClr val="bg1">
                    <a:gamma/>
                    <a:shade val="78824"/>
                    <a:invGamma/>
                  </a:schemeClr>
                </a:gs>
              </a:gsLst>
              <a:lin ang="2700000" scaled="1"/>
            </a:gradFill>
            <a:ln w="9525">
              <a:noFill/>
              <a:round/>
              <a:headEnd/>
              <a:tailEnd/>
            </a:ln>
            <a:effectLst/>
          </p:spPr>
          <p:txBody>
            <a:bodyPr/>
            <a:lstStyle/>
            <a:p>
              <a:endParaRPr lang="tr-TR"/>
            </a:p>
          </p:txBody>
        </p:sp>
        <p:sp>
          <p:nvSpPr>
            <p:cNvPr id="11378" name="Oval 114"/>
            <p:cNvSpPr>
              <a:spLocks noChangeArrowheads="1"/>
            </p:cNvSpPr>
            <p:nvPr/>
          </p:nvSpPr>
          <p:spPr bwMode="hidden">
            <a:xfrm>
              <a:off x="3020" y="1170"/>
              <a:ext cx="112" cy="50"/>
            </a:xfrm>
            <a:prstGeom prst="ellipse">
              <a:avLst/>
            </a:prstGeom>
            <a:gradFill rotWithShape="0">
              <a:gsLst>
                <a:gs pos="0">
                  <a:schemeClr val="bg1"/>
                </a:gs>
                <a:gs pos="100000">
                  <a:schemeClr val="bg1">
                    <a:gamma/>
                    <a:shade val="81961"/>
                    <a:invGamma/>
                  </a:schemeClr>
                </a:gs>
              </a:gsLst>
              <a:lin ang="2700000" scaled="1"/>
            </a:gradFill>
            <a:ln w="9525">
              <a:noFill/>
              <a:round/>
              <a:headEnd/>
              <a:tailEnd/>
            </a:ln>
            <a:effectLst/>
          </p:spPr>
          <p:txBody>
            <a:bodyPr/>
            <a:lstStyle/>
            <a:p>
              <a:endParaRPr lang="tr-TR"/>
            </a:p>
          </p:txBody>
        </p:sp>
        <p:sp>
          <p:nvSpPr>
            <p:cNvPr id="11379" name="Oval 115"/>
            <p:cNvSpPr>
              <a:spLocks noChangeArrowheads="1"/>
            </p:cNvSpPr>
            <p:nvPr/>
          </p:nvSpPr>
          <p:spPr bwMode="hidden">
            <a:xfrm>
              <a:off x="2443" y="1368"/>
              <a:ext cx="112" cy="51"/>
            </a:xfrm>
            <a:prstGeom prst="ellipse">
              <a:avLst/>
            </a:prstGeom>
            <a:gradFill rotWithShape="0">
              <a:gsLst>
                <a:gs pos="0">
                  <a:schemeClr val="bg1"/>
                </a:gs>
                <a:gs pos="100000">
                  <a:schemeClr val="bg1">
                    <a:gamma/>
                    <a:shade val="81961"/>
                    <a:invGamma/>
                  </a:schemeClr>
                </a:gs>
              </a:gsLst>
              <a:lin ang="2700000" scaled="1"/>
            </a:gradFill>
            <a:ln w="9525">
              <a:noFill/>
              <a:round/>
              <a:headEnd/>
              <a:tailEnd/>
            </a:ln>
            <a:effectLst/>
          </p:spPr>
          <p:txBody>
            <a:bodyPr/>
            <a:lstStyle/>
            <a:p>
              <a:endParaRPr lang="tr-TR"/>
            </a:p>
          </p:txBody>
        </p:sp>
        <p:sp>
          <p:nvSpPr>
            <p:cNvPr id="11380" name="Oval 116"/>
            <p:cNvSpPr>
              <a:spLocks noChangeArrowheads="1"/>
            </p:cNvSpPr>
            <p:nvPr/>
          </p:nvSpPr>
          <p:spPr bwMode="hidden">
            <a:xfrm>
              <a:off x="2301" y="1220"/>
              <a:ext cx="112" cy="51"/>
            </a:xfrm>
            <a:prstGeom prst="ellipse">
              <a:avLst/>
            </a:prstGeom>
            <a:gradFill rotWithShape="0">
              <a:gsLst>
                <a:gs pos="0">
                  <a:schemeClr val="bg1"/>
                </a:gs>
                <a:gs pos="100000">
                  <a:schemeClr val="bg1">
                    <a:gamma/>
                    <a:shade val="84706"/>
                    <a:invGamma/>
                  </a:schemeClr>
                </a:gs>
              </a:gsLst>
              <a:lin ang="2700000" scaled="1"/>
            </a:gradFill>
            <a:ln w="9525">
              <a:noFill/>
              <a:round/>
              <a:headEnd/>
              <a:tailEnd/>
            </a:ln>
            <a:effectLst/>
          </p:spPr>
          <p:txBody>
            <a:bodyPr/>
            <a:lstStyle/>
            <a:p>
              <a:endParaRPr lang="tr-TR"/>
            </a:p>
          </p:txBody>
        </p:sp>
        <p:sp>
          <p:nvSpPr>
            <p:cNvPr id="11381" name="Oval 117"/>
            <p:cNvSpPr>
              <a:spLocks noChangeArrowheads="1"/>
            </p:cNvSpPr>
            <p:nvPr/>
          </p:nvSpPr>
          <p:spPr bwMode="hidden">
            <a:xfrm>
              <a:off x="2095" y="1284"/>
              <a:ext cx="112" cy="51"/>
            </a:xfrm>
            <a:prstGeom prst="ellipse">
              <a:avLst/>
            </a:prstGeom>
            <a:gradFill rotWithShape="0">
              <a:gsLst>
                <a:gs pos="0">
                  <a:schemeClr val="bg1"/>
                </a:gs>
                <a:gs pos="100000">
                  <a:schemeClr val="bg1">
                    <a:gamma/>
                    <a:shade val="84706"/>
                    <a:invGamma/>
                  </a:schemeClr>
                </a:gs>
              </a:gsLst>
              <a:lin ang="2700000" scaled="1"/>
            </a:gradFill>
            <a:ln w="9525">
              <a:noFill/>
              <a:round/>
              <a:headEnd/>
              <a:tailEnd/>
            </a:ln>
            <a:effectLst/>
          </p:spPr>
          <p:txBody>
            <a:bodyPr/>
            <a:lstStyle/>
            <a:p>
              <a:endParaRPr lang="tr-TR"/>
            </a:p>
          </p:txBody>
        </p:sp>
        <p:sp>
          <p:nvSpPr>
            <p:cNvPr id="11382" name="Oval 118"/>
            <p:cNvSpPr>
              <a:spLocks noChangeArrowheads="1"/>
            </p:cNvSpPr>
            <p:nvPr/>
          </p:nvSpPr>
          <p:spPr bwMode="hidden">
            <a:xfrm>
              <a:off x="2228" y="1442"/>
              <a:ext cx="111" cy="50"/>
            </a:xfrm>
            <a:prstGeom prst="ellipse">
              <a:avLst/>
            </a:prstGeom>
            <a:gradFill rotWithShape="0">
              <a:gsLst>
                <a:gs pos="0">
                  <a:schemeClr val="bg1"/>
                </a:gs>
                <a:gs pos="100000">
                  <a:schemeClr val="bg1">
                    <a:gamma/>
                    <a:shade val="81961"/>
                    <a:invGamma/>
                  </a:schemeClr>
                </a:gs>
              </a:gsLst>
              <a:lin ang="2700000" scaled="1"/>
            </a:gradFill>
            <a:ln w="9525">
              <a:noFill/>
              <a:round/>
              <a:headEnd/>
              <a:tailEnd/>
            </a:ln>
            <a:effectLst/>
          </p:spPr>
          <p:txBody>
            <a:bodyPr/>
            <a:lstStyle/>
            <a:p>
              <a:endParaRPr lang="tr-TR"/>
            </a:p>
          </p:txBody>
        </p:sp>
        <p:sp>
          <p:nvSpPr>
            <p:cNvPr id="11383" name="Oval 119"/>
            <p:cNvSpPr>
              <a:spLocks noChangeArrowheads="1"/>
            </p:cNvSpPr>
            <p:nvPr/>
          </p:nvSpPr>
          <p:spPr bwMode="hidden">
            <a:xfrm>
              <a:off x="1109" y="1424"/>
              <a:ext cx="112" cy="50"/>
            </a:xfrm>
            <a:prstGeom prst="ellipse">
              <a:avLst/>
            </a:prstGeom>
            <a:gradFill rotWithShape="0">
              <a:gsLst>
                <a:gs pos="0">
                  <a:schemeClr val="bg1"/>
                </a:gs>
                <a:gs pos="100000">
                  <a:schemeClr val="bg1">
                    <a:gamma/>
                    <a:shade val="87843"/>
                    <a:invGamma/>
                  </a:schemeClr>
                </a:gs>
              </a:gsLst>
              <a:lin ang="2700000" scaled="1"/>
            </a:gradFill>
            <a:ln w="9525">
              <a:noFill/>
              <a:round/>
              <a:headEnd/>
              <a:tailEnd/>
            </a:ln>
            <a:effectLst/>
          </p:spPr>
          <p:txBody>
            <a:bodyPr/>
            <a:lstStyle/>
            <a:p>
              <a:endParaRPr lang="tr-TR"/>
            </a:p>
          </p:txBody>
        </p:sp>
        <p:sp>
          <p:nvSpPr>
            <p:cNvPr id="11384" name="Oval 120"/>
            <p:cNvSpPr>
              <a:spLocks noChangeArrowheads="1"/>
            </p:cNvSpPr>
            <p:nvPr/>
          </p:nvSpPr>
          <p:spPr bwMode="hidden">
            <a:xfrm>
              <a:off x="611" y="1284"/>
              <a:ext cx="111" cy="51"/>
            </a:xfrm>
            <a:prstGeom prst="ellipse">
              <a:avLst/>
            </a:prstGeom>
            <a:gradFill rotWithShape="0">
              <a:gsLst>
                <a:gs pos="0">
                  <a:schemeClr val="bg1"/>
                </a:gs>
                <a:gs pos="100000">
                  <a:schemeClr val="bg1">
                    <a:gamma/>
                    <a:shade val="90980"/>
                    <a:invGamma/>
                  </a:schemeClr>
                </a:gs>
              </a:gsLst>
              <a:lin ang="2700000" scaled="1"/>
            </a:gradFill>
            <a:ln w="9525">
              <a:noFill/>
              <a:round/>
              <a:headEnd/>
              <a:tailEnd/>
            </a:ln>
            <a:effectLst/>
          </p:spPr>
          <p:txBody>
            <a:bodyPr/>
            <a:lstStyle/>
            <a:p>
              <a:endParaRPr lang="tr-TR"/>
            </a:p>
          </p:txBody>
        </p:sp>
        <p:sp>
          <p:nvSpPr>
            <p:cNvPr id="11385" name="Oval 121"/>
            <p:cNvSpPr>
              <a:spLocks noChangeArrowheads="1"/>
            </p:cNvSpPr>
            <p:nvPr/>
          </p:nvSpPr>
          <p:spPr bwMode="hidden">
            <a:xfrm>
              <a:off x="305" y="1358"/>
              <a:ext cx="111" cy="51"/>
            </a:xfrm>
            <a:prstGeom prst="ellipse">
              <a:avLst/>
            </a:prstGeom>
            <a:gradFill rotWithShape="0">
              <a:gsLst>
                <a:gs pos="0">
                  <a:schemeClr val="bg1"/>
                </a:gs>
                <a:gs pos="100000">
                  <a:schemeClr val="bg1">
                    <a:gamma/>
                    <a:shade val="90980"/>
                    <a:invGamma/>
                  </a:schemeClr>
                </a:gs>
              </a:gsLst>
              <a:lin ang="2700000" scaled="1"/>
            </a:gradFill>
            <a:ln w="9525">
              <a:noFill/>
              <a:round/>
              <a:headEnd/>
              <a:tailEnd/>
            </a:ln>
            <a:effectLst/>
          </p:spPr>
          <p:txBody>
            <a:bodyPr/>
            <a:lstStyle/>
            <a:p>
              <a:endParaRPr lang="tr-TR"/>
            </a:p>
          </p:txBody>
        </p:sp>
        <p:sp>
          <p:nvSpPr>
            <p:cNvPr id="11386" name="Oval 122"/>
            <p:cNvSpPr>
              <a:spLocks noChangeArrowheads="1"/>
            </p:cNvSpPr>
            <p:nvPr/>
          </p:nvSpPr>
          <p:spPr bwMode="hidden">
            <a:xfrm>
              <a:off x="156" y="1154"/>
              <a:ext cx="112" cy="50"/>
            </a:xfrm>
            <a:prstGeom prst="ellipse">
              <a:avLst/>
            </a:prstGeom>
            <a:gradFill rotWithShape="0">
              <a:gsLst>
                <a:gs pos="0">
                  <a:schemeClr val="bg1"/>
                </a:gs>
                <a:gs pos="100000">
                  <a:schemeClr val="bg1">
                    <a:gamma/>
                    <a:shade val="90980"/>
                    <a:invGamma/>
                  </a:schemeClr>
                </a:gs>
              </a:gsLst>
              <a:lin ang="2700000" scaled="1"/>
            </a:gradFill>
            <a:ln w="9525">
              <a:noFill/>
              <a:round/>
              <a:headEnd/>
              <a:tailEnd/>
            </a:ln>
            <a:effectLst/>
          </p:spPr>
          <p:txBody>
            <a:bodyPr/>
            <a:lstStyle/>
            <a:p>
              <a:endParaRPr lang="tr-TR"/>
            </a:p>
          </p:txBody>
        </p:sp>
        <p:sp>
          <p:nvSpPr>
            <p:cNvPr id="11387" name="Oval 123"/>
            <p:cNvSpPr>
              <a:spLocks noChangeArrowheads="1"/>
            </p:cNvSpPr>
            <p:nvPr/>
          </p:nvSpPr>
          <p:spPr bwMode="hidden">
            <a:xfrm>
              <a:off x="4538" y="1365"/>
              <a:ext cx="106" cy="45"/>
            </a:xfrm>
            <a:prstGeom prst="ellipse">
              <a:avLst/>
            </a:prstGeom>
            <a:gradFill rotWithShape="0">
              <a:gsLst>
                <a:gs pos="0">
                  <a:schemeClr val="bg1"/>
                </a:gs>
                <a:gs pos="100000">
                  <a:schemeClr val="bg1">
                    <a:gamma/>
                    <a:shade val="66667"/>
                    <a:invGamma/>
                  </a:schemeClr>
                </a:gs>
              </a:gsLst>
              <a:lin ang="2700000" scaled="1"/>
            </a:gradFill>
            <a:ln w="9525">
              <a:noFill/>
              <a:round/>
              <a:headEnd/>
              <a:tailEnd/>
            </a:ln>
            <a:effectLst/>
          </p:spPr>
          <p:txBody>
            <a:bodyPr/>
            <a:lstStyle/>
            <a:p>
              <a:endParaRPr lang="tr-TR"/>
            </a:p>
          </p:txBody>
        </p:sp>
        <p:sp>
          <p:nvSpPr>
            <p:cNvPr id="11388" name="Oval 124"/>
            <p:cNvSpPr>
              <a:spLocks noChangeArrowheads="1"/>
            </p:cNvSpPr>
            <p:nvPr/>
          </p:nvSpPr>
          <p:spPr bwMode="hidden">
            <a:xfrm>
              <a:off x="4407" y="1440"/>
              <a:ext cx="105" cy="44"/>
            </a:xfrm>
            <a:prstGeom prst="ellipse">
              <a:avLst/>
            </a:prstGeom>
            <a:gradFill rotWithShape="0">
              <a:gsLst>
                <a:gs pos="0">
                  <a:schemeClr val="bg1"/>
                </a:gs>
                <a:gs pos="100000">
                  <a:schemeClr val="bg1">
                    <a:gamma/>
                    <a:shade val="66667"/>
                    <a:invGamma/>
                  </a:schemeClr>
                </a:gs>
              </a:gsLst>
              <a:lin ang="2700000" scaled="1"/>
            </a:gradFill>
            <a:ln w="9525">
              <a:noFill/>
              <a:round/>
              <a:headEnd/>
              <a:tailEnd/>
            </a:ln>
            <a:effectLst/>
          </p:spPr>
          <p:txBody>
            <a:bodyPr/>
            <a:lstStyle/>
            <a:p>
              <a:endParaRPr lang="tr-TR"/>
            </a:p>
          </p:txBody>
        </p:sp>
        <p:sp>
          <p:nvSpPr>
            <p:cNvPr id="11389" name="Oval 125"/>
            <p:cNvSpPr>
              <a:spLocks noChangeArrowheads="1"/>
            </p:cNvSpPr>
            <p:nvPr/>
          </p:nvSpPr>
          <p:spPr bwMode="hidden">
            <a:xfrm>
              <a:off x="3992" y="1356"/>
              <a:ext cx="106" cy="45"/>
            </a:xfrm>
            <a:prstGeom prst="ellipse">
              <a:avLst/>
            </a:prstGeom>
            <a:gradFill rotWithShape="0">
              <a:gsLst>
                <a:gs pos="0">
                  <a:schemeClr val="bg1"/>
                </a:gs>
                <a:gs pos="100000">
                  <a:schemeClr val="bg1">
                    <a:gamma/>
                    <a:shade val="66667"/>
                    <a:invGamma/>
                  </a:schemeClr>
                </a:gs>
              </a:gsLst>
              <a:lin ang="2700000" scaled="1"/>
            </a:gradFill>
            <a:ln w="9525">
              <a:noFill/>
              <a:round/>
              <a:headEnd/>
              <a:tailEnd/>
            </a:ln>
            <a:effectLst/>
          </p:spPr>
          <p:txBody>
            <a:bodyPr/>
            <a:lstStyle/>
            <a:p>
              <a:endParaRPr lang="tr-TR"/>
            </a:p>
          </p:txBody>
        </p:sp>
        <p:sp>
          <p:nvSpPr>
            <p:cNvPr id="11390" name="Oval 126"/>
            <p:cNvSpPr>
              <a:spLocks noChangeArrowheads="1"/>
            </p:cNvSpPr>
            <p:nvPr/>
          </p:nvSpPr>
          <p:spPr bwMode="hidden">
            <a:xfrm>
              <a:off x="3466" y="1356"/>
              <a:ext cx="106" cy="45"/>
            </a:xfrm>
            <a:prstGeom prst="ellipse">
              <a:avLst/>
            </a:prstGeom>
            <a:gradFill rotWithShape="0">
              <a:gsLst>
                <a:gs pos="0">
                  <a:schemeClr val="bg1"/>
                </a:gs>
                <a:gs pos="100000">
                  <a:schemeClr val="bg1">
                    <a:gamma/>
                    <a:shade val="75686"/>
                    <a:invGamma/>
                  </a:schemeClr>
                </a:gs>
              </a:gsLst>
              <a:lin ang="2700000" scaled="1"/>
            </a:gradFill>
            <a:ln w="9525">
              <a:noFill/>
              <a:round/>
              <a:headEnd/>
              <a:tailEnd/>
            </a:ln>
            <a:effectLst/>
          </p:spPr>
          <p:txBody>
            <a:bodyPr/>
            <a:lstStyle/>
            <a:p>
              <a:endParaRPr lang="tr-TR"/>
            </a:p>
          </p:txBody>
        </p:sp>
        <p:sp>
          <p:nvSpPr>
            <p:cNvPr id="11391" name="Oval 127"/>
            <p:cNvSpPr>
              <a:spLocks noChangeArrowheads="1"/>
            </p:cNvSpPr>
            <p:nvPr/>
          </p:nvSpPr>
          <p:spPr bwMode="hidden">
            <a:xfrm>
              <a:off x="2852" y="1228"/>
              <a:ext cx="106" cy="44"/>
            </a:xfrm>
            <a:prstGeom prst="ellipse">
              <a:avLst/>
            </a:prstGeom>
            <a:gradFill rotWithShape="0">
              <a:gsLst>
                <a:gs pos="0">
                  <a:schemeClr val="bg1"/>
                </a:gs>
                <a:gs pos="100000">
                  <a:schemeClr val="bg1">
                    <a:gamma/>
                    <a:shade val="81961"/>
                    <a:invGamma/>
                  </a:schemeClr>
                </a:gs>
              </a:gsLst>
              <a:lin ang="2700000" scaled="1"/>
            </a:gradFill>
            <a:ln w="9525">
              <a:noFill/>
              <a:round/>
              <a:headEnd/>
              <a:tailEnd/>
            </a:ln>
            <a:effectLst/>
          </p:spPr>
          <p:txBody>
            <a:bodyPr/>
            <a:lstStyle/>
            <a:p>
              <a:endParaRPr lang="tr-TR"/>
            </a:p>
          </p:txBody>
        </p:sp>
        <p:sp>
          <p:nvSpPr>
            <p:cNvPr id="11392" name="Oval 128"/>
            <p:cNvSpPr>
              <a:spLocks noChangeArrowheads="1"/>
            </p:cNvSpPr>
            <p:nvPr/>
          </p:nvSpPr>
          <p:spPr bwMode="hidden">
            <a:xfrm>
              <a:off x="2678" y="1109"/>
              <a:ext cx="106" cy="44"/>
            </a:xfrm>
            <a:prstGeom prst="ellipse">
              <a:avLst/>
            </a:prstGeom>
            <a:gradFill rotWithShape="0">
              <a:gsLst>
                <a:gs pos="0">
                  <a:schemeClr val="bg1"/>
                </a:gs>
                <a:gs pos="100000">
                  <a:schemeClr val="bg1">
                    <a:gamma/>
                    <a:shade val="84706"/>
                    <a:invGamma/>
                  </a:schemeClr>
                </a:gs>
              </a:gsLst>
              <a:lin ang="2700000" scaled="1"/>
            </a:gradFill>
            <a:ln w="9525">
              <a:noFill/>
              <a:round/>
              <a:headEnd/>
              <a:tailEnd/>
            </a:ln>
            <a:effectLst/>
          </p:spPr>
          <p:txBody>
            <a:bodyPr/>
            <a:lstStyle/>
            <a:p>
              <a:endParaRPr lang="tr-TR"/>
            </a:p>
          </p:txBody>
        </p:sp>
        <p:sp>
          <p:nvSpPr>
            <p:cNvPr id="11393" name="Oval 129"/>
            <p:cNvSpPr>
              <a:spLocks noChangeArrowheads="1"/>
            </p:cNvSpPr>
            <p:nvPr/>
          </p:nvSpPr>
          <p:spPr bwMode="hidden">
            <a:xfrm>
              <a:off x="2859" y="1045"/>
              <a:ext cx="106" cy="45"/>
            </a:xfrm>
            <a:prstGeom prst="ellipse">
              <a:avLst/>
            </a:prstGeom>
            <a:gradFill rotWithShape="0">
              <a:gsLst>
                <a:gs pos="0">
                  <a:schemeClr val="bg1"/>
                </a:gs>
                <a:gs pos="100000">
                  <a:schemeClr val="bg1">
                    <a:gamma/>
                    <a:shade val="84706"/>
                    <a:invGamma/>
                  </a:schemeClr>
                </a:gs>
              </a:gsLst>
              <a:lin ang="2700000" scaled="1"/>
            </a:gradFill>
            <a:ln w="9525">
              <a:noFill/>
              <a:round/>
              <a:headEnd/>
              <a:tailEnd/>
            </a:ln>
            <a:effectLst/>
          </p:spPr>
          <p:txBody>
            <a:bodyPr/>
            <a:lstStyle/>
            <a:p>
              <a:endParaRPr lang="tr-TR"/>
            </a:p>
          </p:txBody>
        </p:sp>
        <p:sp>
          <p:nvSpPr>
            <p:cNvPr id="11394" name="Oval 130"/>
            <p:cNvSpPr>
              <a:spLocks noChangeArrowheads="1"/>
            </p:cNvSpPr>
            <p:nvPr/>
          </p:nvSpPr>
          <p:spPr bwMode="hidden">
            <a:xfrm>
              <a:off x="1942" y="1040"/>
              <a:ext cx="106" cy="45"/>
            </a:xfrm>
            <a:prstGeom prst="ellipse">
              <a:avLst/>
            </a:prstGeom>
            <a:gradFill rotWithShape="0">
              <a:gsLst>
                <a:gs pos="0">
                  <a:schemeClr val="bg1"/>
                </a:gs>
                <a:gs pos="100000">
                  <a:schemeClr val="bg1">
                    <a:gamma/>
                    <a:shade val="90980"/>
                    <a:invGamma/>
                  </a:schemeClr>
                </a:gs>
              </a:gsLst>
              <a:lin ang="2700000" scaled="1"/>
            </a:gradFill>
            <a:ln w="9525">
              <a:noFill/>
              <a:round/>
              <a:headEnd/>
              <a:tailEnd/>
            </a:ln>
            <a:effectLst/>
          </p:spPr>
          <p:txBody>
            <a:bodyPr/>
            <a:lstStyle/>
            <a:p>
              <a:endParaRPr lang="tr-TR"/>
            </a:p>
          </p:txBody>
        </p:sp>
        <p:sp>
          <p:nvSpPr>
            <p:cNvPr id="11395" name="Oval 131"/>
            <p:cNvSpPr>
              <a:spLocks noChangeArrowheads="1"/>
            </p:cNvSpPr>
            <p:nvPr/>
          </p:nvSpPr>
          <p:spPr bwMode="hidden">
            <a:xfrm>
              <a:off x="1088" y="1277"/>
              <a:ext cx="106" cy="44"/>
            </a:xfrm>
            <a:prstGeom prst="ellipse">
              <a:avLst/>
            </a:prstGeom>
            <a:gradFill rotWithShape="0">
              <a:gsLst>
                <a:gs pos="0">
                  <a:schemeClr val="bg1"/>
                </a:gs>
                <a:gs pos="100000">
                  <a:schemeClr val="bg1">
                    <a:gamma/>
                    <a:shade val="90980"/>
                    <a:invGamma/>
                  </a:schemeClr>
                </a:gs>
              </a:gsLst>
              <a:lin ang="2700000" scaled="1"/>
            </a:gradFill>
            <a:ln w="9525">
              <a:noFill/>
              <a:round/>
              <a:headEnd/>
              <a:tailEnd/>
            </a:ln>
            <a:effectLst/>
          </p:spPr>
          <p:txBody>
            <a:bodyPr/>
            <a:lstStyle/>
            <a:p>
              <a:endParaRPr lang="tr-TR"/>
            </a:p>
          </p:txBody>
        </p:sp>
        <p:sp>
          <p:nvSpPr>
            <p:cNvPr id="11396" name="Oval 132"/>
            <p:cNvSpPr>
              <a:spLocks noChangeArrowheads="1"/>
            </p:cNvSpPr>
            <p:nvPr/>
          </p:nvSpPr>
          <p:spPr bwMode="hidden">
            <a:xfrm>
              <a:off x="827" y="1350"/>
              <a:ext cx="106" cy="45"/>
            </a:xfrm>
            <a:prstGeom prst="ellipse">
              <a:avLst/>
            </a:prstGeom>
            <a:gradFill rotWithShape="0">
              <a:gsLst>
                <a:gs pos="0">
                  <a:schemeClr val="bg1"/>
                </a:gs>
                <a:gs pos="100000">
                  <a:schemeClr val="bg1">
                    <a:gamma/>
                    <a:shade val="90980"/>
                    <a:invGamma/>
                  </a:schemeClr>
                </a:gs>
              </a:gsLst>
              <a:lin ang="2700000" scaled="1"/>
            </a:gradFill>
            <a:ln w="9525">
              <a:noFill/>
              <a:round/>
              <a:headEnd/>
              <a:tailEnd/>
            </a:ln>
            <a:effectLst/>
          </p:spPr>
          <p:txBody>
            <a:bodyPr/>
            <a:lstStyle/>
            <a:p>
              <a:endParaRPr lang="tr-TR"/>
            </a:p>
          </p:txBody>
        </p:sp>
        <p:sp>
          <p:nvSpPr>
            <p:cNvPr id="11397" name="Oval 133"/>
            <p:cNvSpPr>
              <a:spLocks noChangeArrowheads="1"/>
            </p:cNvSpPr>
            <p:nvPr/>
          </p:nvSpPr>
          <p:spPr bwMode="hidden">
            <a:xfrm>
              <a:off x="537" y="1428"/>
              <a:ext cx="106" cy="45"/>
            </a:xfrm>
            <a:prstGeom prst="ellipse">
              <a:avLst/>
            </a:prstGeom>
            <a:gradFill rotWithShape="0">
              <a:gsLst>
                <a:gs pos="0">
                  <a:schemeClr val="bg1"/>
                </a:gs>
                <a:gs pos="100000">
                  <a:schemeClr val="bg1">
                    <a:gamma/>
                    <a:shade val="90980"/>
                    <a:invGamma/>
                  </a:schemeClr>
                </a:gs>
              </a:gsLst>
              <a:lin ang="2700000" scaled="1"/>
            </a:gradFill>
            <a:ln w="9525">
              <a:noFill/>
              <a:round/>
              <a:headEnd/>
              <a:tailEnd/>
            </a:ln>
            <a:effectLst/>
          </p:spPr>
          <p:txBody>
            <a:bodyPr/>
            <a:lstStyle/>
            <a:p>
              <a:endParaRPr lang="tr-TR"/>
            </a:p>
          </p:txBody>
        </p:sp>
        <p:sp>
          <p:nvSpPr>
            <p:cNvPr id="11398" name="Oval 134"/>
            <p:cNvSpPr>
              <a:spLocks noChangeArrowheads="1"/>
            </p:cNvSpPr>
            <p:nvPr/>
          </p:nvSpPr>
          <p:spPr bwMode="hidden">
            <a:xfrm>
              <a:off x="635" y="1060"/>
              <a:ext cx="106" cy="45"/>
            </a:xfrm>
            <a:prstGeom prst="ellipse">
              <a:avLst/>
            </a:prstGeom>
            <a:gradFill rotWithShape="0">
              <a:gsLst>
                <a:gs pos="0">
                  <a:schemeClr val="bg1"/>
                </a:gs>
                <a:gs pos="100000">
                  <a:schemeClr val="bg1">
                    <a:gamma/>
                    <a:shade val="90980"/>
                    <a:invGamma/>
                  </a:schemeClr>
                </a:gs>
              </a:gsLst>
              <a:lin ang="2700000" scaled="1"/>
            </a:gradFill>
            <a:ln w="9525">
              <a:noFill/>
              <a:round/>
              <a:headEnd/>
              <a:tailEnd/>
            </a:ln>
            <a:effectLst/>
          </p:spPr>
          <p:txBody>
            <a:bodyPr/>
            <a:lstStyle/>
            <a:p>
              <a:endParaRPr lang="tr-TR"/>
            </a:p>
          </p:txBody>
        </p:sp>
        <p:sp>
          <p:nvSpPr>
            <p:cNvPr id="11399" name="Oval 135"/>
            <p:cNvSpPr>
              <a:spLocks noChangeArrowheads="1"/>
            </p:cNvSpPr>
            <p:nvPr/>
          </p:nvSpPr>
          <p:spPr bwMode="hidden">
            <a:xfrm>
              <a:off x="1540" y="1050"/>
              <a:ext cx="106" cy="45"/>
            </a:xfrm>
            <a:prstGeom prst="ellipse">
              <a:avLst/>
            </a:prstGeom>
            <a:gradFill rotWithShape="0">
              <a:gsLst>
                <a:gs pos="0">
                  <a:schemeClr val="bg1"/>
                </a:gs>
                <a:gs pos="100000">
                  <a:schemeClr val="bg1">
                    <a:gamma/>
                    <a:shade val="90980"/>
                    <a:invGamma/>
                  </a:schemeClr>
                </a:gs>
              </a:gsLst>
              <a:lin ang="2700000" scaled="1"/>
            </a:gradFill>
            <a:ln w="9525">
              <a:noFill/>
              <a:round/>
              <a:headEnd/>
              <a:tailEnd/>
            </a:ln>
            <a:effectLst/>
          </p:spPr>
          <p:txBody>
            <a:bodyPr/>
            <a:lstStyle/>
            <a:p>
              <a:endParaRPr lang="tr-TR"/>
            </a:p>
          </p:txBody>
        </p:sp>
        <p:sp>
          <p:nvSpPr>
            <p:cNvPr id="11400" name="Oval 136"/>
            <p:cNvSpPr>
              <a:spLocks noChangeArrowheads="1"/>
            </p:cNvSpPr>
            <p:nvPr/>
          </p:nvSpPr>
          <p:spPr bwMode="hidden">
            <a:xfrm>
              <a:off x="1120" y="1063"/>
              <a:ext cx="105" cy="45"/>
            </a:xfrm>
            <a:prstGeom prst="ellipse">
              <a:avLst/>
            </a:prstGeom>
            <a:gradFill rotWithShape="0">
              <a:gsLst>
                <a:gs pos="0">
                  <a:schemeClr val="bg1"/>
                </a:gs>
                <a:gs pos="100000">
                  <a:schemeClr val="bg1">
                    <a:gamma/>
                    <a:shade val="90980"/>
                    <a:invGamma/>
                  </a:schemeClr>
                </a:gs>
              </a:gsLst>
              <a:lin ang="2700000" scaled="1"/>
            </a:gradFill>
            <a:ln w="9525">
              <a:noFill/>
              <a:round/>
              <a:headEnd/>
              <a:tailEnd/>
            </a:ln>
            <a:effectLst/>
          </p:spPr>
          <p:txBody>
            <a:bodyPr/>
            <a:lstStyle/>
            <a:p>
              <a:endParaRPr lang="tr-TR"/>
            </a:p>
          </p:txBody>
        </p:sp>
        <p:sp>
          <p:nvSpPr>
            <p:cNvPr id="11401" name="Oval 137"/>
            <p:cNvSpPr>
              <a:spLocks noChangeArrowheads="1"/>
            </p:cNvSpPr>
            <p:nvPr/>
          </p:nvSpPr>
          <p:spPr bwMode="hidden">
            <a:xfrm>
              <a:off x="4131" y="1284"/>
              <a:ext cx="111" cy="45"/>
            </a:xfrm>
            <a:prstGeom prst="ellipse">
              <a:avLst/>
            </a:prstGeom>
            <a:gradFill rotWithShape="0">
              <a:gsLst>
                <a:gs pos="0">
                  <a:schemeClr val="bg1"/>
                </a:gs>
                <a:gs pos="100000">
                  <a:schemeClr val="bg1">
                    <a:gamma/>
                    <a:shade val="69804"/>
                    <a:invGamma/>
                  </a:schemeClr>
                </a:gs>
              </a:gsLst>
              <a:lin ang="2700000" scaled="1"/>
            </a:gradFill>
            <a:ln w="9525">
              <a:noFill/>
              <a:round/>
              <a:headEnd/>
              <a:tailEnd/>
            </a:ln>
            <a:effectLst/>
          </p:spPr>
          <p:txBody>
            <a:bodyPr/>
            <a:lstStyle/>
            <a:p>
              <a:endParaRPr lang="tr-TR"/>
            </a:p>
          </p:txBody>
        </p:sp>
        <p:sp>
          <p:nvSpPr>
            <p:cNvPr id="11402" name="Oval 138"/>
            <p:cNvSpPr>
              <a:spLocks noChangeArrowheads="1"/>
            </p:cNvSpPr>
            <p:nvPr/>
          </p:nvSpPr>
          <p:spPr bwMode="hidden">
            <a:xfrm>
              <a:off x="3477" y="1163"/>
              <a:ext cx="112" cy="45"/>
            </a:xfrm>
            <a:prstGeom prst="ellipse">
              <a:avLst/>
            </a:prstGeom>
            <a:gradFill rotWithShape="0">
              <a:gsLst>
                <a:gs pos="0">
                  <a:schemeClr val="bg1"/>
                </a:gs>
                <a:gs pos="100000">
                  <a:schemeClr val="bg1">
                    <a:gamma/>
                    <a:shade val="78824"/>
                    <a:invGamma/>
                  </a:schemeClr>
                </a:gs>
              </a:gsLst>
              <a:lin ang="2700000" scaled="1"/>
            </a:gradFill>
            <a:ln w="9525">
              <a:noFill/>
              <a:round/>
              <a:headEnd/>
              <a:tailEnd/>
            </a:ln>
            <a:effectLst/>
          </p:spPr>
          <p:txBody>
            <a:bodyPr/>
            <a:lstStyle/>
            <a:p>
              <a:endParaRPr lang="tr-TR"/>
            </a:p>
          </p:txBody>
        </p:sp>
        <p:sp>
          <p:nvSpPr>
            <p:cNvPr id="11403" name="Oval 139"/>
            <p:cNvSpPr>
              <a:spLocks noChangeArrowheads="1"/>
            </p:cNvSpPr>
            <p:nvPr/>
          </p:nvSpPr>
          <p:spPr bwMode="hidden">
            <a:xfrm>
              <a:off x="3315" y="1229"/>
              <a:ext cx="112" cy="45"/>
            </a:xfrm>
            <a:prstGeom prst="ellipse">
              <a:avLst/>
            </a:prstGeom>
            <a:gradFill rotWithShape="0">
              <a:gsLst>
                <a:gs pos="0">
                  <a:schemeClr val="bg1"/>
                </a:gs>
                <a:gs pos="100000">
                  <a:schemeClr val="bg1">
                    <a:gamma/>
                    <a:shade val="78824"/>
                    <a:invGamma/>
                  </a:schemeClr>
                </a:gs>
              </a:gsLst>
              <a:lin ang="2700000" scaled="1"/>
            </a:gradFill>
            <a:ln w="9525">
              <a:noFill/>
              <a:round/>
              <a:headEnd/>
              <a:tailEnd/>
            </a:ln>
            <a:effectLst/>
          </p:spPr>
          <p:txBody>
            <a:bodyPr/>
            <a:lstStyle/>
            <a:p>
              <a:endParaRPr lang="tr-TR"/>
            </a:p>
          </p:txBody>
        </p:sp>
        <p:sp>
          <p:nvSpPr>
            <p:cNvPr id="11404" name="Oval 140"/>
            <p:cNvSpPr>
              <a:spLocks noChangeArrowheads="1"/>
            </p:cNvSpPr>
            <p:nvPr/>
          </p:nvSpPr>
          <p:spPr bwMode="hidden">
            <a:xfrm>
              <a:off x="3174" y="1112"/>
              <a:ext cx="112" cy="44"/>
            </a:xfrm>
            <a:prstGeom prst="ellipse">
              <a:avLst/>
            </a:prstGeom>
            <a:gradFill rotWithShape="0">
              <a:gsLst>
                <a:gs pos="0">
                  <a:schemeClr val="bg1"/>
                </a:gs>
                <a:gs pos="100000">
                  <a:schemeClr val="bg1">
                    <a:gamma/>
                    <a:shade val="81961"/>
                    <a:invGamma/>
                  </a:schemeClr>
                </a:gs>
              </a:gsLst>
              <a:lin ang="2700000" scaled="1"/>
            </a:gradFill>
            <a:ln w="9525">
              <a:noFill/>
              <a:round/>
              <a:headEnd/>
              <a:tailEnd/>
            </a:ln>
            <a:effectLst/>
          </p:spPr>
          <p:txBody>
            <a:bodyPr/>
            <a:lstStyle/>
            <a:p>
              <a:endParaRPr lang="tr-TR"/>
            </a:p>
          </p:txBody>
        </p:sp>
        <p:sp>
          <p:nvSpPr>
            <p:cNvPr id="11405" name="Oval 141"/>
            <p:cNvSpPr>
              <a:spLocks noChangeArrowheads="1"/>
            </p:cNvSpPr>
            <p:nvPr/>
          </p:nvSpPr>
          <p:spPr bwMode="hidden">
            <a:xfrm>
              <a:off x="2396" y="1051"/>
              <a:ext cx="112" cy="45"/>
            </a:xfrm>
            <a:prstGeom prst="ellipse">
              <a:avLst/>
            </a:prstGeom>
            <a:gradFill rotWithShape="0">
              <a:gsLst>
                <a:gs pos="0">
                  <a:schemeClr val="bg1"/>
                </a:gs>
                <a:gs pos="100000">
                  <a:schemeClr val="bg1">
                    <a:gamma/>
                    <a:shade val="87843"/>
                    <a:invGamma/>
                  </a:schemeClr>
                </a:gs>
              </a:gsLst>
              <a:lin ang="2700000" scaled="1"/>
            </a:gradFill>
            <a:ln w="9525">
              <a:noFill/>
              <a:round/>
              <a:headEnd/>
              <a:tailEnd/>
            </a:ln>
            <a:effectLst/>
          </p:spPr>
          <p:txBody>
            <a:bodyPr/>
            <a:lstStyle/>
            <a:p>
              <a:endParaRPr lang="tr-TR"/>
            </a:p>
          </p:txBody>
        </p:sp>
        <p:sp>
          <p:nvSpPr>
            <p:cNvPr id="11406" name="Oval 142"/>
            <p:cNvSpPr>
              <a:spLocks noChangeArrowheads="1"/>
            </p:cNvSpPr>
            <p:nvPr/>
          </p:nvSpPr>
          <p:spPr bwMode="hidden">
            <a:xfrm>
              <a:off x="2769" y="1446"/>
              <a:ext cx="111" cy="44"/>
            </a:xfrm>
            <a:prstGeom prst="ellipse">
              <a:avLst/>
            </a:prstGeom>
            <a:gradFill rotWithShape="0">
              <a:gsLst>
                <a:gs pos="0">
                  <a:schemeClr val="bg1"/>
                </a:gs>
                <a:gs pos="100000">
                  <a:schemeClr val="bg1">
                    <a:gamma/>
                    <a:shade val="78824"/>
                    <a:invGamma/>
                  </a:schemeClr>
                </a:gs>
              </a:gsLst>
              <a:lin ang="2700000" scaled="1"/>
            </a:gradFill>
            <a:ln w="9525">
              <a:noFill/>
              <a:round/>
              <a:headEnd/>
              <a:tailEnd/>
            </a:ln>
            <a:effectLst/>
          </p:spPr>
          <p:txBody>
            <a:bodyPr/>
            <a:lstStyle/>
            <a:p>
              <a:endParaRPr lang="tr-TR"/>
            </a:p>
          </p:txBody>
        </p:sp>
        <p:sp>
          <p:nvSpPr>
            <p:cNvPr id="11407" name="Oval 143"/>
            <p:cNvSpPr>
              <a:spLocks noChangeArrowheads="1"/>
            </p:cNvSpPr>
            <p:nvPr/>
          </p:nvSpPr>
          <p:spPr bwMode="hidden">
            <a:xfrm>
              <a:off x="2656" y="1294"/>
              <a:ext cx="112" cy="45"/>
            </a:xfrm>
            <a:prstGeom prst="ellipse">
              <a:avLst/>
            </a:prstGeom>
            <a:gradFill rotWithShape="0">
              <a:gsLst>
                <a:gs pos="0">
                  <a:schemeClr val="bg1"/>
                </a:gs>
                <a:gs pos="100000">
                  <a:schemeClr val="bg1">
                    <a:gamma/>
                    <a:shade val="81961"/>
                    <a:invGamma/>
                  </a:schemeClr>
                </a:gs>
              </a:gsLst>
              <a:lin ang="2700000" scaled="1"/>
            </a:gradFill>
            <a:ln w="9525">
              <a:noFill/>
              <a:round/>
              <a:headEnd/>
              <a:tailEnd/>
            </a:ln>
            <a:effectLst/>
          </p:spPr>
          <p:txBody>
            <a:bodyPr/>
            <a:lstStyle/>
            <a:p>
              <a:endParaRPr lang="tr-TR"/>
            </a:p>
          </p:txBody>
        </p:sp>
        <p:sp>
          <p:nvSpPr>
            <p:cNvPr id="11408" name="Oval 144"/>
            <p:cNvSpPr>
              <a:spLocks noChangeArrowheads="1"/>
            </p:cNvSpPr>
            <p:nvPr/>
          </p:nvSpPr>
          <p:spPr bwMode="hidden">
            <a:xfrm>
              <a:off x="2501" y="1159"/>
              <a:ext cx="111" cy="45"/>
            </a:xfrm>
            <a:prstGeom prst="ellipse">
              <a:avLst/>
            </a:prstGeom>
            <a:gradFill rotWithShape="0">
              <a:gsLst>
                <a:gs pos="0">
                  <a:schemeClr val="bg1"/>
                </a:gs>
                <a:gs pos="100000">
                  <a:schemeClr val="bg1">
                    <a:gamma/>
                    <a:shade val="84706"/>
                    <a:invGamma/>
                  </a:schemeClr>
                </a:gs>
              </a:gsLst>
              <a:lin ang="2700000" scaled="1"/>
            </a:gradFill>
            <a:ln w="9525">
              <a:noFill/>
              <a:round/>
              <a:headEnd/>
              <a:tailEnd/>
            </a:ln>
            <a:effectLst/>
          </p:spPr>
          <p:txBody>
            <a:bodyPr/>
            <a:lstStyle/>
            <a:p>
              <a:endParaRPr lang="tr-TR"/>
            </a:p>
          </p:txBody>
        </p:sp>
        <p:sp>
          <p:nvSpPr>
            <p:cNvPr id="11409" name="Oval 145"/>
            <p:cNvSpPr>
              <a:spLocks noChangeArrowheads="1"/>
            </p:cNvSpPr>
            <p:nvPr/>
          </p:nvSpPr>
          <p:spPr bwMode="hidden">
            <a:xfrm>
              <a:off x="2222" y="1101"/>
              <a:ext cx="112" cy="44"/>
            </a:xfrm>
            <a:prstGeom prst="ellipse">
              <a:avLst/>
            </a:prstGeom>
            <a:gradFill rotWithShape="0">
              <a:gsLst>
                <a:gs pos="0">
                  <a:schemeClr val="bg1"/>
                </a:gs>
                <a:gs pos="100000">
                  <a:schemeClr val="bg1">
                    <a:gamma/>
                    <a:shade val="87843"/>
                    <a:invGamma/>
                  </a:schemeClr>
                </a:gs>
              </a:gsLst>
              <a:lin ang="2700000" scaled="1"/>
            </a:gradFill>
            <a:ln w="9525">
              <a:noFill/>
              <a:round/>
              <a:headEnd/>
              <a:tailEnd/>
            </a:ln>
            <a:effectLst/>
          </p:spPr>
          <p:txBody>
            <a:bodyPr/>
            <a:lstStyle/>
            <a:p>
              <a:endParaRPr lang="tr-TR"/>
            </a:p>
          </p:txBody>
        </p:sp>
        <p:sp>
          <p:nvSpPr>
            <p:cNvPr id="11410" name="Oval 146"/>
            <p:cNvSpPr>
              <a:spLocks noChangeArrowheads="1"/>
            </p:cNvSpPr>
            <p:nvPr/>
          </p:nvSpPr>
          <p:spPr bwMode="hidden">
            <a:xfrm>
              <a:off x="2029" y="1162"/>
              <a:ext cx="111" cy="45"/>
            </a:xfrm>
            <a:prstGeom prst="ellipse">
              <a:avLst/>
            </a:prstGeom>
            <a:gradFill rotWithShape="0">
              <a:gsLst>
                <a:gs pos="0">
                  <a:schemeClr val="bg1"/>
                </a:gs>
                <a:gs pos="100000">
                  <a:schemeClr val="bg1">
                    <a:gamma/>
                    <a:shade val="87843"/>
                    <a:invGamma/>
                  </a:schemeClr>
                </a:gs>
              </a:gsLst>
              <a:lin ang="2700000" scaled="1"/>
            </a:gradFill>
            <a:ln w="9525">
              <a:noFill/>
              <a:round/>
              <a:headEnd/>
              <a:tailEnd/>
            </a:ln>
            <a:effectLst/>
          </p:spPr>
          <p:txBody>
            <a:bodyPr/>
            <a:lstStyle/>
            <a:p>
              <a:endParaRPr lang="tr-TR"/>
            </a:p>
          </p:txBody>
        </p:sp>
        <p:sp>
          <p:nvSpPr>
            <p:cNvPr id="11411" name="Oval 147"/>
            <p:cNvSpPr>
              <a:spLocks noChangeArrowheads="1"/>
            </p:cNvSpPr>
            <p:nvPr/>
          </p:nvSpPr>
          <p:spPr bwMode="hidden">
            <a:xfrm>
              <a:off x="1875" y="1356"/>
              <a:ext cx="112" cy="45"/>
            </a:xfrm>
            <a:prstGeom prst="ellipse">
              <a:avLst/>
            </a:prstGeom>
            <a:gradFill rotWithShape="0">
              <a:gsLst>
                <a:gs pos="0">
                  <a:schemeClr val="bg1"/>
                </a:gs>
                <a:gs pos="100000">
                  <a:schemeClr val="bg1">
                    <a:gamma/>
                    <a:shade val="84706"/>
                    <a:invGamma/>
                  </a:schemeClr>
                </a:gs>
              </a:gsLst>
              <a:lin ang="2700000" scaled="1"/>
            </a:gradFill>
            <a:ln w="9525">
              <a:noFill/>
              <a:round/>
              <a:headEnd/>
              <a:tailEnd/>
            </a:ln>
            <a:effectLst/>
          </p:spPr>
          <p:txBody>
            <a:bodyPr/>
            <a:lstStyle/>
            <a:p>
              <a:endParaRPr lang="tr-TR"/>
            </a:p>
          </p:txBody>
        </p:sp>
        <p:sp>
          <p:nvSpPr>
            <p:cNvPr id="11412" name="Oval 148"/>
            <p:cNvSpPr>
              <a:spLocks noChangeArrowheads="1"/>
            </p:cNvSpPr>
            <p:nvPr/>
          </p:nvSpPr>
          <p:spPr bwMode="hidden">
            <a:xfrm>
              <a:off x="1809" y="1223"/>
              <a:ext cx="111" cy="45"/>
            </a:xfrm>
            <a:prstGeom prst="ellipse">
              <a:avLst/>
            </a:prstGeom>
            <a:gradFill rotWithShape="0">
              <a:gsLst>
                <a:gs pos="0">
                  <a:schemeClr val="bg1"/>
                </a:gs>
                <a:gs pos="100000">
                  <a:schemeClr val="bg1">
                    <a:gamma/>
                    <a:shade val="87843"/>
                    <a:invGamma/>
                  </a:schemeClr>
                </a:gs>
              </a:gsLst>
              <a:lin ang="2700000" scaled="1"/>
            </a:gradFill>
            <a:ln w="9525">
              <a:noFill/>
              <a:round/>
              <a:headEnd/>
              <a:tailEnd/>
            </a:ln>
            <a:effectLst/>
          </p:spPr>
          <p:txBody>
            <a:bodyPr/>
            <a:lstStyle/>
            <a:p>
              <a:endParaRPr lang="tr-TR"/>
            </a:p>
          </p:txBody>
        </p:sp>
        <p:sp>
          <p:nvSpPr>
            <p:cNvPr id="11413" name="Oval 149"/>
            <p:cNvSpPr>
              <a:spLocks noChangeArrowheads="1"/>
            </p:cNvSpPr>
            <p:nvPr/>
          </p:nvSpPr>
          <p:spPr bwMode="hidden">
            <a:xfrm>
              <a:off x="1738" y="1098"/>
              <a:ext cx="112" cy="45"/>
            </a:xfrm>
            <a:prstGeom prst="ellipse">
              <a:avLst/>
            </a:prstGeom>
            <a:gradFill rotWithShape="0">
              <a:gsLst>
                <a:gs pos="0">
                  <a:schemeClr val="bg1"/>
                </a:gs>
                <a:gs pos="100000">
                  <a:schemeClr val="bg1">
                    <a:gamma/>
                    <a:shade val="90980"/>
                    <a:invGamma/>
                  </a:schemeClr>
                </a:gs>
              </a:gsLst>
              <a:lin ang="2700000" scaled="1"/>
            </a:gradFill>
            <a:ln w="9525">
              <a:noFill/>
              <a:round/>
              <a:headEnd/>
              <a:tailEnd/>
            </a:ln>
            <a:effectLst/>
          </p:spPr>
          <p:txBody>
            <a:bodyPr/>
            <a:lstStyle/>
            <a:p>
              <a:endParaRPr lang="tr-TR"/>
            </a:p>
          </p:txBody>
        </p:sp>
        <p:sp>
          <p:nvSpPr>
            <p:cNvPr id="11414" name="Oval 150"/>
            <p:cNvSpPr>
              <a:spLocks noChangeArrowheads="1"/>
            </p:cNvSpPr>
            <p:nvPr/>
          </p:nvSpPr>
          <p:spPr bwMode="hidden">
            <a:xfrm>
              <a:off x="1583" y="1289"/>
              <a:ext cx="112" cy="45"/>
            </a:xfrm>
            <a:prstGeom prst="ellipse">
              <a:avLst/>
            </a:prstGeom>
            <a:gradFill rotWithShape="0">
              <a:gsLst>
                <a:gs pos="0">
                  <a:schemeClr val="bg1"/>
                </a:gs>
                <a:gs pos="100000">
                  <a:schemeClr val="bg1">
                    <a:gamma/>
                    <a:shade val="87843"/>
                    <a:invGamma/>
                  </a:schemeClr>
                </a:gs>
              </a:gsLst>
              <a:lin ang="2700000" scaled="1"/>
            </a:gradFill>
            <a:ln w="9525">
              <a:noFill/>
              <a:round/>
              <a:headEnd/>
              <a:tailEnd/>
            </a:ln>
            <a:effectLst/>
          </p:spPr>
          <p:txBody>
            <a:bodyPr/>
            <a:lstStyle/>
            <a:p>
              <a:endParaRPr lang="tr-TR"/>
            </a:p>
          </p:txBody>
        </p:sp>
        <p:sp>
          <p:nvSpPr>
            <p:cNvPr id="11415" name="Oval 151"/>
            <p:cNvSpPr>
              <a:spLocks noChangeArrowheads="1"/>
            </p:cNvSpPr>
            <p:nvPr/>
          </p:nvSpPr>
          <p:spPr bwMode="hidden">
            <a:xfrm>
              <a:off x="1379" y="1343"/>
              <a:ext cx="112" cy="45"/>
            </a:xfrm>
            <a:prstGeom prst="ellipse">
              <a:avLst/>
            </a:prstGeom>
            <a:gradFill rotWithShape="0">
              <a:gsLst>
                <a:gs pos="0">
                  <a:schemeClr val="bg1"/>
                </a:gs>
                <a:gs pos="100000">
                  <a:schemeClr val="bg1">
                    <a:gamma/>
                    <a:shade val="87843"/>
                    <a:invGamma/>
                  </a:schemeClr>
                </a:gs>
              </a:gsLst>
              <a:lin ang="2700000" scaled="1"/>
            </a:gradFill>
            <a:ln w="9525">
              <a:noFill/>
              <a:round/>
              <a:headEnd/>
              <a:tailEnd/>
            </a:ln>
            <a:effectLst/>
          </p:spPr>
          <p:txBody>
            <a:bodyPr/>
            <a:lstStyle/>
            <a:p>
              <a:endParaRPr lang="tr-TR"/>
            </a:p>
          </p:txBody>
        </p:sp>
        <p:sp>
          <p:nvSpPr>
            <p:cNvPr id="11416" name="Oval 152"/>
            <p:cNvSpPr>
              <a:spLocks noChangeArrowheads="1"/>
            </p:cNvSpPr>
            <p:nvPr/>
          </p:nvSpPr>
          <p:spPr bwMode="hidden">
            <a:xfrm>
              <a:off x="1529" y="1156"/>
              <a:ext cx="112" cy="45"/>
            </a:xfrm>
            <a:prstGeom prst="ellipse">
              <a:avLst/>
            </a:prstGeom>
            <a:gradFill rotWithShape="0">
              <a:gsLst>
                <a:gs pos="0">
                  <a:schemeClr val="bg1"/>
                </a:gs>
                <a:gs pos="100000">
                  <a:schemeClr val="bg1">
                    <a:gamma/>
                    <a:shade val="90980"/>
                    <a:invGamma/>
                  </a:schemeClr>
                </a:gs>
              </a:gsLst>
              <a:lin ang="2700000" scaled="1"/>
            </a:gradFill>
            <a:ln w="9525">
              <a:noFill/>
              <a:round/>
              <a:headEnd/>
              <a:tailEnd/>
            </a:ln>
            <a:effectLst/>
          </p:spPr>
          <p:txBody>
            <a:bodyPr/>
            <a:lstStyle/>
            <a:p>
              <a:endParaRPr lang="tr-TR"/>
            </a:p>
          </p:txBody>
        </p:sp>
        <p:sp>
          <p:nvSpPr>
            <p:cNvPr id="11417" name="Oval 153"/>
            <p:cNvSpPr>
              <a:spLocks noChangeArrowheads="1"/>
            </p:cNvSpPr>
            <p:nvPr/>
          </p:nvSpPr>
          <p:spPr bwMode="hidden">
            <a:xfrm>
              <a:off x="1294" y="1222"/>
              <a:ext cx="112" cy="45"/>
            </a:xfrm>
            <a:prstGeom prst="ellipse">
              <a:avLst/>
            </a:prstGeom>
            <a:gradFill rotWithShape="0">
              <a:gsLst>
                <a:gs pos="0">
                  <a:schemeClr val="bg1"/>
                </a:gs>
                <a:gs pos="100000">
                  <a:schemeClr val="bg1">
                    <a:gamma/>
                    <a:shade val="90980"/>
                    <a:invGamma/>
                  </a:schemeClr>
                </a:gs>
              </a:gsLst>
              <a:lin ang="2700000" scaled="1"/>
            </a:gradFill>
            <a:ln w="9525">
              <a:noFill/>
              <a:round/>
              <a:headEnd/>
              <a:tailEnd/>
            </a:ln>
            <a:effectLst/>
          </p:spPr>
          <p:txBody>
            <a:bodyPr/>
            <a:lstStyle/>
            <a:p>
              <a:endParaRPr lang="tr-TR"/>
            </a:p>
          </p:txBody>
        </p:sp>
        <p:sp>
          <p:nvSpPr>
            <p:cNvPr id="11418" name="Oval 154"/>
            <p:cNvSpPr>
              <a:spLocks noChangeArrowheads="1"/>
            </p:cNvSpPr>
            <p:nvPr/>
          </p:nvSpPr>
          <p:spPr bwMode="hidden">
            <a:xfrm>
              <a:off x="1314" y="1112"/>
              <a:ext cx="112" cy="44"/>
            </a:xfrm>
            <a:prstGeom prst="ellipse">
              <a:avLst/>
            </a:prstGeom>
            <a:gradFill rotWithShape="0">
              <a:gsLst>
                <a:gs pos="0">
                  <a:schemeClr val="bg1"/>
                </a:gs>
                <a:gs pos="100000">
                  <a:schemeClr val="bg1">
                    <a:gamma/>
                    <a:shade val="90980"/>
                    <a:invGamma/>
                  </a:schemeClr>
                </a:gs>
              </a:gsLst>
              <a:lin ang="2700000" scaled="1"/>
            </a:gradFill>
            <a:ln w="9525">
              <a:noFill/>
              <a:round/>
              <a:headEnd/>
              <a:tailEnd/>
            </a:ln>
            <a:effectLst/>
          </p:spPr>
          <p:txBody>
            <a:bodyPr/>
            <a:lstStyle/>
            <a:p>
              <a:endParaRPr lang="tr-TR"/>
            </a:p>
          </p:txBody>
        </p:sp>
        <p:sp>
          <p:nvSpPr>
            <p:cNvPr id="11419" name="Oval 155"/>
            <p:cNvSpPr>
              <a:spLocks noChangeArrowheads="1"/>
            </p:cNvSpPr>
            <p:nvPr/>
          </p:nvSpPr>
          <p:spPr bwMode="hidden">
            <a:xfrm>
              <a:off x="1082" y="1166"/>
              <a:ext cx="111" cy="45"/>
            </a:xfrm>
            <a:prstGeom prst="ellipse">
              <a:avLst/>
            </a:prstGeom>
            <a:gradFill rotWithShape="0">
              <a:gsLst>
                <a:gs pos="0">
                  <a:schemeClr val="bg1"/>
                </a:gs>
                <a:gs pos="100000">
                  <a:schemeClr val="bg1">
                    <a:gamma/>
                    <a:shade val="90980"/>
                    <a:invGamma/>
                  </a:schemeClr>
                </a:gs>
              </a:gsLst>
              <a:lin ang="2700000" scaled="1"/>
            </a:gradFill>
            <a:ln w="9525">
              <a:noFill/>
              <a:round/>
              <a:headEnd/>
              <a:tailEnd/>
            </a:ln>
            <a:effectLst/>
          </p:spPr>
          <p:txBody>
            <a:bodyPr/>
            <a:lstStyle/>
            <a:p>
              <a:endParaRPr lang="tr-TR"/>
            </a:p>
          </p:txBody>
        </p:sp>
        <p:sp>
          <p:nvSpPr>
            <p:cNvPr id="11420" name="Oval 156"/>
            <p:cNvSpPr>
              <a:spLocks noChangeArrowheads="1"/>
            </p:cNvSpPr>
            <p:nvPr/>
          </p:nvSpPr>
          <p:spPr bwMode="hidden">
            <a:xfrm>
              <a:off x="877" y="1121"/>
              <a:ext cx="112" cy="45"/>
            </a:xfrm>
            <a:prstGeom prst="ellipse">
              <a:avLst/>
            </a:prstGeom>
            <a:gradFill rotWithShape="0">
              <a:gsLst>
                <a:gs pos="0">
                  <a:schemeClr val="bg1"/>
                </a:gs>
                <a:gs pos="100000">
                  <a:schemeClr val="bg1">
                    <a:gamma/>
                    <a:shade val="90980"/>
                    <a:invGamma/>
                  </a:schemeClr>
                </a:gs>
              </a:gsLst>
              <a:lin ang="2700000" scaled="1"/>
            </a:gradFill>
            <a:ln w="9525">
              <a:noFill/>
              <a:round/>
              <a:headEnd/>
              <a:tailEnd/>
            </a:ln>
            <a:effectLst/>
          </p:spPr>
          <p:txBody>
            <a:bodyPr/>
            <a:lstStyle/>
            <a:p>
              <a:endParaRPr lang="tr-TR"/>
            </a:p>
          </p:txBody>
        </p:sp>
        <p:sp>
          <p:nvSpPr>
            <p:cNvPr id="11421" name="Oval 157"/>
            <p:cNvSpPr>
              <a:spLocks noChangeArrowheads="1"/>
            </p:cNvSpPr>
            <p:nvPr/>
          </p:nvSpPr>
          <p:spPr bwMode="hidden">
            <a:xfrm>
              <a:off x="875" y="1216"/>
              <a:ext cx="111" cy="45"/>
            </a:xfrm>
            <a:prstGeom prst="ellipse">
              <a:avLst/>
            </a:prstGeom>
            <a:gradFill rotWithShape="0">
              <a:gsLst>
                <a:gs pos="0">
                  <a:schemeClr val="bg1"/>
                </a:gs>
                <a:gs pos="100000">
                  <a:schemeClr val="bg1">
                    <a:gamma/>
                    <a:shade val="90980"/>
                    <a:invGamma/>
                  </a:schemeClr>
                </a:gs>
              </a:gsLst>
              <a:lin ang="2700000" scaled="1"/>
            </a:gradFill>
            <a:ln w="9525">
              <a:noFill/>
              <a:round/>
              <a:headEnd/>
              <a:tailEnd/>
            </a:ln>
            <a:effectLst/>
          </p:spPr>
          <p:txBody>
            <a:bodyPr/>
            <a:lstStyle/>
            <a:p>
              <a:endParaRPr lang="tr-TR"/>
            </a:p>
          </p:txBody>
        </p:sp>
        <p:sp>
          <p:nvSpPr>
            <p:cNvPr id="11422" name="Oval 158"/>
            <p:cNvSpPr>
              <a:spLocks noChangeArrowheads="1"/>
            </p:cNvSpPr>
            <p:nvPr/>
          </p:nvSpPr>
          <p:spPr bwMode="hidden">
            <a:xfrm>
              <a:off x="680" y="1170"/>
              <a:ext cx="112" cy="44"/>
            </a:xfrm>
            <a:prstGeom prst="ellipse">
              <a:avLst/>
            </a:prstGeom>
            <a:gradFill rotWithShape="0">
              <a:gsLst>
                <a:gs pos="0">
                  <a:schemeClr val="bg1"/>
                </a:gs>
                <a:gs pos="100000">
                  <a:schemeClr val="bg1">
                    <a:gamma/>
                    <a:shade val="90980"/>
                    <a:invGamma/>
                  </a:schemeClr>
                </a:gs>
              </a:gsLst>
              <a:lin ang="2700000" scaled="1"/>
            </a:gradFill>
            <a:ln w="9525">
              <a:noFill/>
              <a:round/>
              <a:headEnd/>
              <a:tailEnd/>
            </a:ln>
            <a:effectLst/>
          </p:spPr>
          <p:txBody>
            <a:bodyPr/>
            <a:lstStyle/>
            <a:p>
              <a:endParaRPr lang="tr-TR"/>
            </a:p>
          </p:txBody>
        </p:sp>
        <p:sp>
          <p:nvSpPr>
            <p:cNvPr id="11423" name="Oval 159"/>
            <p:cNvSpPr>
              <a:spLocks noChangeArrowheads="1"/>
            </p:cNvSpPr>
            <p:nvPr/>
          </p:nvSpPr>
          <p:spPr bwMode="hidden">
            <a:xfrm>
              <a:off x="411" y="1232"/>
              <a:ext cx="111" cy="44"/>
            </a:xfrm>
            <a:prstGeom prst="ellipse">
              <a:avLst/>
            </a:prstGeom>
            <a:gradFill rotWithShape="0">
              <a:gsLst>
                <a:gs pos="0">
                  <a:schemeClr val="bg1"/>
                </a:gs>
                <a:gs pos="100000">
                  <a:schemeClr val="bg1">
                    <a:gamma/>
                    <a:shade val="90980"/>
                    <a:invGamma/>
                  </a:schemeClr>
                </a:gs>
              </a:gsLst>
              <a:lin ang="2700000" scaled="1"/>
            </a:gradFill>
            <a:ln w="9525">
              <a:noFill/>
              <a:round/>
              <a:headEnd/>
              <a:tailEnd/>
            </a:ln>
            <a:effectLst/>
          </p:spPr>
          <p:txBody>
            <a:bodyPr/>
            <a:lstStyle/>
            <a:p>
              <a:endParaRPr lang="tr-TR"/>
            </a:p>
          </p:txBody>
        </p:sp>
        <p:sp>
          <p:nvSpPr>
            <p:cNvPr id="11424" name="Oval 160"/>
            <p:cNvSpPr>
              <a:spLocks noChangeArrowheads="1"/>
            </p:cNvSpPr>
            <p:nvPr/>
          </p:nvSpPr>
          <p:spPr bwMode="hidden">
            <a:xfrm>
              <a:off x="434" y="1100"/>
              <a:ext cx="112" cy="44"/>
            </a:xfrm>
            <a:prstGeom prst="ellipse">
              <a:avLst/>
            </a:prstGeom>
            <a:gradFill rotWithShape="0">
              <a:gsLst>
                <a:gs pos="0">
                  <a:schemeClr val="bg1"/>
                </a:gs>
                <a:gs pos="100000">
                  <a:schemeClr val="bg1">
                    <a:gamma/>
                    <a:shade val="90980"/>
                    <a:invGamma/>
                  </a:schemeClr>
                </a:gs>
              </a:gsLst>
              <a:lin ang="2700000" scaled="1"/>
            </a:gradFill>
            <a:ln w="9525">
              <a:noFill/>
              <a:round/>
              <a:headEnd/>
              <a:tailEnd/>
            </a:ln>
            <a:effectLst/>
          </p:spPr>
          <p:txBody>
            <a:bodyPr/>
            <a:lstStyle/>
            <a:p>
              <a:endParaRPr lang="tr-TR"/>
            </a:p>
          </p:txBody>
        </p:sp>
        <p:sp>
          <p:nvSpPr>
            <p:cNvPr id="11425" name="Oval 161"/>
            <p:cNvSpPr>
              <a:spLocks noChangeArrowheads="1"/>
            </p:cNvSpPr>
            <p:nvPr/>
          </p:nvSpPr>
          <p:spPr bwMode="hidden">
            <a:xfrm>
              <a:off x="119" y="1312"/>
              <a:ext cx="111" cy="44"/>
            </a:xfrm>
            <a:prstGeom prst="ellipse">
              <a:avLst/>
            </a:prstGeom>
            <a:gradFill rotWithShape="0">
              <a:gsLst>
                <a:gs pos="0">
                  <a:schemeClr val="bg1"/>
                </a:gs>
                <a:gs pos="100000">
                  <a:schemeClr val="bg1">
                    <a:gamma/>
                    <a:shade val="90980"/>
                    <a:invGamma/>
                  </a:schemeClr>
                </a:gs>
              </a:gsLst>
              <a:lin ang="2700000" scaled="1"/>
            </a:gradFill>
            <a:ln w="9525">
              <a:noFill/>
              <a:round/>
              <a:headEnd/>
              <a:tailEnd/>
            </a:ln>
            <a:effectLst/>
          </p:spPr>
          <p:txBody>
            <a:bodyPr/>
            <a:lstStyle/>
            <a:p>
              <a:endParaRPr lang="tr-TR"/>
            </a:p>
          </p:txBody>
        </p:sp>
        <p:sp>
          <p:nvSpPr>
            <p:cNvPr id="11426" name="Oval 162"/>
            <p:cNvSpPr>
              <a:spLocks noChangeArrowheads="1"/>
            </p:cNvSpPr>
            <p:nvPr/>
          </p:nvSpPr>
          <p:spPr bwMode="hidden">
            <a:xfrm>
              <a:off x="858" y="1001"/>
              <a:ext cx="101" cy="38"/>
            </a:xfrm>
            <a:prstGeom prst="ellipse">
              <a:avLst/>
            </a:prstGeom>
            <a:gradFill rotWithShape="0">
              <a:gsLst>
                <a:gs pos="0">
                  <a:schemeClr val="bg1"/>
                </a:gs>
                <a:gs pos="100000">
                  <a:schemeClr val="bg1">
                    <a:gamma/>
                    <a:shade val="90980"/>
                    <a:invGamma/>
                  </a:schemeClr>
                </a:gs>
              </a:gsLst>
              <a:lin ang="2700000" scaled="1"/>
            </a:gradFill>
            <a:ln w="9525">
              <a:noFill/>
              <a:round/>
              <a:headEnd/>
              <a:tailEnd/>
            </a:ln>
            <a:effectLst/>
          </p:spPr>
          <p:txBody>
            <a:bodyPr/>
            <a:lstStyle/>
            <a:p>
              <a:endParaRPr lang="tr-TR"/>
            </a:p>
          </p:txBody>
        </p:sp>
        <p:sp>
          <p:nvSpPr>
            <p:cNvPr id="11427" name="Oval 163"/>
            <p:cNvSpPr>
              <a:spLocks noChangeArrowheads="1"/>
            </p:cNvSpPr>
            <p:nvPr/>
          </p:nvSpPr>
          <p:spPr bwMode="hidden">
            <a:xfrm>
              <a:off x="1341" y="1013"/>
              <a:ext cx="101" cy="39"/>
            </a:xfrm>
            <a:prstGeom prst="ellipse">
              <a:avLst/>
            </a:prstGeom>
            <a:gradFill rotWithShape="0">
              <a:gsLst>
                <a:gs pos="0">
                  <a:schemeClr val="bg1"/>
                </a:gs>
                <a:gs pos="100000">
                  <a:schemeClr val="bg1">
                    <a:gamma/>
                    <a:shade val="90980"/>
                    <a:invGamma/>
                  </a:schemeClr>
                </a:gs>
              </a:gsLst>
              <a:lin ang="2700000" scaled="1"/>
            </a:gradFill>
            <a:ln w="9525">
              <a:noFill/>
              <a:round/>
              <a:headEnd/>
              <a:tailEnd/>
            </a:ln>
            <a:effectLst/>
          </p:spPr>
          <p:txBody>
            <a:bodyPr/>
            <a:lstStyle/>
            <a:p>
              <a:endParaRPr lang="tr-TR"/>
            </a:p>
          </p:txBody>
        </p:sp>
        <p:sp>
          <p:nvSpPr>
            <p:cNvPr id="11428" name="Oval 164"/>
            <p:cNvSpPr>
              <a:spLocks noChangeArrowheads="1"/>
            </p:cNvSpPr>
            <p:nvPr/>
          </p:nvSpPr>
          <p:spPr bwMode="hidden">
            <a:xfrm>
              <a:off x="1739" y="1008"/>
              <a:ext cx="101" cy="38"/>
            </a:xfrm>
            <a:prstGeom prst="ellipse">
              <a:avLst/>
            </a:prstGeom>
            <a:gradFill rotWithShape="0">
              <a:gsLst>
                <a:gs pos="0">
                  <a:schemeClr val="bg1"/>
                </a:gs>
                <a:gs pos="100000">
                  <a:schemeClr val="bg1">
                    <a:gamma/>
                    <a:shade val="90980"/>
                    <a:invGamma/>
                  </a:schemeClr>
                </a:gs>
              </a:gsLst>
              <a:lin ang="2700000" scaled="1"/>
            </a:gradFill>
            <a:ln w="9525">
              <a:noFill/>
              <a:round/>
              <a:headEnd/>
              <a:tailEnd/>
            </a:ln>
            <a:effectLst/>
          </p:spPr>
          <p:txBody>
            <a:bodyPr/>
            <a:lstStyle/>
            <a:p>
              <a:endParaRPr lang="tr-TR"/>
            </a:p>
          </p:txBody>
        </p:sp>
        <p:sp>
          <p:nvSpPr>
            <p:cNvPr id="11429" name="Oval 165"/>
            <p:cNvSpPr>
              <a:spLocks noChangeArrowheads="1"/>
            </p:cNvSpPr>
            <p:nvPr/>
          </p:nvSpPr>
          <p:spPr bwMode="hidden">
            <a:xfrm>
              <a:off x="2116" y="1001"/>
              <a:ext cx="100" cy="39"/>
            </a:xfrm>
            <a:prstGeom prst="ellipse">
              <a:avLst/>
            </a:prstGeom>
            <a:gradFill rotWithShape="0">
              <a:gsLst>
                <a:gs pos="0">
                  <a:schemeClr val="bg1"/>
                </a:gs>
                <a:gs pos="100000">
                  <a:schemeClr val="bg1">
                    <a:gamma/>
                    <a:shade val="90980"/>
                    <a:invGamma/>
                  </a:schemeClr>
                </a:gs>
              </a:gsLst>
              <a:lin ang="2700000" scaled="1"/>
            </a:gradFill>
            <a:ln w="9525">
              <a:noFill/>
              <a:round/>
              <a:headEnd/>
              <a:tailEnd/>
            </a:ln>
            <a:effectLst/>
          </p:spPr>
          <p:txBody>
            <a:bodyPr/>
            <a:lstStyle/>
            <a:p>
              <a:endParaRPr lang="tr-TR"/>
            </a:p>
          </p:txBody>
        </p:sp>
        <p:sp>
          <p:nvSpPr>
            <p:cNvPr id="11430" name="Oval 166"/>
            <p:cNvSpPr>
              <a:spLocks noChangeArrowheads="1"/>
            </p:cNvSpPr>
            <p:nvPr/>
          </p:nvSpPr>
          <p:spPr bwMode="hidden">
            <a:xfrm>
              <a:off x="2320" y="941"/>
              <a:ext cx="101" cy="39"/>
            </a:xfrm>
            <a:prstGeom prst="ellipse">
              <a:avLst/>
            </a:prstGeom>
            <a:gradFill rotWithShape="0">
              <a:gsLst>
                <a:gs pos="0">
                  <a:schemeClr val="bg1"/>
                </a:gs>
                <a:gs pos="100000">
                  <a:schemeClr val="bg1">
                    <a:gamma/>
                    <a:shade val="90980"/>
                    <a:invGamma/>
                  </a:schemeClr>
                </a:gs>
              </a:gsLst>
              <a:lin ang="2700000" scaled="1"/>
            </a:gradFill>
            <a:ln w="9525">
              <a:noFill/>
              <a:round/>
              <a:headEnd/>
              <a:tailEnd/>
            </a:ln>
            <a:effectLst/>
          </p:spPr>
          <p:txBody>
            <a:bodyPr/>
            <a:lstStyle/>
            <a:p>
              <a:endParaRPr lang="tr-TR"/>
            </a:p>
          </p:txBody>
        </p:sp>
        <p:sp>
          <p:nvSpPr>
            <p:cNvPr id="11431" name="Oval 167"/>
            <p:cNvSpPr>
              <a:spLocks noChangeArrowheads="1"/>
            </p:cNvSpPr>
            <p:nvPr/>
          </p:nvSpPr>
          <p:spPr bwMode="hidden">
            <a:xfrm>
              <a:off x="2601" y="995"/>
              <a:ext cx="101" cy="39"/>
            </a:xfrm>
            <a:prstGeom prst="ellipse">
              <a:avLst/>
            </a:prstGeom>
            <a:gradFill rotWithShape="0">
              <a:gsLst>
                <a:gs pos="0">
                  <a:schemeClr val="bg1"/>
                </a:gs>
                <a:gs pos="100000">
                  <a:schemeClr val="bg1">
                    <a:gamma/>
                    <a:shade val="90980"/>
                    <a:invGamma/>
                  </a:schemeClr>
                </a:gs>
              </a:gsLst>
              <a:lin ang="2700000" scaled="1"/>
            </a:gradFill>
            <a:ln w="9525">
              <a:noFill/>
              <a:round/>
              <a:headEnd/>
              <a:tailEnd/>
            </a:ln>
            <a:effectLst/>
          </p:spPr>
          <p:txBody>
            <a:bodyPr/>
            <a:lstStyle/>
            <a:p>
              <a:endParaRPr lang="tr-TR"/>
            </a:p>
          </p:txBody>
        </p:sp>
        <p:sp>
          <p:nvSpPr>
            <p:cNvPr id="11432" name="Oval 168"/>
            <p:cNvSpPr>
              <a:spLocks noChangeArrowheads="1"/>
            </p:cNvSpPr>
            <p:nvPr/>
          </p:nvSpPr>
          <p:spPr bwMode="hidden">
            <a:xfrm>
              <a:off x="1667" y="1420"/>
              <a:ext cx="106" cy="51"/>
            </a:xfrm>
            <a:prstGeom prst="ellipse">
              <a:avLst/>
            </a:prstGeom>
            <a:gradFill rotWithShape="0">
              <a:gsLst>
                <a:gs pos="0">
                  <a:schemeClr val="bg1"/>
                </a:gs>
                <a:gs pos="100000">
                  <a:schemeClr val="bg1">
                    <a:gamma/>
                    <a:shade val="84706"/>
                    <a:invGamma/>
                  </a:schemeClr>
                </a:gs>
              </a:gsLst>
              <a:lin ang="2700000" scaled="1"/>
            </a:gradFill>
            <a:ln w="9525">
              <a:noFill/>
              <a:round/>
              <a:headEnd/>
              <a:tailEnd/>
            </a:ln>
            <a:effectLst/>
          </p:spPr>
          <p:txBody>
            <a:bodyPr/>
            <a:lstStyle/>
            <a:p>
              <a:endParaRPr lang="tr-TR"/>
            </a:p>
          </p:txBody>
        </p:sp>
        <p:sp>
          <p:nvSpPr>
            <p:cNvPr id="11433" name="Oval 169"/>
            <p:cNvSpPr>
              <a:spLocks noChangeArrowheads="1"/>
            </p:cNvSpPr>
            <p:nvPr/>
          </p:nvSpPr>
          <p:spPr bwMode="hidden">
            <a:xfrm>
              <a:off x="2557" y="1516"/>
              <a:ext cx="123" cy="51"/>
            </a:xfrm>
            <a:prstGeom prst="ellipse">
              <a:avLst/>
            </a:prstGeom>
            <a:gradFill rotWithShape="0">
              <a:gsLst>
                <a:gs pos="0">
                  <a:schemeClr val="bg1"/>
                </a:gs>
                <a:gs pos="100000">
                  <a:schemeClr val="bg1">
                    <a:gamma/>
                    <a:shade val="78824"/>
                    <a:invGamma/>
                  </a:schemeClr>
                </a:gs>
              </a:gsLst>
              <a:lin ang="2700000" scaled="1"/>
            </a:gradFill>
            <a:ln w="9525">
              <a:noFill/>
              <a:round/>
              <a:headEnd/>
              <a:tailEnd/>
            </a:ln>
            <a:effectLst/>
          </p:spPr>
          <p:txBody>
            <a:bodyPr/>
            <a:lstStyle/>
            <a:p>
              <a:endParaRPr lang="tr-TR"/>
            </a:p>
          </p:txBody>
        </p:sp>
        <p:sp>
          <p:nvSpPr>
            <p:cNvPr id="11434" name="Oval 170"/>
            <p:cNvSpPr>
              <a:spLocks noChangeArrowheads="1"/>
            </p:cNvSpPr>
            <p:nvPr/>
          </p:nvSpPr>
          <p:spPr bwMode="hidden">
            <a:xfrm>
              <a:off x="3619" y="1287"/>
              <a:ext cx="112" cy="51"/>
            </a:xfrm>
            <a:prstGeom prst="ellipse">
              <a:avLst/>
            </a:prstGeom>
            <a:gradFill rotWithShape="0">
              <a:gsLst>
                <a:gs pos="0">
                  <a:schemeClr val="bg1"/>
                </a:gs>
                <a:gs pos="100000">
                  <a:schemeClr val="bg1">
                    <a:gamma/>
                    <a:shade val="75686"/>
                    <a:invGamma/>
                  </a:schemeClr>
                </a:gs>
              </a:gsLst>
              <a:lin ang="2700000" scaled="1"/>
            </a:gradFill>
            <a:ln w="9525">
              <a:noFill/>
              <a:round/>
              <a:headEnd/>
              <a:tailEnd/>
            </a:ln>
            <a:effectLst/>
          </p:spPr>
          <p:txBody>
            <a:bodyPr/>
            <a:lstStyle/>
            <a:p>
              <a:endParaRPr lang="tr-TR"/>
            </a:p>
          </p:txBody>
        </p:sp>
        <p:sp>
          <p:nvSpPr>
            <p:cNvPr id="11435" name="Oval 171"/>
            <p:cNvSpPr>
              <a:spLocks noChangeArrowheads="1"/>
            </p:cNvSpPr>
            <p:nvPr/>
          </p:nvSpPr>
          <p:spPr bwMode="hidden">
            <a:xfrm>
              <a:off x="3791" y="1212"/>
              <a:ext cx="111" cy="51"/>
            </a:xfrm>
            <a:prstGeom prst="ellipse">
              <a:avLst/>
            </a:prstGeom>
            <a:gradFill rotWithShape="0">
              <a:gsLst>
                <a:gs pos="0">
                  <a:schemeClr val="bg1"/>
                </a:gs>
                <a:gs pos="100000">
                  <a:schemeClr val="bg1">
                    <a:gamma/>
                    <a:shade val="75686"/>
                    <a:invGamma/>
                  </a:schemeClr>
                </a:gs>
              </a:gsLst>
              <a:lin ang="2700000" scaled="1"/>
            </a:gradFill>
            <a:ln w="9525">
              <a:noFill/>
              <a:round/>
              <a:headEnd/>
              <a:tailEnd/>
            </a:ln>
            <a:effectLst/>
          </p:spPr>
          <p:txBody>
            <a:bodyPr/>
            <a:lstStyle/>
            <a:p>
              <a:endParaRPr lang="tr-TR"/>
            </a:p>
          </p:txBody>
        </p:sp>
        <p:sp>
          <p:nvSpPr>
            <p:cNvPr id="11436" name="Oval 172"/>
            <p:cNvSpPr>
              <a:spLocks noChangeArrowheads="1"/>
            </p:cNvSpPr>
            <p:nvPr/>
          </p:nvSpPr>
          <p:spPr bwMode="hidden">
            <a:xfrm>
              <a:off x="2134" y="908"/>
              <a:ext cx="79" cy="34"/>
            </a:xfrm>
            <a:prstGeom prst="ellipse">
              <a:avLst/>
            </a:prstGeom>
            <a:gradFill rotWithShape="0">
              <a:gsLst>
                <a:gs pos="0">
                  <a:schemeClr val="bg1"/>
                </a:gs>
                <a:gs pos="100000">
                  <a:schemeClr val="bg1">
                    <a:gamma/>
                    <a:shade val="90980"/>
                    <a:invGamma/>
                  </a:schemeClr>
                </a:gs>
              </a:gsLst>
              <a:lin ang="2700000" scaled="1"/>
            </a:gradFill>
            <a:ln w="9525">
              <a:noFill/>
              <a:round/>
              <a:headEnd/>
              <a:tailEnd/>
            </a:ln>
            <a:effectLst/>
          </p:spPr>
          <p:txBody>
            <a:bodyPr/>
            <a:lstStyle/>
            <a:p>
              <a:endParaRPr lang="tr-TR"/>
            </a:p>
          </p:txBody>
        </p:sp>
        <p:sp>
          <p:nvSpPr>
            <p:cNvPr id="11437" name="Oval 173"/>
            <p:cNvSpPr>
              <a:spLocks noChangeArrowheads="1"/>
            </p:cNvSpPr>
            <p:nvPr/>
          </p:nvSpPr>
          <p:spPr bwMode="hidden">
            <a:xfrm>
              <a:off x="1264" y="908"/>
              <a:ext cx="79" cy="34"/>
            </a:xfrm>
            <a:prstGeom prst="ellipse">
              <a:avLst/>
            </a:prstGeom>
            <a:gradFill rotWithShape="0">
              <a:gsLst>
                <a:gs pos="0">
                  <a:schemeClr val="bg1"/>
                </a:gs>
                <a:gs pos="100000">
                  <a:schemeClr val="bg1">
                    <a:gamma/>
                    <a:shade val="90980"/>
                    <a:invGamma/>
                  </a:schemeClr>
                </a:gs>
              </a:gsLst>
              <a:lin ang="2700000" scaled="1"/>
            </a:gradFill>
            <a:ln w="9525">
              <a:noFill/>
              <a:round/>
              <a:headEnd/>
              <a:tailEnd/>
            </a:ln>
            <a:effectLst/>
          </p:spPr>
          <p:txBody>
            <a:bodyPr/>
            <a:lstStyle/>
            <a:p>
              <a:endParaRPr lang="tr-TR"/>
            </a:p>
          </p:txBody>
        </p:sp>
        <p:sp>
          <p:nvSpPr>
            <p:cNvPr id="11438" name="Oval 174"/>
            <p:cNvSpPr>
              <a:spLocks noChangeArrowheads="1"/>
            </p:cNvSpPr>
            <p:nvPr/>
          </p:nvSpPr>
          <p:spPr bwMode="hidden">
            <a:xfrm>
              <a:off x="1471" y="869"/>
              <a:ext cx="79" cy="34"/>
            </a:xfrm>
            <a:prstGeom prst="ellipse">
              <a:avLst/>
            </a:prstGeom>
            <a:gradFill rotWithShape="0">
              <a:gsLst>
                <a:gs pos="0">
                  <a:schemeClr val="bg1"/>
                </a:gs>
                <a:gs pos="100000">
                  <a:schemeClr val="bg1">
                    <a:gamma/>
                    <a:shade val="90980"/>
                    <a:invGamma/>
                  </a:schemeClr>
                </a:gs>
              </a:gsLst>
              <a:lin ang="2700000" scaled="1"/>
            </a:gradFill>
            <a:ln w="9525">
              <a:noFill/>
              <a:round/>
              <a:headEnd/>
              <a:tailEnd/>
            </a:ln>
            <a:effectLst/>
          </p:spPr>
          <p:txBody>
            <a:bodyPr/>
            <a:lstStyle/>
            <a:p>
              <a:endParaRPr lang="tr-TR"/>
            </a:p>
          </p:txBody>
        </p:sp>
        <p:sp>
          <p:nvSpPr>
            <p:cNvPr id="11439" name="Oval 175"/>
            <p:cNvSpPr>
              <a:spLocks noChangeArrowheads="1"/>
            </p:cNvSpPr>
            <p:nvPr/>
          </p:nvSpPr>
          <p:spPr bwMode="hidden">
            <a:xfrm>
              <a:off x="1650" y="824"/>
              <a:ext cx="83" cy="34"/>
            </a:xfrm>
            <a:prstGeom prst="ellipse">
              <a:avLst/>
            </a:prstGeom>
            <a:gradFill rotWithShape="0">
              <a:gsLst>
                <a:gs pos="0">
                  <a:schemeClr val="bg1"/>
                </a:gs>
                <a:gs pos="100000">
                  <a:schemeClr val="bg1">
                    <a:gamma/>
                    <a:shade val="90980"/>
                    <a:invGamma/>
                  </a:schemeClr>
                </a:gs>
              </a:gsLst>
              <a:lin ang="2700000" scaled="1"/>
            </a:gradFill>
            <a:ln w="9525">
              <a:noFill/>
              <a:round/>
              <a:headEnd/>
              <a:tailEnd/>
            </a:ln>
            <a:effectLst/>
          </p:spPr>
          <p:txBody>
            <a:bodyPr/>
            <a:lstStyle/>
            <a:p>
              <a:endParaRPr lang="tr-TR"/>
            </a:p>
          </p:txBody>
        </p:sp>
        <p:sp>
          <p:nvSpPr>
            <p:cNvPr id="11440" name="Oval 176"/>
            <p:cNvSpPr>
              <a:spLocks noChangeArrowheads="1"/>
            </p:cNvSpPr>
            <p:nvPr/>
          </p:nvSpPr>
          <p:spPr bwMode="hidden">
            <a:xfrm>
              <a:off x="1918" y="869"/>
              <a:ext cx="84" cy="34"/>
            </a:xfrm>
            <a:prstGeom prst="ellipse">
              <a:avLst/>
            </a:prstGeom>
            <a:gradFill rotWithShape="0">
              <a:gsLst>
                <a:gs pos="0">
                  <a:schemeClr val="bg1"/>
                </a:gs>
                <a:gs pos="100000">
                  <a:schemeClr val="bg1">
                    <a:gamma/>
                    <a:shade val="90980"/>
                    <a:invGamma/>
                  </a:schemeClr>
                </a:gs>
              </a:gsLst>
              <a:lin ang="2700000" scaled="1"/>
            </a:gradFill>
            <a:ln w="9525">
              <a:noFill/>
              <a:round/>
              <a:headEnd/>
              <a:tailEnd/>
            </a:ln>
            <a:effectLst/>
          </p:spPr>
          <p:txBody>
            <a:bodyPr/>
            <a:lstStyle/>
            <a:p>
              <a:endParaRPr lang="tr-TR"/>
            </a:p>
          </p:txBody>
        </p:sp>
        <p:sp>
          <p:nvSpPr>
            <p:cNvPr id="11441" name="Oval 177"/>
            <p:cNvSpPr>
              <a:spLocks noChangeArrowheads="1"/>
            </p:cNvSpPr>
            <p:nvPr/>
          </p:nvSpPr>
          <p:spPr bwMode="hidden">
            <a:xfrm>
              <a:off x="1720" y="923"/>
              <a:ext cx="83" cy="34"/>
            </a:xfrm>
            <a:prstGeom prst="ellipse">
              <a:avLst/>
            </a:prstGeom>
            <a:gradFill rotWithShape="0">
              <a:gsLst>
                <a:gs pos="0">
                  <a:schemeClr val="bg1"/>
                </a:gs>
                <a:gs pos="100000">
                  <a:schemeClr val="bg1">
                    <a:gamma/>
                    <a:shade val="90980"/>
                    <a:invGamma/>
                  </a:schemeClr>
                </a:gs>
              </a:gsLst>
              <a:lin ang="2700000" scaled="1"/>
            </a:gradFill>
            <a:ln w="9525">
              <a:noFill/>
              <a:round/>
              <a:headEnd/>
              <a:tailEnd/>
            </a:ln>
            <a:effectLst/>
          </p:spPr>
          <p:txBody>
            <a:bodyPr/>
            <a:lstStyle/>
            <a:p>
              <a:endParaRPr lang="tr-TR"/>
            </a:p>
          </p:txBody>
        </p:sp>
        <p:sp>
          <p:nvSpPr>
            <p:cNvPr id="11442" name="Oval 178"/>
            <p:cNvSpPr>
              <a:spLocks noChangeArrowheads="1"/>
            </p:cNvSpPr>
            <p:nvPr/>
          </p:nvSpPr>
          <p:spPr bwMode="hidden">
            <a:xfrm>
              <a:off x="1913" y="957"/>
              <a:ext cx="95" cy="45"/>
            </a:xfrm>
            <a:prstGeom prst="ellipse">
              <a:avLst/>
            </a:prstGeom>
            <a:gradFill rotWithShape="0">
              <a:gsLst>
                <a:gs pos="0">
                  <a:schemeClr val="bg1"/>
                </a:gs>
                <a:gs pos="100000">
                  <a:schemeClr val="bg1">
                    <a:gamma/>
                    <a:shade val="90980"/>
                    <a:invGamma/>
                  </a:schemeClr>
                </a:gs>
              </a:gsLst>
              <a:lin ang="2700000" scaled="1"/>
            </a:gradFill>
            <a:ln w="9525">
              <a:noFill/>
              <a:round/>
              <a:headEnd/>
              <a:tailEnd/>
            </a:ln>
            <a:effectLst/>
          </p:spPr>
          <p:txBody>
            <a:bodyPr/>
            <a:lstStyle/>
            <a:p>
              <a:endParaRPr lang="tr-TR"/>
            </a:p>
          </p:txBody>
        </p:sp>
        <p:sp>
          <p:nvSpPr>
            <p:cNvPr id="11443" name="Oval 179"/>
            <p:cNvSpPr>
              <a:spLocks noChangeArrowheads="1"/>
            </p:cNvSpPr>
            <p:nvPr/>
          </p:nvSpPr>
          <p:spPr bwMode="hidden">
            <a:xfrm>
              <a:off x="1541" y="962"/>
              <a:ext cx="89" cy="45"/>
            </a:xfrm>
            <a:prstGeom prst="ellipse">
              <a:avLst/>
            </a:prstGeom>
            <a:gradFill rotWithShape="0">
              <a:gsLst>
                <a:gs pos="0">
                  <a:schemeClr val="bg1"/>
                </a:gs>
                <a:gs pos="100000">
                  <a:schemeClr val="bg1">
                    <a:gamma/>
                    <a:shade val="90980"/>
                    <a:invGamma/>
                  </a:schemeClr>
                </a:gs>
              </a:gsLst>
              <a:lin ang="2700000" scaled="1"/>
            </a:gradFill>
            <a:ln w="9525">
              <a:noFill/>
              <a:round/>
              <a:headEnd/>
              <a:tailEnd/>
            </a:ln>
            <a:effectLst/>
          </p:spPr>
          <p:txBody>
            <a:bodyPr/>
            <a:lstStyle/>
            <a:p>
              <a:endParaRPr lang="tr-TR"/>
            </a:p>
          </p:txBody>
        </p:sp>
        <p:sp>
          <p:nvSpPr>
            <p:cNvPr id="11444" name="Oval 180"/>
            <p:cNvSpPr>
              <a:spLocks noChangeArrowheads="1"/>
            </p:cNvSpPr>
            <p:nvPr/>
          </p:nvSpPr>
          <p:spPr bwMode="hidden">
            <a:xfrm>
              <a:off x="1076" y="953"/>
              <a:ext cx="101" cy="45"/>
            </a:xfrm>
            <a:prstGeom prst="ellipse">
              <a:avLst/>
            </a:prstGeom>
            <a:gradFill rotWithShape="0">
              <a:gsLst>
                <a:gs pos="0">
                  <a:schemeClr val="bg1"/>
                </a:gs>
                <a:gs pos="100000">
                  <a:schemeClr val="bg1">
                    <a:gamma/>
                    <a:shade val="90980"/>
                    <a:invGamma/>
                  </a:schemeClr>
                </a:gs>
              </a:gsLst>
              <a:lin ang="2700000" scaled="1"/>
            </a:gradFill>
            <a:ln w="9525">
              <a:noFill/>
              <a:round/>
              <a:headEnd/>
              <a:tailEnd/>
            </a:ln>
            <a:effectLst/>
          </p:spPr>
          <p:txBody>
            <a:bodyPr/>
            <a:lstStyle/>
            <a:p>
              <a:endParaRPr lang="tr-TR"/>
            </a:p>
          </p:txBody>
        </p:sp>
        <p:sp>
          <p:nvSpPr>
            <p:cNvPr id="11445" name="Oval 181"/>
            <p:cNvSpPr>
              <a:spLocks noChangeArrowheads="1"/>
            </p:cNvSpPr>
            <p:nvPr/>
          </p:nvSpPr>
          <p:spPr bwMode="hidden">
            <a:xfrm>
              <a:off x="1983" y="4027"/>
              <a:ext cx="195" cy="105"/>
            </a:xfrm>
            <a:prstGeom prst="ellipse">
              <a:avLst/>
            </a:prstGeom>
            <a:gradFill rotWithShape="0">
              <a:gsLst>
                <a:gs pos="0">
                  <a:schemeClr val="bg2"/>
                </a:gs>
                <a:gs pos="100000">
                  <a:schemeClr val="bg2">
                    <a:gamma/>
                    <a:shade val="57647"/>
                    <a:invGamma/>
                  </a:schemeClr>
                </a:gs>
              </a:gsLst>
              <a:lin ang="2700000" scaled="1"/>
            </a:gradFill>
            <a:ln w="9525">
              <a:noFill/>
              <a:round/>
              <a:headEnd/>
              <a:tailEnd/>
            </a:ln>
            <a:effectLst/>
          </p:spPr>
          <p:txBody>
            <a:bodyPr/>
            <a:lstStyle/>
            <a:p>
              <a:endParaRPr lang="tr-TR"/>
            </a:p>
          </p:txBody>
        </p:sp>
        <p:sp>
          <p:nvSpPr>
            <p:cNvPr id="11446" name="Oval 182"/>
            <p:cNvSpPr>
              <a:spLocks noChangeArrowheads="1"/>
            </p:cNvSpPr>
            <p:nvPr/>
          </p:nvSpPr>
          <p:spPr bwMode="hidden">
            <a:xfrm>
              <a:off x="2460" y="3671"/>
              <a:ext cx="196" cy="112"/>
            </a:xfrm>
            <a:prstGeom prst="ellipse">
              <a:avLst/>
            </a:prstGeom>
            <a:gradFill rotWithShape="0">
              <a:gsLst>
                <a:gs pos="0">
                  <a:schemeClr val="bg2"/>
                </a:gs>
                <a:gs pos="100000">
                  <a:schemeClr val="bg2">
                    <a:gamma/>
                    <a:shade val="57647"/>
                    <a:invGamma/>
                  </a:schemeClr>
                </a:gs>
              </a:gsLst>
              <a:lin ang="2700000" scaled="1"/>
            </a:gradFill>
            <a:ln w="9525">
              <a:noFill/>
              <a:round/>
              <a:headEnd/>
              <a:tailEnd/>
            </a:ln>
            <a:effectLst/>
          </p:spPr>
          <p:txBody>
            <a:bodyPr/>
            <a:lstStyle/>
            <a:p>
              <a:endParaRPr lang="tr-TR"/>
            </a:p>
          </p:txBody>
        </p:sp>
        <p:sp>
          <p:nvSpPr>
            <p:cNvPr id="11447" name="Oval 183"/>
            <p:cNvSpPr>
              <a:spLocks noChangeArrowheads="1"/>
            </p:cNvSpPr>
            <p:nvPr/>
          </p:nvSpPr>
          <p:spPr bwMode="hidden">
            <a:xfrm>
              <a:off x="3238" y="3121"/>
              <a:ext cx="168" cy="95"/>
            </a:xfrm>
            <a:prstGeom prst="ellipse">
              <a:avLst/>
            </a:prstGeom>
            <a:gradFill rotWithShape="0">
              <a:gsLst>
                <a:gs pos="0">
                  <a:schemeClr val="bg2"/>
                </a:gs>
                <a:gs pos="100000">
                  <a:schemeClr val="bg2">
                    <a:gamma/>
                    <a:shade val="57647"/>
                    <a:invGamma/>
                  </a:schemeClr>
                </a:gs>
              </a:gsLst>
              <a:lin ang="2700000" scaled="1"/>
            </a:gradFill>
            <a:ln w="9525">
              <a:noFill/>
              <a:round/>
              <a:headEnd/>
              <a:tailEnd/>
            </a:ln>
            <a:effectLst/>
          </p:spPr>
          <p:txBody>
            <a:bodyPr/>
            <a:lstStyle/>
            <a:p>
              <a:endParaRPr lang="tr-TR"/>
            </a:p>
          </p:txBody>
        </p:sp>
        <p:sp>
          <p:nvSpPr>
            <p:cNvPr id="11448" name="Oval 184"/>
            <p:cNvSpPr>
              <a:spLocks noChangeArrowheads="1"/>
            </p:cNvSpPr>
            <p:nvPr/>
          </p:nvSpPr>
          <p:spPr bwMode="hidden">
            <a:xfrm>
              <a:off x="3550" y="2880"/>
              <a:ext cx="157" cy="89"/>
            </a:xfrm>
            <a:prstGeom prst="ellipse">
              <a:avLst/>
            </a:prstGeom>
            <a:gradFill rotWithShape="0">
              <a:gsLst>
                <a:gs pos="0">
                  <a:schemeClr val="bg2"/>
                </a:gs>
                <a:gs pos="100000">
                  <a:schemeClr val="bg2">
                    <a:gamma/>
                    <a:shade val="57647"/>
                    <a:invGamma/>
                  </a:schemeClr>
                </a:gs>
              </a:gsLst>
              <a:lin ang="2700000" scaled="1"/>
            </a:gradFill>
            <a:ln w="9525">
              <a:noFill/>
              <a:round/>
              <a:headEnd/>
              <a:tailEnd/>
            </a:ln>
            <a:effectLst/>
          </p:spPr>
          <p:txBody>
            <a:bodyPr/>
            <a:lstStyle/>
            <a:p>
              <a:endParaRPr lang="tr-TR"/>
            </a:p>
          </p:txBody>
        </p:sp>
        <p:sp>
          <p:nvSpPr>
            <p:cNvPr id="11449" name="Oval 185"/>
            <p:cNvSpPr>
              <a:spLocks noChangeArrowheads="1"/>
            </p:cNvSpPr>
            <p:nvPr/>
          </p:nvSpPr>
          <p:spPr bwMode="hidden">
            <a:xfrm>
              <a:off x="2892" y="3377"/>
              <a:ext cx="168" cy="95"/>
            </a:xfrm>
            <a:prstGeom prst="ellipse">
              <a:avLst/>
            </a:prstGeom>
            <a:gradFill rotWithShape="0">
              <a:gsLst>
                <a:gs pos="0">
                  <a:schemeClr val="bg2"/>
                </a:gs>
                <a:gs pos="100000">
                  <a:schemeClr val="bg2">
                    <a:gamma/>
                    <a:shade val="57647"/>
                    <a:invGamma/>
                  </a:schemeClr>
                </a:gs>
              </a:gsLst>
              <a:lin ang="2700000" scaled="1"/>
            </a:gradFill>
            <a:ln w="9525">
              <a:noFill/>
              <a:round/>
              <a:headEnd/>
              <a:tailEnd/>
            </a:ln>
            <a:effectLst/>
          </p:spPr>
          <p:txBody>
            <a:bodyPr/>
            <a:lstStyle/>
            <a:p>
              <a:endParaRPr lang="tr-TR"/>
            </a:p>
          </p:txBody>
        </p:sp>
        <p:sp>
          <p:nvSpPr>
            <p:cNvPr id="11450" name="Oval 186"/>
            <p:cNvSpPr>
              <a:spLocks noChangeArrowheads="1"/>
            </p:cNvSpPr>
            <p:nvPr/>
          </p:nvSpPr>
          <p:spPr bwMode="hidden">
            <a:xfrm>
              <a:off x="3869" y="2657"/>
              <a:ext cx="151" cy="84"/>
            </a:xfrm>
            <a:prstGeom prst="ellipse">
              <a:avLst/>
            </a:prstGeom>
            <a:gradFill rotWithShape="0">
              <a:gsLst>
                <a:gs pos="0">
                  <a:schemeClr val="bg2"/>
                </a:gs>
                <a:gs pos="100000">
                  <a:schemeClr val="bg2">
                    <a:gamma/>
                    <a:shade val="57647"/>
                    <a:invGamma/>
                  </a:schemeClr>
                </a:gs>
              </a:gsLst>
              <a:lin ang="2700000" scaled="1"/>
            </a:gradFill>
            <a:ln w="9525">
              <a:noFill/>
              <a:round/>
              <a:headEnd/>
              <a:tailEnd/>
            </a:ln>
            <a:effectLst/>
          </p:spPr>
          <p:txBody>
            <a:bodyPr/>
            <a:lstStyle/>
            <a:p>
              <a:endParaRPr lang="tr-TR"/>
            </a:p>
          </p:txBody>
        </p:sp>
        <p:sp>
          <p:nvSpPr>
            <p:cNvPr id="11451" name="Oval 187"/>
            <p:cNvSpPr>
              <a:spLocks noChangeArrowheads="1"/>
            </p:cNvSpPr>
            <p:nvPr/>
          </p:nvSpPr>
          <p:spPr bwMode="hidden">
            <a:xfrm>
              <a:off x="4090" y="2475"/>
              <a:ext cx="156" cy="89"/>
            </a:xfrm>
            <a:prstGeom prst="ellipse">
              <a:avLst/>
            </a:prstGeom>
            <a:gradFill rotWithShape="0">
              <a:gsLst>
                <a:gs pos="0">
                  <a:schemeClr val="bg2"/>
                </a:gs>
                <a:gs pos="100000">
                  <a:schemeClr val="bg2">
                    <a:gamma/>
                    <a:shade val="57647"/>
                    <a:invGamma/>
                  </a:schemeClr>
                </a:gs>
              </a:gsLst>
              <a:lin ang="2700000" scaled="1"/>
            </a:gradFill>
            <a:ln w="9525">
              <a:noFill/>
              <a:round/>
              <a:headEnd/>
              <a:tailEnd/>
            </a:ln>
            <a:effectLst/>
          </p:spPr>
          <p:txBody>
            <a:bodyPr/>
            <a:lstStyle/>
            <a:p>
              <a:endParaRPr lang="tr-TR"/>
            </a:p>
          </p:txBody>
        </p:sp>
        <p:sp>
          <p:nvSpPr>
            <p:cNvPr id="11452" name="Oval 188"/>
            <p:cNvSpPr>
              <a:spLocks noChangeArrowheads="1"/>
            </p:cNvSpPr>
            <p:nvPr/>
          </p:nvSpPr>
          <p:spPr bwMode="hidden">
            <a:xfrm>
              <a:off x="4327" y="2314"/>
              <a:ext cx="134" cy="72"/>
            </a:xfrm>
            <a:prstGeom prst="ellipse">
              <a:avLst/>
            </a:prstGeom>
            <a:gradFill rotWithShape="0">
              <a:gsLst>
                <a:gs pos="0">
                  <a:schemeClr val="bg2"/>
                </a:gs>
                <a:gs pos="100000">
                  <a:schemeClr val="bg2">
                    <a:gamma/>
                    <a:shade val="57647"/>
                    <a:invGamma/>
                  </a:schemeClr>
                </a:gs>
              </a:gsLst>
              <a:lin ang="2700000" scaled="1"/>
            </a:gradFill>
            <a:ln w="9525">
              <a:noFill/>
              <a:round/>
              <a:headEnd/>
              <a:tailEnd/>
            </a:ln>
            <a:effectLst/>
          </p:spPr>
          <p:txBody>
            <a:bodyPr/>
            <a:lstStyle/>
            <a:p>
              <a:endParaRPr lang="tr-TR"/>
            </a:p>
          </p:txBody>
        </p:sp>
        <p:sp>
          <p:nvSpPr>
            <p:cNvPr id="11453" name="Oval 189"/>
            <p:cNvSpPr>
              <a:spLocks noChangeArrowheads="1"/>
            </p:cNvSpPr>
            <p:nvPr/>
          </p:nvSpPr>
          <p:spPr bwMode="hidden">
            <a:xfrm>
              <a:off x="4712" y="2022"/>
              <a:ext cx="134" cy="73"/>
            </a:xfrm>
            <a:prstGeom prst="ellipse">
              <a:avLst/>
            </a:prstGeom>
            <a:gradFill rotWithShape="0">
              <a:gsLst>
                <a:gs pos="0">
                  <a:schemeClr val="bg2"/>
                </a:gs>
                <a:gs pos="100000">
                  <a:schemeClr val="bg2">
                    <a:gamma/>
                    <a:shade val="54510"/>
                    <a:invGamma/>
                  </a:schemeClr>
                </a:gs>
              </a:gsLst>
              <a:lin ang="2700000" scaled="1"/>
            </a:gradFill>
            <a:ln w="9525">
              <a:noFill/>
              <a:round/>
              <a:headEnd/>
              <a:tailEnd/>
            </a:ln>
            <a:effectLst/>
          </p:spPr>
          <p:txBody>
            <a:bodyPr/>
            <a:lstStyle/>
            <a:p>
              <a:endParaRPr lang="tr-TR"/>
            </a:p>
          </p:txBody>
        </p:sp>
        <p:sp>
          <p:nvSpPr>
            <p:cNvPr id="11454" name="Oval 190"/>
            <p:cNvSpPr>
              <a:spLocks noChangeArrowheads="1"/>
            </p:cNvSpPr>
            <p:nvPr/>
          </p:nvSpPr>
          <p:spPr bwMode="hidden">
            <a:xfrm>
              <a:off x="4533" y="2162"/>
              <a:ext cx="139" cy="61"/>
            </a:xfrm>
            <a:prstGeom prst="ellipse">
              <a:avLst/>
            </a:prstGeom>
            <a:gradFill rotWithShape="0">
              <a:gsLst>
                <a:gs pos="0">
                  <a:schemeClr val="bg2"/>
                </a:gs>
                <a:gs pos="100000">
                  <a:schemeClr val="bg2">
                    <a:gamma/>
                    <a:shade val="57647"/>
                    <a:invGamma/>
                  </a:schemeClr>
                </a:gs>
              </a:gsLst>
              <a:lin ang="2700000" scaled="1"/>
            </a:gradFill>
            <a:ln w="9525">
              <a:noFill/>
              <a:round/>
              <a:headEnd/>
              <a:tailEnd/>
            </a:ln>
            <a:effectLst/>
          </p:spPr>
          <p:txBody>
            <a:bodyPr/>
            <a:lstStyle/>
            <a:p>
              <a:endParaRPr lang="tr-TR"/>
            </a:p>
          </p:txBody>
        </p:sp>
        <p:sp>
          <p:nvSpPr>
            <p:cNvPr id="11455" name="Oval 191"/>
            <p:cNvSpPr>
              <a:spLocks noChangeArrowheads="1"/>
            </p:cNvSpPr>
            <p:nvPr/>
          </p:nvSpPr>
          <p:spPr bwMode="hidden">
            <a:xfrm>
              <a:off x="4863" y="1920"/>
              <a:ext cx="128" cy="61"/>
            </a:xfrm>
            <a:prstGeom prst="ellipse">
              <a:avLst/>
            </a:prstGeom>
            <a:gradFill rotWithShape="0">
              <a:gsLst>
                <a:gs pos="0">
                  <a:schemeClr val="bg2"/>
                </a:gs>
                <a:gs pos="100000">
                  <a:schemeClr val="bg2">
                    <a:gamma/>
                    <a:shade val="57647"/>
                    <a:invGamma/>
                  </a:schemeClr>
                </a:gs>
              </a:gsLst>
              <a:lin ang="2700000" scaled="1"/>
            </a:gradFill>
            <a:ln w="9525">
              <a:noFill/>
              <a:round/>
              <a:headEnd/>
              <a:tailEnd/>
            </a:ln>
            <a:effectLst/>
          </p:spPr>
          <p:txBody>
            <a:bodyPr/>
            <a:lstStyle/>
            <a:p>
              <a:endParaRPr lang="tr-TR"/>
            </a:p>
          </p:txBody>
        </p:sp>
        <p:sp>
          <p:nvSpPr>
            <p:cNvPr id="11456" name="Oval 192"/>
            <p:cNvSpPr>
              <a:spLocks noChangeArrowheads="1"/>
            </p:cNvSpPr>
            <p:nvPr/>
          </p:nvSpPr>
          <p:spPr bwMode="hidden">
            <a:xfrm>
              <a:off x="5009" y="1807"/>
              <a:ext cx="128" cy="61"/>
            </a:xfrm>
            <a:prstGeom prst="ellipse">
              <a:avLst/>
            </a:prstGeom>
            <a:gradFill rotWithShape="0">
              <a:gsLst>
                <a:gs pos="0">
                  <a:schemeClr val="bg2"/>
                </a:gs>
                <a:gs pos="100000">
                  <a:schemeClr val="bg2">
                    <a:gamma/>
                    <a:shade val="57647"/>
                    <a:invGamma/>
                  </a:schemeClr>
                </a:gs>
              </a:gsLst>
              <a:lin ang="2700000" scaled="1"/>
            </a:gradFill>
            <a:ln w="9525">
              <a:noFill/>
              <a:round/>
              <a:headEnd/>
              <a:tailEnd/>
            </a:ln>
            <a:effectLst/>
          </p:spPr>
          <p:txBody>
            <a:bodyPr/>
            <a:lstStyle/>
            <a:p>
              <a:endParaRPr lang="tr-TR"/>
            </a:p>
          </p:txBody>
        </p:sp>
        <p:sp>
          <p:nvSpPr>
            <p:cNvPr id="11457" name="Oval 193"/>
            <p:cNvSpPr>
              <a:spLocks noChangeArrowheads="1"/>
            </p:cNvSpPr>
            <p:nvPr/>
          </p:nvSpPr>
          <p:spPr bwMode="hidden">
            <a:xfrm>
              <a:off x="5161" y="1702"/>
              <a:ext cx="123" cy="50"/>
            </a:xfrm>
            <a:prstGeom prst="ellipse">
              <a:avLst/>
            </a:prstGeom>
            <a:gradFill rotWithShape="0">
              <a:gsLst>
                <a:gs pos="0">
                  <a:schemeClr val="bg2"/>
                </a:gs>
                <a:gs pos="100000">
                  <a:schemeClr val="bg2">
                    <a:gamma/>
                    <a:shade val="81961"/>
                    <a:invGamma/>
                  </a:schemeClr>
                </a:gs>
              </a:gsLst>
              <a:lin ang="2700000" scaled="1"/>
            </a:gradFill>
            <a:ln w="9525">
              <a:noFill/>
              <a:round/>
              <a:headEnd/>
              <a:tailEnd/>
            </a:ln>
            <a:effectLst/>
          </p:spPr>
          <p:txBody>
            <a:bodyPr/>
            <a:lstStyle/>
            <a:p>
              <a:endParaRPr lang="tr-TR"/>
            </a:p>
          </p:txBody>
        </p:sp>
        <p:sp>
          <p:nvSpPr>
            <p:cNvPr id="11458" name="Oval 194"/>
            <p:cNvSpPr>
              <a:spLocks noChangeArrowheads="1"/>
            </p:cNvSpPr>
            <p:nvPr/>
          </p:nvSpPr>
          <p:spPr bwMode="hidden">
            <a:xfrm>
              <a:off x="5277" y="1614"/>
              <a:ext cx="124" cy="51"/>
            </a:xfrm>
            <a:prstGeom prst="ellipse">
              <a:avLst/>
            </a:prstGeom>
            <a:gradFill rotWithShape="0">
              <a:gsLst>
                <a:gs pos="0">
                  <a:schemeClr val="bg2"/>
                </a:gs>
                <a:gs pos="100000">
                  <a:schemeClr val="bg2">
                    <a:gamma/>
                    <a:shade val="81961"/>
                    <a:invGamma/>
                  </a:schemeClr>
                </a:gs>
              </a:gsLst>
              <a:lin ang="2700000" scaled="1"/>
            </a:gradFill>
            <a:ln w="9525">
              <a:noFill/>
              <a:round/>
              <a:headEnd/>
              <a:tailEnd/>
            </a:ln>
            <a:effectLst/>
          </p:spPr>
          <p:txBody>
            <a:bodyPr/>
            <a:lstStyle/>
            <a:p>
              <a:endParaRPr lang="tr-TR"/>
            </a:p>
          </p:txBody>
        </p:sp>
        <p:sp>
          <p:nvSpPr>
            <p:cNvPr id="11459" name="Oval 195"/>
            <p:cNvSpPr>
              <a:spLocks noChangeArrowheads="1"/>
            </p:cNvSpPr>
            <p:nvPr/>
          </p:nvSpPr>
          <p:spPr bwMode="hidden">
            <a:xfrm>
              <a:off x="5398" y="1521"/>
              <a:ext cx="123" cy="51"/>
            </a:xfrm>
            <a:prstGeom prst="ellipse">
              <a:avLst/>
            </a:prstGeom>
            <a:gradFill rotWithShape="0">
              <a:gsLst>
                <a:gs pos="0">
                  <a:schemeClr val="bg2"/>
                </a:gs>
                <a:gs pos="100000">
                  <a:schemeClr val="bg2">
                    <a:gamma/>
                    <a:shade val="81961"/>
                    <a:invGamma/>
                  </a:schemeClr>
                </a:gs>
              </a:gsLst>
              <a:lin ang="2700000" scaled="1"/>
            </a:gradFill>
            <a:ln w="9525">
              <a:noFill/>
              <a:round/>
              <a:headEnd/>
              <a:tailEnd/>
            </a:ln>
            <a:effectLst/>
          </p:spPr>
          <p:txBody>
            <a:bodyPr/>
            <a:lstStyle/>
            <a:p>
              <a:endParaRPr lang="tr-TR"/>
            </a:p>
          </p:txBody>
        </p:sp>
        <p:sp>
          <p:nvSpPr>
            <p:cNvPr id="11460" name="Oval 196"/>
            <p:cNvSpPr>
              <a:spLocks noChangeArrowheads="1"/>
            </p:cNvSpPr>
            <p:nvPr/>
          </p:nvSpPr>
          <p:spPr bwMode="hidden">
            <a:xfrm>
              <a:off x="3255" y="4071"/>
              <a:ext cx="196" cy="106"/>
            </a:xfrm>
            <a:prstGeom prst="ellipse">
              <a:avLst/>
            </a:prstGeom>
            <a:gradFill rotWithShape="0">
              <a:gsLst>
                <a:gs pos="0">
                  <a:schemeClr val="bg1"/>
                </a:gs>
                <a:gs pos="100000">
                  <a:schemeClr val="bg1">
                    <a:gamma/>
                    <a:shade val="54510"/>
                    <a:invGamma/>
                  </a:schemeClr>
                </a:gs>
              </a:gsLst>
              <a:lin ang="2700000" scaled="1"/>
            </a:gradFill>
            <a:ln w="9525">
              <a:noFill/>
              <a:round/>
              <a:headEnd/>
              <a:tailEnd/>
            </a:ln>
            <a:effectLst/>
          </p:spPr>
          <p:txBody>
            <a:bodyPr/>
            <a:lstStyle/>
            <a:p>
              <a:endParaRPr lang="tr-TR"/>
            </a:p>
          </p:txBody>
        </p:sp>
        <p:sp>
          <p:nvSpPr>
            <p:cNvPr id="11461" name="Oval 197"/>
            <p:cNvSpPr>
              <a:spLocks noChangeArrowheads="1"/>
            </p:cNvSpPr>
            <p:nvPr/>
          </p:nvSpPr>
          <p:spPr bwMode="hidden">
            <a:xfrm>
              <a:off x="3651" y="3693"/>
              <a:ext cx="196" cy="111"/>
            </a:xfrm>
            <a:prstGeom prst="ellipse">
              <a:avLst/>
            </a:prstGeom>
            <a:gradFill rotWithShape="0">
              <a:gsLst>
                <a:gs pos="0">
                  <a:schemeClr val="bg1"/>
                </a:gs>
                <a:gs pos="100000">
                  <a:schemeClr val="bg1">
                    <a:gamma/>
                    <a:shade val="54510"/>
                    <a:invGamma/>
                  </a:schemeClr>
                </a:gs>
              </a:gsLst>
              <a:lin ang="2700000" scaled="1"/>
            </a:gradFill>
            <a:ln w="9525">
              <a:noFill/>
              <a:round/>
              <a:headEnd/>
              <a:tailEnd/>
            </a:ln>
            <a:effectLst/>
          </p:spPr>
          <p:txBody>
            <a:bodyPr/>
            <a:lstStyle/>
            <a:p>
              <a:endParaRPr lang="tr-TR"/>
            </a:p>
          </p:txBody>
        </p:sp>
        <p:sp>
          <p:nvSpPr>
            <p:cNvPr id="11462" name="Oval 198"/>
            <p:cNvSpPr>
              <a:spLocks noChangeArrowheads="1"/>
            </p:cNvSpPr>
            <p:nvPr/>
          </p:nvSpPr>
          <p:spPr bwMode="hidden">
            <a:xfrm>
              <a:off x="4773" y="3705"/>
              <a:ext cx="201" cy="106"/>
            </a:xfrm>
            <a:prstGeom prst="ellipse">
              <a:avLst/>
            </a:prstGeom>
            <a:gradFill rotWithShape="0">
              <a:gsLst>
                <a:gs pos="0">
                  <a:schemeClr val="bg1"/>
                </a:gs>
                <a:gs pos="100000">
                  <a:schemeClr val="bg1">
                    <a:gamma/>
                    <a:shade val="39216"/>
                    <a:invGamma/>
                  </a:schemeClr>
                </a:gs>
              </a:gsLst>
              <a:lin ang="2700000" scaled="1"/>
            </a:gradFill>
            <a:ln w="9525">
              <a:noFill/>
              <a:round/>
              <a:headEnd/>
              <a:tailEnd/>
            </a:ln>
            <a:effectLst/>
          </p:spPr>
          <p:txBody>
            <a:bodyPr/>
            <a:lstStyle/>
            <a:p>
              <a:endParaRPr lang="tr-TR"/>
            </a:p>
          </p:txBody>
        </p:sp>
        <p:sp>
          <p:nvSpPr>
            <p:cNvPr id="11463" name="Oval 199"/>
            <p:cNvSpPr>
              <a:spLocks noChangeArrowheads="1"/>
            </p:cNvSpPr>
            <p:nvPr/>
          </p:nvSpPr>
          <p:spPr bwMode="hidden">
            <a:xfrm>
              <a:off x="4491" y="4049"/>
              <a:ext cx="196" cy="105"/>
            </a:xfrm>
            <a:prstGeom prst="ellipse">
              <a:avLst/>
            </a:prstGeom>
            <a:gradFill rotWithShape="0">
              <a:gsLst>
                <a:gs pos="0">
                  <a:schemeClr val="bg1"/>
                </a:gs>
                <a:gs pos="100000">
                  <a:schemeClr val="bg1">
                    <a:gamma/>
                    <a:shade val="39216"/>
                    <a:invGamma/>
                  </a:schemeClr>
                </a:gs>
              </a:gsLst>
              <a:lin ang="2700000" scaled="1"/>
            </a:gradFill>
            <a:ln w="9525">
              <a:noFill/>
              <a:round/>
              <a:headEnd/>
              <a:tailEnd/>
            </a:ln>
            <a:effectLst/>
          </p:spPr>
          <p:txBody>
            <a:bodyPr/>
            <a:lstStyle/>
            <a:p>
              <a:endParaRPr lang="tr-TR"/>
            </a:p>
          </p:txBody>
        </p:sp>
        <p:sp>
          <p:nvSpPr>
            <p:cNvPr id="11464" name="Oval 200"/>
            <p:cNvSpPr>
              <a:spLocks noChangeArrowheads="1"/>
            </p:cNvSpPr>
            <p:nvPr/>
          </p:nvSpPr>
          <p:spPr bwMode="hidden">
            <a:xfrm>
              <a:off x="3989" y="3396"/>
              <a:ext cx="168" cy="96"/>
            </a:xfrm>
            <a:prstGeom prst="ellipse">
              <a:avLst/>
            </a:prstGeom>
            <a:gradFill rotWithShape="0">
              <a:gsLst>
                <a:gs pos="0">
                  <a:schemeClr val="bg1"/>
                </a:gs>
                <a:gs pos="100000">
                  <a:schemeClr val="bg1">
                    <a:gamma/>
                    <a:shade val="54510"/>
                    <a:invGamma/>
                  </a:schemeClr>
                </a:gs>
              </a:gsLst>
              <a:lin ang="2700000" scaled="1"/>
            </a:gradFill>
            <a:ln w="9525">
              <a:noFill/>
              <a:round/>
              <a:headEnd/>
              <a:tailEnd/>
            </a:ln>
            <a:effectLst/>
          </p:spPr>
          <p:txBody>
            <a:bodyPr/>
            <a:lstStyle/>
            <a:p>
              <a:endParaRPr lang="tr-TR"/>
            </a:p>
          </p:txBody>
        </p:sp>
        <p:sp>
          <p:nvSpPr>
            <p:cNvPr id="11465" name="Oval 201"/>
            <p:cNvSpPr>
              <a:spLocks noChangeArrowheads="1"/>
            </p:cNvSpPr>
            <p:nvPr/>
          </p:nvSpPr>
          <p:spPr bwMode="hidden">
            <a:xfrm>
              <a:off x="4263" y="3141"/>
              <a:ext cx="167" cy="95"/>
            </a:xfrm>
            <a:prstGeom prst="ellipse">
              <a:avLst/>
            </a:prstGeom>
            <a:gradFill rotWithShape="0">
              <a:gsLst>
                <a:gs pos="0">
                  <a:schemeClr val="bg1"/>
                </a:gs>
                <a:gs pos="100000">
                  <a:schemeClr val="bg1">
                    <a:gamma/>
                    <a:shade val="54510"/>
                    <a:invGamma/>
                  </a:schemeClr>
                </a:gs>
              </a:gsLst>
              <a:lin ang="2700000" scaled="1"/>
            </a:gradFill>
            <a:ln w="9525">
              <a:noFill/>
              <a:round/>
              <a:headEnd/>
              <a:tailEnd/>
            </a:ln>
            <a:effectLst/>
          </p:spPr>
          <p:txBody>
            <a:bodyPr/>
            <a:lstStyle/>
            <a:p>
              <a:endParaRPr lang="tr-TR"/>
            </a:p>
          </p:txBody>
        </p:sp>
        <p:sp>
          <p:nvSpPr>
            <p:cNvPr id="11466" name="Oval 202"/>
            <p:cNvSpPr>
              <a:spLocks noChangeArrowheads="1"/>
            </p:cNvSpPr>
            <p:nvPr/>
          </p:nvSpPr>
          <p:spPr bwMode="hidden">
            <a:xfrm>
              <a:off x="5044" y="3418"/>
              <a:ext cx="167" cy="95"/>
            </a:xfrm>
            <a:prstGeom prst="ellipse">
              <a:avLst/>
            </a:prstGeom>
            <a:gradFill rotWithShape="0">
              <a:gsLst>
                <a:gs pos="0">
                  <a:schemeClr val="bg1"/>
                </a:gs>
                <a:gs pos="100000">
                  <a:schemeClr val="bg1">
                    <a:gamma/>
                    <a:shade val="39216"/>
                    <a:invGamma/>
                  </a:schemeClr>
                </a:gs>
              </a:gsLst>
              <a:lin ang="2700000" scaled="1"/>
            </a:gradFill>
            <a:ln w="9525">
              <a:noFill/>
              <a:round/>
              <a:headEnd/>
              <a:tailEnd/>
            </a:ln>
            <a:effectLst/>
          </p:spPr>
          <p:txBody>
            <a:bodyPr/>
            <a:lstStyle/>
            <a:p>
              <a:endParaRPr lang="tr-TR"/>
            </a:p>
          </p:txBody>
        </p:sp>
        <p:sp>
          <p:nvSpPr>
            <p:cNvPr id="11467" name="Oval 203"/>
            <p:cNvSpPr>
              <a:spLocks noChangeArrowheads="1"/>
            </p:cNvSpPr>
            <p:nvPr/>
          </p:nvSpPr>
          <p:spPr bwMode="hidden">
            <a:xfrm>
              <a:off x="4553" y="2873"/>
              <a:ext cx="156" cy="83"/>
            </a:xfrm>
            <a:prstGeom prst="ellipse">
              <a:avLst/>
            </a:prstGeom>
            <a:gradFill rotWithShape="0">
              <a:gsLst>
                <a:gs pos="0">
                  <a:schemeClr val="bg1"/>
                </a:gs>
                <a:gs pos="100000">
                  <a:schemeClr val="bg1">
                    <a:gamma/>
                    <a:shade val="54510"/>
                    <a:invGamma/>
                  </a:schemeClr>
                </a:gs>
              </a:gsLst>
              <a:lin ang="2700000" scaled="1"/>
            </a:gradFill>
            <a:ln w="9525">
              <a:noFill/>
              <a:round/>
              <a:headEnd/>
              <a:tailEnd/>
            </a:ln>
            <a:effectLst/>
          </p:spPr>
          <p:txBody>
            <a:bodyPr/>
            <a:lstStyle/>
            <a:p>
              <a:endParaRPr lang="tr-TR"/>
            </a:p>
          </p:txBody>
        </p:sp>
        <p:sp>
          <p:nvSpPr>
            <p:cNvPr id="11468" name="Oval 204"/>
            <p:cNvSpPr>
              <a:spLocks noChangeArrowheads="1"/>
            </p:cNvSpPr>
            <p:nvPr/>
          </p:nvSpPr>
          <p:spPr bwMode="hidden">
            <a:xfrm>
              <a:off x="5293" y="3116"/>
              <a:ext cx="168" cy="95"/>
            </a:xfrm>
            <a:prstGeom prst="ellipse">
              <a:avLst/>
            </a:prstGeom>
            <a:gradFill rotWithShape="0">
              <a:gsLst>
                <a:gs pos="0">
                  <a:schemeClr val="bg1"/>
                </a:gs>
                <a:gs pos="100000">
                  <a:schemeClr val="bg1">
                    <a:gamma/>
                    <a:shade val="54510"/>
                    <a:invGamma/>
                  </a:schemeClr>
                </a:gs>
              </a:gsLst>
              <a:lin ang="2700000" scaled="1"/>
            </a:gradFill>
            <a:ln w="9525">
              <a:noFill/>
              <a:round/>
              <a:headEnd/>
              <a:tailEnd/>
            </a:ln>
            <a:effectLst/>
          </p:spPr>
          <p:txBody>
            <a:bodyPr/>
            <a:lstStyle/>
            <a:p>
              <a:endParaRPr lang="tr-TR"/>
            </a:p>
          </p:txBody>
        </p:sp>
        <p:sp>
          <p:nvSpPr>
            <p:cNvPr id="11469" name="Oval 205"/>
            <p:cNvSpPr>
              <a:spLocks noChangeArrowheads="1"/>
            </p:cNvSpPr>
            <p:nvPr/>
          </p:nvSpPr>
          <p:spPr bwMode="hidden">
            <a:xfrm>
              <a:off x="5497" y="2879"/>
              <a:ext cx="156" cy="89"/>
            </a:xfrm>
            <a:prstGeom prst="ellipse">
              <a:avLst/>
            </a:prstGeom>
            <a:gradFill rotWithShape="0">
              <a:gsLst>
                <a:gs pos="0">
                  <a:schemeClr val="bg1"/>
                </a:gs>
                <a:gs pos="100000">
                  <a:schemeClr val="bg1">
                    <a:gamma/>
                    <a:shade val="39216"/>
                    <a:invGamma/>
                  </a:schemeClr>
                </a:gs>
              </a:gsLst>
              <a:lin ang="2700000" scaled="1"/>
            </a:gradFill>
            <a:ln w="9525">
              <a:noFill/>
              <a:round/>
              <a:headEnd/>
              <a:tailEnd/>
            </a:ln>
            <a:effectLst/>
          </p:spPr>
          <p:txBody>
            <a:bodyPr/>
            <a:lstStyle/>
            <a:p>
              <a:endParaRPr lang="tr-TR"/>
            </a:p>
          </p:txBody>
        </p:sp>
        <p:sp>
          <p:nvSpPr>
            <p:cNvPr id="11470" name="Oval 206"/>
            <p:cNvSpPr>
              <a:spLocks noChangeArrowheads="1"/>
            </p:cNvSpPr>
            <p:nvPr/>
          </p:nvSpPr>
          <p:spPr bwMode="hidden">
            <a:xfrm>
              <a:off x="4772" y="2673"/>
              <a:ext cx="156" cy="83"/>
            </a:xfrm>
            <a:prstGeom prst="ellipse">
              <a:avLst/>
            </a:prstGeom>
            <a:gradFill rotWithShape="0">
              <a:gsLst>
                <a:gs pos="0">
                  <a:schemeClr val="bg1"/>
                </a:gs>
                <a:gs pos="100000">
                  <a:schemeClr val="bg1">
                    <a:gamma/>
                    <a:shade val="54510"/>
                    <a:invGamma/>
                  </a:schemeClr>
                </a:gs>
              </a:gsLst>
              <a:lin ang="2700000" scaled="1"/>
            </a:gradFill>
            <a:ln w="9525">
              <a:noFill/>
              <a:round/>
              <a:headEnd/>
              <a:tailEnd/>
            </a:ln>
            <a:effectLst/>
          </p:spPr>
          <p:txBody>
            <a:bodyPr/>
            <a:lstStyle/>
            <a:p>
              <a:endParaRPr lang="tr-TR"/>
            </a:p>
          </p:txBody>
        </p:sp>
        <p:sp>
          <p:nvSpPr>
            <p:cNvPr id="11471" name="Oval 207"/>
            <p:cNvSpPr>
              <a:spLocks noChangeArrowheads="1"/>
            </p:cNvSpPr>
            <p:nvPr/>
          </p:nvSpPr>
          <p:spPr bwMode="hidden">
            <a:xfrm>
              <a:off x="4966" y="2488"/>
              <a:ext cx="156" cy="84"/>
            </a:xfrm>
            <a:prstGeom prst="ellipse">
              <a:avLst/>
            </a:prstGeom>
            <a:gradFill rotWithShape="0">
              <a:gsLst>
                <a:gs pos="0">
                  <a:schemeClr val="bg1"/>
                </a:gs>
                <a:gs pos="100000">
                  <a:schemeClr val="bg1">
                    <a:gamma/>
                    <a:shade val="54510"/>
                    <a:invGamma/>
                  </a:schemeClr>
                </a:gs>
              </a:gsLst>
              <a:lin ang="2700000" scaled="1"/>
            </a:gradFill>
            <a:ln w="9525">
              <a:noFill/>
              <a:round/>
              <a:headEnd/>
              <a:tailEnd/>
            </a:ln>
            <a:effectLst/>
          </p:spPr>
          <p:txBody>
            <a:bodyPr/>
            <a:lstStyle/>
            <a:p>
              <a:endParaRPr lang="tr-TR"/>
            </a:p>
          </p:txBody>
        </p:sp>
        <p:sp>
          <p:nvSpPr>
            <p:cNvPr id="11472" name="Oval 208"/>
            <p:cNvSpPr>
              <a:spLocks noChangeArrowheads="1"/>
            </p:cNvSpPr>
            <p:nvPr/>
          </p:nvSpPr>
          <p:spPr bwMode="hidden">
            <a:xfrm>
              <a:off x="5444" y="2052"/>
              <a:ext cx="134" cy="73"/>
            </a:xfrm>
            <a:prstGeom prst="ellipse">
              <a:avLst/>
            </a:prstGeom>
            <a:gradFill rotWithShape="0">
              <a:gsLst>
                <a:gs pos="0">
                  <a:schemeClr val="bg1"/>
                </a:gs>
                <a:gs pos="100000">
                  <a:schemeClr val="bg1">
                    <a:gamma/>
                    <a:shade val="54510"/>
                    <a:invGamma/>
                  </a:schemeClr>
                </a:gs>
              </a:gsLst>
              <a:lin ang="2700000" scaled="1"/>
            </a:gradFill>
            <a:ln w="9525">
              <a:noFill/>
              <a:round/>
              <a:headEnd/>
              <a:tailEnd/>
            </a:ln>
            <a:effectLst/>
          </p:spPr>
          <p:txBody>
            <a:bodyPr/>
            <a:lstStyle/>
            <a:p>
              <a:endParaRPr lang="tr-TR"/>
            </a:p>
          </p:txBody>
        </p:sp>
        <p:sp>
          <p:nvSpPr>
            <p:cNvPr id="11473" name="Oval 209"/>
            <p:cNvSpPr>
              <a:spLocks noChangeArrowheads="1"/>
            </p:cNvSpPr>
            <p:nvPr/>
          </p:nvSpPr>
          <p:spPr bwMode="hidden">
            <a:xfrm>
              <a:off x="5161" y="2314"/>
              <a:ext cx="140" cy="73"/>
            </a:xfrm>
            <a:prstGeom prst="ellipse">
              <a:avLst/>
            </a:prstGeom>
            <a:gradFill rotWithShape="0">
              <a:gsLst>
                <a:gs pos="0">
                  <a:schemeClr val="bg1"/>
                </a:gs>
                <a:gs pos="100000">
                  <a:schemeClr val="bg1">
                    <a:gamma/>
                    <a:shade val="54510"/>
                    <a:invGamma/>
                  </a:schemeClr>
                </a:gs>
              </a:gsLst>
              <a:lin ang="2700000" scaled="1"/>
            </a:gradFill>
            <a:ln w="9525">
              <a:noFill/>
              <a:round/>
              <a:headEnd/>
              <a:tailEnd/>
            </a:ln>
            <a:effectLst/>
          </p:spPr>
          <p:txBody>
            <a:bodyPr/>
            <a:lstStyle/>
            <a:p>
              <a:endParaRPr lang="tr-TR"/>
            </a:p>
          </p:txBody>
        </p:sp>
        <p:sp>
          <p:nvSpPr>
            <p:cNvPr id="11474" name="Oval 210"/>
            <p:cNvSpPr>
              <a:spLocks noChangeArrowheads="1"/>
            </p:cNvSpPr>
            <p:nvPr/>
          </p:nvSpPr>
          <p:spPr bwMode="hidden">
            <a:xfrm>
              <a:off x="5318" y="2176"/>
              <a:ext cx="134" cy="61"/>
            </a:xfrm>
            <a:prstGeom prst="ellipse">
              <a:avLst/>
            </a:prstGeom>
            <a:gradFill rotWithShape="0">
              <a:gsLst>
                <a:gs pos="0">
                  <a:schemeClr val="bg1"/>
                </a:gs>
                <a:gs pos="100000">
                  <a:schemeClr val="bg1">
                    <a:gamma/>
                    <a:shade val="54510"/>
                    <a:invGamma/>
                  </a:schemeClr>
                </a:gs>
              </a:gsLst>
              <a:lin ang="2700000" scaled="1"/>
            </a:gradFill>
            <a:ln w="9525">
              <a:noFill/>
              <a:round/>
              <a:headEnd/>
              <a:tailEnd/>
            </a:ln>
            <a:effectLst/>
          </p:spPr>
          <p:txBody>
            <a:bodyPr/>
            <a:lstStyle/>
            <a:p>
              <a:endParaRPr lang="tr-TR"/>
            </a:p>
          </p:txBody>
        </p:sp>
        <p:sp>
          <p:nvSpPr>
            <p:cNvPr id="11475" name="Oval 211"/>
            <p:cNvSpPr>
              <a:spLocks noChangeArrowheads="1"/>
            </p:cNvSpPr>
            <p:nvPr/>
          </p:nvSpPr>
          <p:spPr bwMode="hidden">
            <a:xfrm>
              <a:off x="5581" y="1933"/>
              <a:ext cx="128" cy="61"/>
            </a:xfrm>
            <a:prstGeom prst="ellipse">
              <a:avLst/>
            </a:prstGeom>
            <a:gradFill rotWithShape="0">
              <a:gsLst>
                <a:gs pos="0">
                  <a:schemeClr val="bg1"/>
                </a:gs>
                <a:gs pos="100000">
                  <a:schemeClr val="bg1">
                    <a:gamma/>
                    <a:shade val="57647"/>
                    <a:invGamma/>
                  </a:schemeClr>
                </a:gs>
              </a:gsLst>
              <a:lin ang="2700000" scaled="1"/>
            </a:gradFill>
            <a:ln w="9525">
              <a:noFill/>
              <a:round/>
              <a:headEnd/>
              <a:tailEnd/>
            </a:ln>
            <a:effectLst/>
          </p:spPr>
          <p:txBody>
            <a:bodyPr/>
            <a:lstStyle/>
            <a:p>
              <a:endParaRPr lang="tr-TR"/>
            </a:p>
          </p:txBody>
        </p:sp>
        <p:sp>
          <p:nvSpPr>
            <p:cNvPr id="11476" name="Oval 212"/>
            <p:cNvSpPr>
              <a:spLocks noChangeArrowheads="1"/>
            </p:cNvSpPr>
            <p:nvPr/>
          </p:nvSpPr>
          <p:spPr bwMode="hidden">
            <a:xfrm>
              <a:off x="5689" y="1811"/>
              <a:ext cx="128" cy="61"/>
            </a:xfrm>
            <a:prstGeom prst="ellipse">
              <a:avLst/>
            </a:prstGeom>
            <a:gradFill rotWithShape="0">
              <a:gsLst>
                <a:gs pos="0">
                  <a:schemeClr val="bg1"/>
                </a:gs>
                <a:gs pos="100000">
                  <a:schemeClr val="bg1">
                    <a:gamma/>
                    <a:shade val="57647"/>
                    <a:invGamma/>
                  </a:schemeClr>
                </a:gs>
              </a:gsLst>
              <a:lin ang="2700000" scaled="1"/>
            </a:gradFill>
            <a:ln w="9525">
              <a:noFill/>
              <a:round/>
              <a:headEnd/>
              <a:tailEnd/>
            </a:ln>
            <a:effectLst/>
          </p:spPr>
          <p:txBody>
            <a:bodyPr/>
            <a:lstStyle/>
            <a:p>
              <a:endParaRPr lang="tr-TR"/>
            </a:p>
          </p:txBody>
        </p:sp>
        <p:sp>
          <p:nvSpPr>
            <p:cNvPr id="11477" name="Oval 213"/>
            <p:cNvSpPr>
              <a:spLocks noChangeArrowheads="1"/>
            </p:cNvSpPr>
            <p:nvPr/>
          </p:nvSpPr>
          <p:spPr bwMode="hidden">
            <a:xfrm>
              <a:off x="5663" y="2680"/>
              <a:ext cx="156" cy="83"/>
            </a:xfrm>
            <a:prstGeom prst="ellipse">
              <a:avLst/>
            </a:prstGeom>
            <a:gradFill rotWithShape="0">
              <a:gsLst>
                <a:gs pos="0">
                  <a:schemeClr val="bg1"/>
                </a:gs>
                <a:gs pos="100000">
                  <a:schemeClr val="bg1">
                    <a:gamma/>
                    <a:shade val="54510"/>
                    <a:invGamma/>
                  </a:schemeClr>
                </a:gs>
              </a:gsLst>
              <a:lin ang="2700000" scaled="1"/>
            </a:gradFill>
            <a:ln w="9525">
              <a:noFill/>
              <a:round/>
              <a:headEnd/>
              <a:tailEnd/>
            </a:ln>
            <a:effectLst/>
          </p:spPr>
          <p:txBody>
            <a:bodyPr/>
            <a:lstStyle/>
            <a:p>
              <a:endParaRPr lang="tr-TR"/>
            </a:p>
          </p:txBody>
        </p:sp>
        <p:sp>
          <p:nvSpPr>
            <p:cNvPr id="11478" name="Oval 214"/>
            <p:cNvSpPr>
              <a:spLocks noChangeArrowheads="1"/>
            </p:cNvSpPr>
            <p:nvPr/>
          </p:nvSpPr>
          <p:spPr bwMode="hidden">
            <a:xfrm>
              <a:off x="-65" y="2865"/>
              <a:ext cx="150" cy="89"/>
            </a:xfrm>
            <a:prstGeom prst="ellipse">
              <a:avLst/>
            </a:prstGeom>
            <a:gradFill rotWithShape="0">
              <a:gsLst>
                <a:gs pos="0">
                  <a:schemeClr val="bg1"/>
                </a:gs>
                <a:gs pos="100000">
                  <a:schemeClr val="bg1">
                    <a:gamma/>
                    <a:shade val="69804"/>
                    <a:invGamma/>
                  </a:schemeClr>
                </a:gs>
              </a:gsLst>
              <a:lin ang="2700000" scaled="1"/>
            </a:gradFill>
            <a:ln w="9525">
              <a:noFill/>
              <a:round/>
              <a:headEnd/>
              <a:tailEnd/>
            </a:ln>
            <a:effectLst/>
          </p:spPr>
          <p:txBody>
            <a:bodyPr/>
            <a:lstStyle/>
            <a:p>
              <a:endParaRPr lang="tr-TR"/>
            </a:p>
          </p:txBody>
        </p:sp>
        <p:sp>
          <p:nvSpPr>
            <p:cNvPr id="11479" name="Oval 215"/>
            <p:cNvSpPr>
              <a:spLocks noChangeArrowheads="1"/>
            </p:cNvSpPr>
            <p:nvPr/>
          </p:nvSpPr>
          <p:spPr bwMode="hidden">
            <a:xfrm>
              <a:off x="2" y="2477"/>
              <a:ext cx="156" cy="89"/>
            </a:xfrm>
            <a:prstGeom prst="ellipse">
              <a:avLst/>
            </a:prstGeom>
            <a:gradFill rotWithShape="0">
              <a:gsLst>
                <a:gs pos="0">
                  <a:schemeClr val="bg1"/>
                </a:gs>
                <a:gs pos="100000">
                  <a:schemeClr val="bg1">
                    <a:gamma/>
                    <a:shade val="75686"/>
                    <a:invGamma/>
                  </a:schemeClr>
                </a:gs>
              </a:gsLst>
              <a:lin ang="2700000" scaled="1"/>
            </a:gradFill>
            <a:ln w="9525">
              <a:noFill/>
              <a:round/>
              <a:headEnd/>
              <a:tailEnd/>
            </a:ln>
            <a:effectLst/>
          </p:spPr>
          <p:txBody>
            <a:bodyPr/>
            <a:lstStyle/>
            <a:p>
              <a:endParaRPr lang="tr-TR"/>
            </a:p>
          </p:txBody>
        </p:sp>
        <p:sp>
          <p:nvSpPr>
            <p:cNvPr id="11480" name="Oval 216"/>
            <p:cNvSpPr>
              <a:spLocks noChangeArrowheads="1"/>
            </p:cNvSpPr>
            <p:nvPr/>
          </p:nvSpPr>
          <p:spPr bwMode="hidden">
            <a:xfrm>
              <a:off x="-9" y="1436"/>
              <a:ext cx="106" cy="44"/>
            </a:xfrm>
            <a:prstGeom prst="ellipse">
              <a:avLst/>
            </a:prstGeom>
            <a:gradFill rotWithShape="0">
              <a:gsLst>
                <a:gs pos="0">
                  <a:schemeClr val="bg1"/>
                </a:gs>
                <a:gs pos="100000">
                  <a:schemeClr val="bg1">
                    <a:gamma/>
                    <a:shade val="90980"/>
                    <a:invGamma/>
                  </a:schemeClr>
                </a:gs>
              </a:gsLst>
              <a:lin ang="2700000" scaled="1"/>
            </a:gradFill>
            <a:ln w="9525">
              <a:noFill/>
              <a:round/>
              <a:headEnd/>
              <a:tailEnd/>
            </a:ln>
            <a:effectLst/>
          </p:spPr>
          <p:txBody>
            <a:bodyPr/>
            <a:lstStyle/>
            <a:p>
              <a:endParaRPr lang="tr-TR"/>
            </a:p>
          </p:txBody>
        </p:sp>
        <p:sp>
          <p:nvSpPr>
            <p:cNvPr id="11481" name="Oval 217"/>
            <p:cNvSpPr>
              <a:spLocks noChangeArrowheads="1"/>
            </p:cNvSpPr>
            <p:nvPr/>
          </p:nvSpPr>
          <p:spPr bwMode="hidden">
            <a:xfrm>
              <a:off x="5624" y="4010"/>
              <a:ext cx="201" cy="106"/>
            </a:xfrm>
            <a:prstGeom prst="ellipse">
              <a:avLst/>
            </a:prstGeom>
            <a:gradFill rotWithShape="0">
              <a:gsLst>
                <a:gs pos="0">
                  <a:schemeClr val="bg1"/>
                </a:gs>
                <a:gs pos="100000">
                  <a:schemeClr val="bg1">
                    <a:gamma/>
                    <a:shade val="39216"/>
                    <a:invGamma/>
                  </a:schemeClr>
                </a:gs>
              </a:gsLst>
              <a:lin ang="2700000" scaled="1"/>
            </a:gradFill>
            <a:ln w="9525">
              <a:noFill/>
              <a:round/>
              <a:headEnd/>
              <a:tailEnd/>
            </a:ln>
            <a:effectLst/>
          </p:spPr>
          <p:txBody>
            <a:bodyPr/>
            <a:lstStyle/>
            <a:p>
              <a:endParaRPr lang="tr-TR"/>
            </a:p>
          </p:txBody>
        </p:sp>
      </p:grpSp>
      <p:sp>
        <p:nvSpPr>
          <p:cNvPr id="11482" name="Rectangle 218"/>
          <p:cNvSpPr>
            <a:spLocks noGrp="1" noChangeArrowheads="1"/>
          </p:cNvSpPr>
          <p:nvPr>
            <p:ph type="ctrTitle" sz="quarter"/>
          </p:nvPr>
        </p:nvSpPr>
        <p:spPr>
          <a:xfrm>
            <a:off x="685800" y="1844675"/>
            <a:ext cx="7772400" cy="1736725"/>
          </a:xfrm>
        </p:spPr>
        <p:txBody>
          <a:bodyPr anchor="b" anchorCtr="1"/>
          <a:lstStyle>
            <a:lvl1pPr>
              <a:defRPr sz="5400"/>
            </a:lvl1pPr>
          </a:lstStyle>
          <a:p>
            <a:r>
              <a:rPr lang="tr-TR"/>
              <a:t>Asıl başlık stili için tıklatın</a:t>
            </a:r>
          </a:p>
        </p:txBody>
      </p:sp>
      <p:sp>
        <p:nvSpPr>
          <p:cNvPr id="11483" name="Rectangle 219"/>
          <p:cNvSpPr>
            <a:spLocks noGrp="1" noChangeArrowheads="1"/>
          </p:cNvSpPr>
          <p:nvPr>
            <p:ph type="subTitle" sz="quarter" idx="1"/>
          </p:nvPr>
        </p:nvSpPr>
        <p:spPr>
          <a:xfrm>
            <a:off x="1371600" y="3886200"/>
            <a:ext cx="6400800" cy="1752600"/>
          </a:xfrm>
        </p:spPr>
        <p:txBody>
          <a:bodyPr/>
          <a:lstStyle>
            <a:lvl1pPr marL="0" indent="0" algn="ctr">
              <a:buFont typeface="Wingdings" pitchFamily="2" charset="2"/>
              <a:buNone/>
              <a:defRPr/>
            </a:lvl1pPr>
          </a:lstStyle>
          <a:p>
            <a:r>
              <a:rPr lang="tr-TR"/>
              <a:t>Asıl alt başlık stilini düzenlemek için tıklatın</a:t>
            </a:r>
          </a:p>
        </p:txBody>
      </p:sp>
      <p:sp>
        <p:nvSpPr>
          <p:cNvPr id="11484" name="Rectangle 220"/>
          <p:cNvSpPr>
            <a:spLocks noGrp="1" noChangeArrowheads="1"/>
          </p:cNvSpPr>
          <p:nvPr>
            <p:ph type="dt" sz="quarter" idx="2"/>
          </p:nvPr>
        </p:nvSpPr>
        <p:spPr/>
        <p:txBody>
          <a:bodyPr/>
          <a:lstStyle>
            <a:lvl1pPr>
              <a:defRPr/>
            </a:lvl1pPr>
          </a:lstStyle>
          <a:p>
            <a:endParaRPr lang="tr-TR"/>
          </a:p>
        </p:txBody>
      </p:sp>
      <p:sp>
        <p:nvSpPr>
          <p:cNvPr id="11485" name="Rectangle 221"/>
          <p:cNvSpPr>
            <a:spLocks noGrp="1" noChangeArrowheads="1"/>
          </p:cNvSpPr>
          <p:nvPr>
            <p:ph type="ftr" sz="quarter" idx="3"/>
          </p:nvPr>
        </p:nvSpPr>
        <p:spPr>
          <a:xfrm>
            <a:off x="3124200" y="6248400"/>
            <a:ext cx="2895600" cy="457200"/>
          </a:xfrm>
        </p:spPr>
        <p:txBody>
          <a:bodyPr/>
          <a:lstStyle>
            <a:lvl1pPr>
              <a:defRPr/>
            </a:lvl1pPr>
          </a:lstStyle>
          <a:p>
            <a:endParaRPr lang="tr-TR"/>
          </a:p>
        </p:txBody>
      </p:sp>
      <p:sp>
        <p:nvSpPr>
          <p:cNvPr id="11486" name="Rectangle 222"/>
          <p:cNvSpPr>
            <a:spLocks noGrp="1" noChangeArrowheads="1"/>
          </p:cNvSpPr>
          <p:nvPr>
            <p:ph type="sldNum" sz="quarter" idx="4"/>
          </p:nvPr>
        </p:nvSpPr>
        <p:spPr/>
        <p:txBody>
          <a:bodyPr/>
          <a:lstStyle>
            <a:lvl1pPr>
              <a:defRPr/>
            </a:lvl1pPr>
          </a:lstStyle>
          <a:p>
            <a:fld id="{D6892B6D-0B27-4D5C-AE7B-383628CE14B5}" type="slidenum">
              <a:rPr lang="tr-TR"/>
              <a:pPr/>
              <a:t>‹#›</a:t>
            </a:fld>
            <a:endParaRPr lang="tr-T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Dikey Metin Yer Tutucusu"/>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Slayt Numarası Yer Tutucusu"/>
          <p:cNvSpPr>
            <a:spLocks noGrp="1"/>
          </p:cNvSpPr>
          <p:nvPr>
            <p:ph type="sldNum" sz="quarter" idx="10"/>
          </p:nvPr>
        </p:nvSpPr>
        <p:spPr/>
        <p:txBody>
          <a:bodyPr/>
          <a:lstStyle>
            <a:lvl1pPr>
              <a:defRPr/>
            </a:lvl1pPr>
          </a:lstStyle>
          <a:p>
            <a:fld id="{2E445DAA-A4E6-4F6D-9939-3DC37A77DE60}" type="slidenum">
              <a:rPr lang="tr-TR"/>
              <a:pPr/>
              <a:t>‹#›</a:t>
            </a:fld>
            <a:endParaRPr lang="tr-TR"/>
          </a:p>
        </p:txBody>
      </p:sp>
      <p:sp>
        <p:nvSpPr>
          <p:cNvPr id="5" name="4 Veri Yer Tutucusu"/>
          <p:cNvSpPr>
            <a:spLocks noGrp="1"/>
          </p:cNvSpPr>
          <p:nvPr>
            <p:ph type="dt" sz="half" idx="11"/>
          </p:nvPr>
        </p:nvSpPr>
        <p:spPr/>
        <p:txBody>
          <a:bodyPr/>
          <a:lstStyle>
            <a:lvl1pPr>
              <a:defRPr/>
            </a:lvl1pPr>
          </a:lstStyle>
          <a:p>
            <a:endParaRPr lang="tr-TR"/>
          </a:p>
        </p:txBody>
      </p:sp>
      <p:sp>
        <p:nvSpPr>
          <p:cNvPr id="6" name="5 Altbilgi Yer Tutucusu"/>
          <p:cNvSpPr>
            <a:spLocks noGrp="1"/>
          </p:cNvSpPr>
          <p:nvPr>
            <p:ph type="ftr" sz="quarter" idx="12"/>
          </p:nvPr>
        </p:nvSpPr>
        <p:spPr/>
        <p:txBody>
          <a:bodyPr/>
          <a:lstStyle>
            <a:lvl1pPr>
              <a:defRPr/>
            </a:lvl1pPr>
          </a:lstStyle>
          <a:p>
            <a:endParaRPr lang="tr-T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274638"/>
            <a:ext cx="2057400" cy="5859462"/>
          </a:xfrm>
        </p:spPr>
        <p:txBody>
          <a:bodyPr vert="eaVert"/>
          <a:lstStyle/>
          <a:p>
            <a:r>
              <a:rPr lang="tr-TR" smtClean="0"/>
              <a:t>Asıl başlık stili için tıklatın</a:t>
            </a:r>
            <a:endParaRPr lang="tr-TR"/>
          </a:p>
        </p:txBody>
      </p:sp>
      <p:sp>
        <p:nvSpPr>
          <p:cNvPr id="3" name="2 Dikey Metin Yer Tutucusu"/>
          <p:cNvSpPr>
            <a:spLocks noGrp="1"/>
          </p:cNvSpPr>
          <p:nvPr>
            <p:ph type="body" orient="vert" idx="1"/>
          </p:nvPr>
        </p:nvSpPr>
        <p:spPr>
          <a:xfrm>
            <a:off x="457200" y="274638"/>
            <a:ext cx="6019800" cy="5859462"/>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Slayt Numarası Yer Tutucusu"/>
          <p:cNvSpPr>
            <a:spLocks noGrp="1"/>
          </p:cNvSpPr>
          <p:nvPr>
            <p:ph type="sldNum" sz="quarter" idx="10"/>
          </p:nvPr>
        </p:nvSpPr>
        <p:spPr/>
        <p:txBody>
          <a:bodyPr/>
          <a:lstStyle>
            <a:lvl1pPr>
              <a:defRPr/>
            </a:lvl1pPr>
          </a:lstStyle>
          <a:p>
            <a:fld id="{521B5B61-1E03-4DDF-8B40-42AA1F6631D1}" type="slidenum">
              <a:rPr lang="tr-TR"/>
              <a:pPr/>
              <a:t>‹#›</a:t>
            </a:fld>
            <a:endParaRPr lang="tr-TR"/>
          </a:p>
        </p:txBody>
      </p:sp>
      <p:sp>
        <p:nvSpPr>
          <p:cNvPr id="5" name="4 Veri Yer Tutucusu"/>
          <p:cNvSpPr>
            <a:spLocks noGrp="1"/>
          </p:cNvSpPr>
          <p:nvPr>
            <p:ph type="dt" sz="half" idx="11"/>
          </p:nvPr>
        </p:nvSpPr>
        <p:spPr/>
        <p:txBody>
          <a:bodyPr/>
          <a:lstStyle>
            <a:lvl1pPr>
              <a:defRPr/>
            </a:lvl1pPr>
          </a:lstStyle>
          <a:p>
            <a:endParaRPr lang="tr-TR"/>
          </a:p>
        </p:txBody>
      </p:sp>
      <p:sp>
        <p:nvSpPr>
          <p:cNvPr id="6" name="5 Altbilgi Yer Tutucusu"/>
          <p:cNvSpPr>
            <a:spLocks noGrp="1"/>
          </p:cNvSpPr>
          <p:nvPr>
            <p:ph type="ftr" sz="quarter" idx="12"/>
          </p:nvPr>
        </p:nvSpPr>
        <p:spPr/>
        <p:txBody>
          <a:bodyPr/>
          <a:lstStyle>
            <a:lvl1pPr>
              <a:defRPr/>
            </a:lvl1pPr>
          </a:lstStyle>
          <a:p>
            <a:endParaRPr lang="tr-T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Slayt Numarası Yer Tutucusu"/>
          <p:cNvSpPr>
            <a:spLocks noGrp="1"/>
          </p:cNvSpPr>
          <p:nvPr>
            <p:ph type="sldNum" sz="quarter" idx="10"/>
          </p:nvPr>
        </p:nvSpPr>
        <p:spPr/>
        <p:txBody>
          <a:bodyPr/>
          <a:lstStyle>
            <a:lvl1pPr>
              <a:defRPr/>
            </a:lvl1pPr>
          </a:lstStyle>
          <a:p>
            <a:fld id="{E3595168-7248-42A6-80E2-5AD18205BB2E}" type="slidenum">
              <a:rPr lang="tr-TR"/>
              <a:pPr/>
              <a:t>‹#›</a:t>
            </a:fld>
            <a:endParaRPr lang="tr-TR"/>
          </a:p>
        </p:txBody>
      </p:sp>
      <p:sp>
        <p:nvSpPr>
          <p:cNvPr id="5" name="4 Veri Yer Tutucusu"/>
          <p:cNvSpPr>
            <a:spLocks noGrp="1"/>
          </p:cNvSpPr>
          <p:nvPr>
            <p:ph type="dt" sz="half" idx="11"/>
          </p:nvPr>
        </p:nvSpPr>
        <p:spPr/>
        <p:txBody>
          <a:bodyPr/>
          <a:lstStyle>
            <a:lvl1pPr>
              <a:defRPr/>
            </a:lvl1pPr>
          </a:lstStyle>
          <a:p>
            <a:endParaRPr lang="tr-TR"/>
          </a:p>
        </p:txBody>
      </p:sp>
      <p:sp>
        <p:nvSpPr>
          <p:cNvPr id="6" name="5 Altbilgi Yer Tutucusu"/>
          <p:cNvSpPr>
            <a:spLocks noGrp="1"/>
          </p:cNvSpPr>
          <p:nvPr>
            <p:ph type="ftr" sz="quarter" idx="12"/>
          </p:nvPr>
        </p:nvSpPr>
        <p:spPr/>
        <p:txBody>
          <a:bodyPr/>
          <a:lstStyle>
            <a:lvl1pPr>
              <a:defRPr/>
            </a:lvl1pPr>
          </a:lstStyle>
          <a:p>
            <a:endParaRPr lang="tr-T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Bölüm Üstbilgisi">
    <p:spTree>
      <p:nvGrpSpPr>
        <p:cNvPr id="1" name=""/>
        <p:cNvGrpSpPr/>
        <p:nvPr/>
      </p:nvGrpSpPr>
      <p:grpSpPr>
        <a:xfrm>
          <a:off x="0" y="0"/>
          <a:ext cx="0" cy="0"/>
          <a:chOff x="0" y="0"/>
          <a:chExt cx="0" cy="0"/>
        </a:xfrm>
      </p:grpSpPr>
      <p:sp>
        <p:nvSpPr>
          <p:cNvPr id="2" name="1 Başlık"/>
          <p:cNvSpPr>
            <a:spLocks noGrp="1"/>
          </p:cNvSpPr>
          <p:nvPr>
            <p:ph type="title"/>
          </p:nvPr>
        </p:nvSpPr>
        <p:spPr>
          <a:xfrm>
            <a:off x="722313" y="4406900"/>
            <a:ext cx="7772400" cy="1362075"/>
          </a:xfrm>
        </p:spPr>
        <p:txBody>
          <a:bodyPr anchor="t"/>
          <a:lstStyle>
            <a:lvl1pPr algn="l">
              <a:defRPr sz="4000" b="1" cap="all"/>
            </a:lvl1pPr>
          </a:lstStyle>
          <a:p>
            <a:r>
              <a:rPr lang="tr-TR" smtClean="0"/>
              <a:t>Asıl başlık stili için tıklatın</a:t>
            </a:r>
            <a:endParaRPr lang="tr-TR"/>
          </a:p>
        </p:txBody>
      </p:sp>
      <p:sp>
        <p:nvSpPr>
          <p:cNvPr id="3" name="2 Metin Yer Tutucusu"/>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tr-TR" smtClean="0"/>
              <a:t>Asıl metin stillerini düzenlemek için tıklatın</a:t>
            </a:r>
          </a:p>
        </p:txBody>
      </p:sp>
      <p:sp>
        <p:nvSpPr>
          <p:cNvPr id="4" name="3 Slayt Numarası Yer Tutucusu"/>
          <p:cNvSpPr>
            <a:spLocks noGrp="1"/>
          </p:cNvSpPr>
          <p:nvPr>
            <p:ph type="sldNum" sz="quarter" idx="10"/>
          </p:nvPr>
        </p:nvSpPr>
        <p:spPr/>
        <p:txBody>
          <a:bodyPr/>
          <a:lstStyle>
            <a:lvl1pPr>
              <a:defRPr/>
            </a:lvl1pPr>
          </a:lstStyle>
          <a:p>
            <a:fld id="{3C379070-A830-445D-994D-65BAD55ADFA0}" type="slidenum">
              <a:rPr lang="tr-TR"/>
              <a:pPr/>
              <a:t>‹#›</a:t>
            </a:fld>
            <a:endParaRPr lang="tr-TR"/>
          </a:p>
        </p:txBody>
      </p:sp>
      <p:sp>
        <p:nvSpPr>
          <p:cNvPr id="5" name="4 Veri Yer Tutucusu"/>
          <p:cNvSpPr>
            <a:spLocks noGrp="1"/>
          </p:cNvSpPr>
          <p:nvPr>
            <p:ph type="dt" sz="half" idx="11"/>
          </p:nvPr>
        </p:nvSpPr>
        <p:spPr/>
        <p:txBody>
          <a:bodyPr/>
          <a:lstStyle>
            <a:lvl1pPr>
              <a:defRPr/>
            </a:lvl1pPr>
          </a:lstStyle>
          <a:p>
            <a:endParaRPr lang="tr-TR"/>
          </a:p>
        </p:txBody>
      </p:sp>
      <p:sp>
        <p:nvSpPr>
          <p:cNvPr id="6" name="5 Altbilgi Yer Tutucusu"/>
          <p:cNvSpPr>
            <a:spLocks noGrp="1"/>
          </p:cNvSpPr>
          <p:nvPr>
            <p:ph type="ftr" sz="quarter" idx="12"/>
          </p:nvPr>
        </p:nvSpPr>
        <p:spPr/>
        <p:txBody>
          <a:bodyPr/>
          <a:lstStyle>
            <a:lvl1pPr>
              <a:defRPr/>
            </a:lvl1pPr>
          </a:lstStyle>
          <a:p>
            <a:endParaRPr lang="tr-T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sz="half" idx="1"/>
          </p:nvPr>
        </p:nvSpPr>
        <p:spPr>
          <a:xfrm>
            <a:off x="457200" y="1600200"/>
            <a:ext cx="4038600" cy="45339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İçerik Yer Tutucusu"/>
          <p:cNvSpPr>
            <a:spLocks noGrp="1"/>
          </p:cNvSpPr>
          <p:nvPr>
            <p:ph sz="half" idx="2"/>
          </p:nvPr>
        </p:nvSpPr>
        <p:spPr>
          <a:xfrm>
            <a:off x="4648200" y="1600200"/>
            <a:ext cx="4038600" cy="45339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Slayt Numarası Yer Tutucusu"/>
          <p:cNvSpPr>
            <a:spLocks noGrp="1"/>
          </p:cNvSpPr>
          <p:nvPr>
            <p:ph type="sldNum" sz="quarter" idx="10"/>
          </p:nvPr>
        </p:nvSpPr>
        <p:spPr/>
        <p:txBody>
          <a:bodyPr/>
          <a:lstStyle>
            <a:lvl1pPr>
              <a:defRPr/>
            </a:lvl1pPr>
          </a:lstStyle>
          <a:p>
            <a:fld id="{3D1C8F2D-430C-4CEE-8226-14B093FD7934}" type="slidenum">
              <a:rPr lang="tr-TR"/>
              <a:pPr/>
              <a:t>‹#›</a:t>
            </a:fld>
            <a:endParaRPr lang="tr-TR"/>
          </a:p>
        </p:txBody>
      </p:sp>
      <p:sp>
        <p:nvSpPr>
          <p:cNvPr id="6" name="5 Veri Yer Tutucusu"/>
          <p:cNvSpPr>
            <a:spLocks noGrp="1"/>
          </p:cNvSpPr>
          <p:nvPr>
            <p:ph type="dt" sz="half" idx="11"/>
          </p:nvPr>
        </p:nvSpPr>
        <p:spPr/>
        <p:txBody>
          <a:bodyPr/>
          <a:lstStyle>
            <a:lvl1pPr>
              <a:defRPr/>
            </a:lvl1pPr>
          </a:lstStyle>
          <a:p>
            <a:endParaRPr lang="tr-TR"/>
          </a:p>
        </p:txBody>
      </p:sp>
      <p:sp>
        <p:nvSpPr>
          <p:cNvPr id="7" name="6 Altbilgi Yer Tutucusu"/>
          <p:cNvSpPr>
            <a:spLocks noGrp="1"/>
          </p:cNvSpPr>
          <p:nvPr>
            <p:ph type="ftr" sz="quarter" idx="12"/>
          </p:nvPr>
        </p:nvSpPr>
        <p:spPr/>
        <p:txBody>
          <a:bodyPr/>
          <a:lstStyle>
            <a:lvl1pPr>
              <a:defRPr/>
            </a:lvl1pPr>
          </a:lstStyle>
          <a:p>
            <a:endParaRPr lang="tr-T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lvl1pPr>
              <a:defRPr/>
            </a:lvl1pPr>
          </a:lstStyle>
          <a:p>
            <a:r>
              <a:rPr lang="tr-TR" smtClean="0"/>
              <a:t>Asıl başlık stili için tıklatın</a:t>
            </a:r>
            <a:endParaRPr lang="tr-TR"/>
          </a:p>
        </p:txBody>
      </p:sp>
      <p:sp>
        <p:nvSpPr>
          <p:cNvPr id="3" name="2 Metin Yer Tutucusu"/>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3 İçerik Yer Tutucusu"/>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Metin Yer Tutucusu"/>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5 İçerik Yer Tutucusu"/>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6 Slayt Numarası Yer Tutucusu"/>
          <p:cNvSpPr>
            <a:spLocks noGrp="1"/>
          </p:cNvSpPr>
          <p:nvPr>
            <p:ph type="sldNum" sz="quarter" idx="10"/>
          </p:nvPr>
        </p:nvSpPr>
        <p:spPr/>
        <p:txBody>
          <a:bodyPr/>
          <a:lstStyle>
            <a:lvl1pPr>
              <a:defRPr/>
            </a:lvl1pPr>
          </a:lstStyle>
          <a:p>
            <a:fld id="{663DCFFF-E04C-40F0-954D-2A43C04F0BE2}" type="slidenum">
              <a:rPr lang="tr-TR"/>
              <a:pPr/>
              <a:t>‹#›</a:t>
            </a:fld>
            <a:endParaRPr lang="tr-TR"/>
          </a:p>
        </p:txBody>
      </p:sp>
      <p:sp>
        <p:nvSpPr>
          <p:cNvPr id="8" name="7 Veri Yer Tutucusu"/>
          <p:cNvSpPr>
            <a:spLocks noGrp="1"/>
          </p:cNvSpPr>
          <p:nvPr>
            <p:ph type="dt" sz="half" idx="11"/>
          </p:nvPr>
        </p:nvSpPr>
        <p:spPr/>
        <p:txBody>
          <a:bodyPr/>
          <a:lstStyle>
            <a:lvl1pPr>
              <a:defRPr/>
            </a:lvl1pPr>
          </a:lstStyle>
          <a:p>
            <a:endParaRPr lang="tr-TR"/>
          </a:p>
        </p:txBody>
      </p:sp>
      <p:sp>
        <p:nvSpPr>
          <p:cNvPr id="9" name="8 Altbilgi Yer Tutucusu"/>
          <p:cNvSpPr>
            <a:spLocks noGrp="1"/>
          </p:cNvSpPr>
          <p:nvPr>
            <p:ph type="ftr" sz="quarter" idx="12"/>
          </p:nvPr>
        </p:nvSpPr>
        <p:spPr/>
        <p:txBody>
          <a:bodyPr/>
          <a:lstStyle>
            <a:lvl1pPr>
              <a:defRPr/>
            </a:lvl1pPr>
          </a:lstStyle>
          <a:p>
            <a:endParaRPr lang="tr-T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Slayt Numarası Yer Tutucusu"/>
          <p:cNvSpPr>
            <a:spLocks noGrp="1"/>
          </p:cNvSpPr>
          <p:nvPr>
            <p:ph type="sldNum" sz="quarter" idx="10"/>
          </p:nvPr>
        </p:nvSpPr>
        <p:spPr/>
        <p:txBody>
          <a:bodyPr/>
          <a:lstStyle>
            <a:lvl1pPr>
              <a:defRPr/>
            </a:lvl1pPr>
          </a:lstStyle>
          <a:p>
            <a:fld id="{34E65D35-EE0E-4E1F-89BB-C6A1A719EC29}" type="slidenum">
              <a:rPr lang="tr-TR"/>
              <a:pPr/>
              <a:t>‹#›</a:t>
            </a:fld>
            <a:endParaRPr lang="tr-TR"/>
          </a:p>
        </p:txBody>
      </p:sp>
      <p:sp>
        <p:nvSpPr>
          <p:cNvPr id="4" name="3 Veri Yer Tutucusu"/>
          <p:cNvSpPr>
            <a:spLocks noGrp="1"/>
          </p:cNvSpPr>
          <p:nvPr>
            <p:ph type="dt" sz="half" idx="11"/>
          </p:nvPr>
        </p:nvSpPr>
        <p:spPr/>
        <p:txBody>
          <a:bodyPr/>
          <a:lstStyle>
            <a:lvl1pPr>
              <a:defRPr/>
            </a:lvl1pPr>
          </a:lstStyle>
          <a:p>
            <a:endParaRPr lang="tr-TR"/>
          </a:p>
        </p:txBody>
      </p:sp>
      <p:sp>
        <p:nvSpPr>
          <p:cNvPr id="5" name="4 Altbilgi Yer Tutucusu"/>
          <p:cNvSpPr>
            <a:spLocks noGrp="1"/>
          </p:cNvSpPr>
          <p:nvPr>
            <p:ph type="ftr" sz="quarter" idx="12"/>
          </p:nvPr>
        </p:nvSpPr>
        <p:spPr/>
        <p:txBody>
          <a:bodyPr/>
          <a:lstStyle>
            <a:lvl1pPr>
              <a:defRPr/>
            </a:lvl1pPr>
          </a:lstStyle>
          <a:p>
            <a:endParaRPr lang="tr-T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oş">
    <p:spTree>
      <p:nvGrpSpPr>
        <p:cNvPr id="1" name=""/>
        <p:cNvGrpSpPr/>
        <p:nvPr/>
      </p:nvGrpSpPr>
      <p:grpSpPr>
        <a:xfrm>
          <a:off x="0" y="0"/>
          <a:ext cx="0" cy="0"/>
          <a:chOff x="0" y="0"/>
          <a:chExt cx="0" cy="0"/>
        </a:xfrm>
      </p:grpSpPr>
      <p:sp>
        <p:nvSpPr>
          <p:cNvPr id="2" name="1 Slayt Numarası Yer Tutucusu"/>
          <p:cNvSpPr>
            <a:spLocks noGrp="1"/>
          </p:cNvSpPr>
          <p:nvPr>
            <p:ph type="sldNum" sz="quarter" idx="10"/>
          </p:nvPr>
        </p:nvSpPr>
        <p:spPr/>
        <p:txBody>
          <a:bodyPr/>
          <a:lstStyle>
            <a:lvl1pPr>
              <a:defRPr/>
            </a:lvl1pPr>
          </a:lstStyle>
          <a:p>
            <a:fld id="{BEA7D93C-5F41-4F04-A457-DAC65952E7E5}" type="slidenum">
              <a:rPr lang="tr-TR"/>
              <a:pPr/>
              <a:t>‹#›</a:t>
            </a:fld>
            <a:endParaRPr lang="tr-TR"/>
          </a:p>
        </p:txBody>
      </p:sp>
      <p:sp>
        <p:nvSpPr>
          <p:cNvPr id="3" name="2 Veri Yer Tutucusu"/>
          <p:cNvSpPr>
            <a:spLocks noGrp="1"/>
          </p:cNvSpPr>
          <p:nvPr>
            <p:ph type="dt" sz="half" idx="11"/>
          </p:nvPr>
        </p:nvSpPr>
        <p:spPr/>
        <p:txBody>
          <a:bodyPr/>
          <a:lstStyle>
            <a:lvl1pPr>
              <a:defRPr/>
            </a:lvl1pPr>
          </a:lstStyle>
          <a:p>
            <a:endParaRPr lang="tr-TR"/>
          </a:p>
        </p:txBody>
      </p:sp>
      <p:sp>
        <p:nvSpPr>
          <p:cNvPr id="4" name="3 Altbilgi Yer Tutucusu"/>
          <p:cNvSpPr>
            <a:spLocks noGrp="1"/>
          </p:cNvSpPr>
          <p:nvPr>
            <p:ph type="ftr" sz="quarter" idx="12"/>
          </p:nvPr>
        </p:nvSpPr>
        <p:spPr/>
        <p:txBody>
          <a:bodyPr/>
          <a:lstStyle>
            <a:lvl1pPr>
              <a:defRPr/>
            </a:lvl1pPr>
          </a:lstStyle>
          <a:p>
            <a:endParaRPr lang="tr-T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3050"/>
            <a:ext cx="3008313" cy="1162050"/>
          </a:xfrm>
        </p:spPr>
        <p:txBody>
          <a:bodyPr anchor="b"/>
          <a:lstStyle>
            <a:lvl1pPr algn="l">
              <a:defRPr sz="2000" b="1"/>
            </a:lvl1pPr>
          </a:lstStyle>
          <a:p>
            <a:r>
              <a:rPr lang="tr-TR" smtClean="0"/>
              <a:t>Asıl başlık stili için tıklatın</a:t>
            </a:r>
            <a:endParaRPr lang="tr-TR"/>
          </a:p>
        </p:txBody>
      </p:sp>
      <p:sp>
        <p:nvSpPr>
          <p:cNvPr id="3" name="2 İçerik Yer Tutucusu"/>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Metin Yer Tutucusu"/>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Slayt Numarası Yer Tutucusu"/>
          <p:cNvSpPr>
            <a:spLocks noGrp="1"/>
          </p:cNvSpPr>
          <p:nvPr>
            <p:ph type="sldNum" sz="quarter" idx="10"/>
          </p:nvPr>
        </p:nvSpPr>
        <p:spPr/>
        <p:txBody>
          <a:bodyPr/>
          <a:lstStyle>
            <a:lvl1pPr>
              <a:defRPr/>
            </a:lvl1pPr>
          </a:lstStyle>
          <a:p>
            <a:fld id="{64B92268-E5A0-4497-A4B1-6501C7E8C9FE}" type="slidenum">
              <a:rPr lang="tr-TR"/>
              <a:pPr/>
              <a:t>‹#›</a:t>
            </a:fld>
            <a:endParaRPr lang="tr-TR"/>
          </a:p>
        </p:txBody>
      </p:sp>
      <p:sp>
        <p:nvSpPr>
          <p:cNvPr id="6" name="5 Veri Yer Tutucusu"/>
          <p:cNvSpPr>
            <a:spLocks noGrp="1"/>
          </p:cNvSpPr>
          <p:nvPr>
            <p:ph type="dt" sz="half" idx="11"/>
          </p:nvPr>
        </p:nvSpPr>
        <p:spPr/>
        <p:txBody>
          <a:bodyPr/>
          <a:lstStyle>
            <a:lvl1pPr>
              <a:defRPr/>
            </a:lvl1pPr>
          </a:lstStyle>
          <a:p>
            <a:endParaRPr lang="tr-TR"/>
          </a:p>
        </p:txBody>
      </p:sp>
      <p:sp>
        <p:nvSpPr>
          <p:cNvPr id="7" name="6 Altbilgi Yer Tutucusu"/>
          <p:cNvSpPr>
            <a:spLocks noGrp="1"/>
          </p:cNvSpPr>
          <p:nvPr>
            <p:ph type="ftr" sz="quarter" idx="12"/>
          </p:nvPr>
        </p:nvSpPr>
        <p:spPr/>
        <p:txBody>
          <a:bodyPr/>
          <a:lstStyle>
            <a:lvl1pPr>
              <a:defRPr/>
            </a:lvl1pPr>
          </a:lstStyle>
          <a:p>
            <a:endParaRPr lang="tr-T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Başlıklı Resim">
    <p:spTree>
      <p:nvGrpSpPr>
        <p:cNvPr id="1" name=""/>
        <p:cNvGrpSpPr/>
        <p:nvPr/>
      </p:nvGrpSpPr>
      <p:grpSpPr>
        <a:xfrm>
          <a:off x="0" y="0"/>
          <a:ext cx="0" cy="0"/>
          <a:chOff x="0" y="0"/>
          <a:chExt cx="0" cy="0"/>
        </a:xfrm>
      </p:grpSpPr>
      <p:sp>
        <p:nvSpPr>
          <p:cNvPr id="2" name="1 Başlık"/>
          <p:cNvSpPr>
            <a:spLocks noGrp="1"/>
          </p:cNvSpPr>
          <p:nvPr>
            <p:ph type="title"/>
          </p:nvPr>
        </p:nvSpPr>
        <p:spPr>
          <a:xfrm>
            <a:off x="1792288" y="4800600"/>
            <a:ext cx="5486400" cy="566738"/>
          </a:xfrm>
        </p:spPr>
        <p:txBody>
          <a:bodyPr anchor="b"/>
          <a:lstStyle>
            <a:lvl1pPr algn="l">
              <a:defRPr sz="2000" b="1"/>
            </a:lvl1pPr>
          </a:lstStyle>
          <a:p>
            <a:r>
              <a:rPr lang="tr-TR" smtClean="0"/>
              <a:t>Asıl başlık stili için tıklatın</a:t>
            </a:r>
            <a:endParaRPr lang="tr-TR"/>
          </a:p>
        </p:txBody>
      </p:sp>
      <p:sp>
        <p:nvSpPr>
          <p:cNvPr id="3" name="2 Resim Yer Tutucusu"/>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3 Metin Yer Tutucusu"/>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Slayt Numarası Yer Tutucusu"/>
          <p:cNvSpPr>
            <a:spLocks noGrp="1"/>
          </p:cNvSpPr>
          <p:nvPr>
            <p:ph type="sldNum" sz="quarter" idx="10"/>
          </p:nvPr>
        </p:nvSpPr>
        <p:spPr/>
        <p:txBody>
          <a:bodyPr/>
          <a:lstStyle>
            <a:lvl1pPr>
              <a:defRPr/>
            </a:lvl1pPr>
          </a:lstStyle>
          <a:p>
            <a:fld id="{C817CC9E-AB57-4485-9D08-470F5D9AAABF}" type="slidenum">
              <a:rPr lang="tr-TR"/>
              <a:pPr/>
              <a:t>‹#›</a:t>
            </a:fld>
            <a:endParaRPr lang="tr-TR"/>
          </a:p>
        </p:txBody>
      </p:sp>
      <p:sp>
        <p:nvSpPr>
          <p:cNvPr id="6" name="5 Veri Yer Tutucusu"/>
          <p:cNvSpPr>
            <a:spLocks noGrp="1"/>
          </p:cNvSpPr>
          <p:nvPr>
            <p:ph type="dt" sz="half" idx="11"/>
          </p:nvPr>
        </p:nvSpPr>
        <p:spPr/>
        <p:txBody>
          <a:bodyPr/>
          <a:lstStyle>
            <a:lvl1pPr>
              <a:defRPr/>
            </a:lvl1pPr>
          </a:lstStyle>
          <a:p>
            <a:endParaRPr lang="tr-TR"/>
          </a:p>
        </p:txBody>
      </p:sp>
      <p:sp>
        <p:nvSpPr>
          <p:cNvPr id="7" name="6 Altbilgi Yer Tutucusu"/>
          <p:cNvSpPr>
            <a:spLocks noGrp="1"/>
          </p:cNvSpPr>
          <p:nvPr>
            <p:ph type="ftr" sz="quarter" idx="12"/>
          </p:nvPr>
        </p:nvSpPr>
        <p:spPr/>
        <p:txBody>
          <a:bodyPr/>
          <a:lstStyle>
            <a:lvl1pPr>
              <a:defRPr/>
            </a:lvl1pPr>
          </a:lstStyle>
          <a:p>
            <a:endParaRPr lang="tr-T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srcRect/>
          <a:tile tx="0" ty="0" sx="100000" sy="100000" flip="none" algn="tl"/>
        </a:blipFill>
        <a:effectLst/>
      </p:bgPr>
    </p:bg>
    <p:spTree>
      <p:nvGrpSpPr>
        <p:cNvPr id="1" name=""/>
        <p:cNvGrpSpPr/>
        <p:nvPr/>
      </p:nvGrpSpPr>
      <p:grpSpPr>
        <a:xfrm>
          <a:off x="0" y="0"/>
          <a:ext cx="0" cy="0"/>
          <a:chOff x="0" y="0"/>
          <a:chExt cx="0" cy="0"/>
        </a:xfrm>
      </p:grpSpPr>
      <p:grpSp>
        <p:nvGrpSpPr>
          <p:cNvPr id="10242" name="Group 2"/>
          <p:cNvGrpSpPr>
            <a:grpSpLocks/>
          </p:cNvGrpSpPr>
          <p:nvPr/>
        </p:nvGrpSpPr>
        <p:grpSpPr bwMode="auto">
          <a:xfrm>
            <a:off x="-496888" y="1308100"/>
            <a:ext cx="10429876" cy="5908675"/>
            <a:chOff x="-313" y="824"/>
            <a:chExt cx="6570" cy="3722"/>
          </a:xfrm>
        </p:grpSpPr>
        <p:sp>
          <p:nvSpPr>
            <p:cNvPr id="10243" name="Rectangle 3"/>
            <p:cNvSpPr>
              <a:spLocks noChangeArrowheads="1"/>
            </p:cNvSpPr>
            <p:nvPr userDrawn="1"/>
          </p:nvSpPr>
          <p:spPr bwMode="hidden">
            <a:xfrm rot="20798144" flipV="1">
              <a:off x="-14" y="1033"/>
              <a:ext cx="1744" cy="6"/>
            </a:xfrm>
            <a:prstGeom prst="rect">
              <a:avLst/>
            </a:prstGeom>
            <a:gradFill rotWithShape="0">
              <a:gsLst>
                <a:gs pos="0">
                  <a:schemeClr val="bg1">
                    <a:gamma/>
                    <a:shade val="90980"/>
                    <a:invGamma/>
                  </a:schemeClr>
                </a:gs>
                <a:gs pos="100000">
                  <a:schemeClr val="bg1"/>
                </a:gs>
              </a:gsLst>
              <a:lin ang="2700000" scaled="1"/>
            </a:gradFill>
            <a:ln w="9525">
              <a:noFill/>
              <a:miter lim="800000"/>
              <a:headEnd/>
              <a:tailEnd/>
            </a:ln>
            <a:effectLst/>
          </p:spPr>
          <p:txBody>
            <a:bodyPr rot="10800000"/>
            <a:lstStyle/>
            <a:p>
              <a:pPr algn="ctr"/>
              <a:endParaRPr lang="tr-TR">
                <a:effectLst>
                  <a:outerShdw blurRad="38100" dist="38100" dir="2700000" algn="tl">
                    <a:srgbClr val="000000"/>
                  </a:outerShdw>
                </a:effectLst>
              </a:endParaRPr>
            </a:p>
          </p:txBody>
        </p:sp>
        <p:sp>
          <p:nvSpPr>
            <p:cNvPr id="10244" name="Rectangle 4"/>
            <p:cNvSpPr>
              <a:spLocks noChangeArrowheads="1"/>
            </p:cNvSpPr>
            <p:nvPr userDrawn="1"/>
          </p:nvSpPr>
          <p:spPr bwMode="hidden">
            <a:xfrm rot="20774366" flipV="1">
              <a:off x="-24" y="1127"/>
              <a:ext cx="2033" cy="6"/>
            </a:xfrm>
            <a:prstGeom prst="rect">
              <a:avLst/>
            </a:prstGeom>
            <a:gradFill rotWithShape="0">
              <a:gsLst>
                <a:gs pos="0">
                  <a:schemeClr val="bg1">
                    <a:gamma/>
                    <a:shade val="90980"/>
                    <a:invGamma/>
                  </a:schemeClr>
                </a:gs>
                <a:gs pos="100000">
                  <a:schemeClr val="bg1"/>
                </a:gs>
              </a:gsLst>
              <a:lin ang="2700000" scaled="1"/>
            </a:gradFill>
            <a:ln w="9525">
              <a:noFill/>
              <a:miter lim="800000"/>
              <a:headEnd/>
              <a:tailEnd/>
            </a:ln>
            <a:effectLst/>
          </p:spPr>
          <p:txBody>
            <a:bodyPr rot="10800000"/>
            <a:lstStyle/>
            <a:p>
              <a:pPr algn="ctr"/>
              <a:endParaRPr lang="tr-TR">
                <a:effectLst>
                  <a:outerShdw blurRad="38100" dist="38100" dir="2700000" algn="tl">
                    <a:srgbClr val="000000"/>
                  </a:outerShdw>
                </a:effectLst>
              </a:endParaRPr>
            </a:p>
          </p:txBody>
        </p:sp>
        <p:sp>
          <p:nvSpPr>
            <p:cNvPr id="10245" name="Rectangle 5"/>
            <p:cNvSpPr>
              <a:spLocks noChangeArrowheads="1"/>
            </p:cNvSpPr>
            <p:nvPr userDrawn="1"/>
          </p:nvSpPr>
          <p:spPr bwMode="hidden">
            <a:xfrm rot="20757421" flipV="1">
              <a:off x="-27" y="1198"/>
              <a:ext cx="2246" cy="6"/>
            </a:xfrm>
            <a:prstGeom prst="rect">
              <a:avLst/>
            </a:prstGeom>
            <a:gradFill rotWithShape="0">
              <a:gsLst>
                <a:gs pos="0">
                  <a:schemeClr val="bg1">
                    <a:gamma/>
                    <a:shade val="90980"/>
                    <a:invGamma/>
                  </a:schemeClr>
                </a:gs>
                <a:gs pos="100000">
                  <a:schemeClr val="bg1"/>
                </a:gs>
              </a:gsLst>
              <a:lin ang="2700000" scaled="1"/>
            </a:gradFill>
            <a:ln w="9525">
              <a:noFill/>
              <a:miter lim="800000"/>
              <a:headEnd/>
              <a:tailEnd/>
            </a:ln>
            <a:effectLst/>
          </p:spPr>
          <p:txBody>
            <a:bodyPr rot="10800000"/>
            <a:lstStyle/>
            <a:p>
              <a:pPr algn="ctr"/>
              <a:endParaRPr lang="tr-TR">
                <a:effectLst>
                  <a:outerShdw blurRad="38100" dist="38100" dir="2700000" algn="tl">
                    <a:srgbClr val="000000"/>
                  </a:outerShdw>
                </a:effectLst>
              </a:endParaRPr>
            </a:p>
          </p:txBody>
        </p:sp>
        <p:sp>
          <p:nvSpPr>
            <p:cNvPr id="10246" name="Rectangle 6"/>
            <p:cNvSpPr>
              <a:spLocks noChangeArrowheads="1"/>
            </p:cNvSpPr>
            <p:nvPr userDrawn="1"/>
          </p:nvSpPr>
          <p:spPr bwMode="hidden">
            <a:xfrm rot="20684206" flipV="1">
              <a:off x="-43" y="1283"/>
              <a:ext cx="2476" cy="6"/>
            </a:xfrm>
            <a:prstGeom prst="rect">
              <a:avLst/>
            </a:prstGeom>
            <a:gradFill rotWithShape="0">
              <a:gsLst>
                <a:gs pos="0">
                  <a:schemeClr val="bg1">
                    <a:gamma/>
                    <a:shade val="90980"/>
                    <a:invGamma/>
                  </a:schemeClr>
                </a:gs>
                <a:gs pos="100000">
                  <a:schemeClr val="bg1"/>
                </a:gs>
              </a:gsLst>
              <a:lin ang="2700000" scaled="1"/>
            </a:gradFill>
            <a:ln w="9525">
              <a:noFill/>
              <a:miter lim="800000"/>
              <a:headEnd/>
              <a:tailEnd/>
            </a:ln>
            <a:effectLst/>
          </p:spPr>
          <p:txBody>
            <a:bodyPr rot="10800000"/>
            <a:lstStyle/>
            <a:p>
              <a:pPr algn="ctr"/>
              <a:endParaRPr lang="tr-TR">
                <a:effectLst>
                  <a:outerShdw blurRad="38100" dist="38100" dir="2700000" algn="tl">
                    <a:srgbClr val="000000"/>
                  </a:outerShdw>
                </a:effectLst>
              </a:endParaRPr>
            </a:p>
          </p:txBody>
        </p:sp>
        <p:sp>
          <p:nvSpPr>
            <p:cNvPr id="10247" name="Rectangle 7"/>
            <p:cNvSpPr>
              <a:spLocks noChangeArrowheads="1"/>
            </p:cNvSpPr>
            <p:nvPr userDrawn="1"/>
          </p:nvSpPr>
          <p:spPr bwMode="hidden">
            <a:xfrm rot="20631226" flipV="1">
              <a:off x="-51" y="1397"/>
              <a:ext cx="2770" cy="6"/>
            </a:xfrm>
            <a:prstGeom prst="rect">
              <a:avLst/>
            </a:prstGeom>
            <a:gradFill rotWithShape="0">
              <a:gsLst>
                <a:gs pos="0">
                  <a:schemeClr val="bg1">
                    <a:gamma/>
                    <a:shade val="90980"/>
                    <a:invGamma/>
                  </a:schemeClr>
                </a:gs>
                <a:gs pos="100000">
                  <a:schemeClr val="bg1"/>
                </a:gs>
              </a:gsLst>
              <a:lin ang="2700000" scaled="1"/>
            </a:gradFill>
            <a:ln w="9525">
              <a:noFill/>
              <a:miter lim="800000"/>
              <a:headEnd/>
              <a:tailEnd/>
            </a:ln>
            <a:effectLst/>
          </p:spPr>
          <p:txBody>
            <a:bodyPr rot="10800000"/>
            <a:lstStyle/>
            <a:p>
              <a:pPr algn="ctr"/>
              <a:endParaRPr lang="tr-TR">
                <a:effectLst>
                  <a:outerShdw blurRad="38100" dist="38100" dir="2700000" algn="tl">
                    <a:srgbClr val="000000"/>
                  </a:outerShdw>
                </a:effectLst>
              </a:endParaRPr>
            </a:p>
          </p:txBody>
        </p:sp>
        <p:sp>
          <p:nvSpPr>
            <p:cNvPr id="10248" name="Rectangle 8"/>
            <p:cNvSpPr>
              <a:spLocks noChangeArrowheads="1"/>
            </p:cNvSpPr>
            <p:nvPr userDrawn="1"/>
          </p:nvSpPr>
          <p:spPr bwMode="hidden">
            <a:xfrm rot="20554235" flipV="1">
              <a:off x="-65" y="1523"/>
              <a:ext cx="3058" cy="6"/>
            </a:xfrm>
            <a:prstGeom prst="rect">
              <a:avLst/>
            </a:prstGeom>
            <a:gradFill rotWithShape="0">
              <a:gsLst>
                <a:gs pos="0">
                  <a:schemeClr val="bg1">
                    <a:gamma/>
                    <a:shade val="90980"/>
                    <a:invGamma/>
                  </a:schemeClr>
                </a:gs>
                <a:gs pos="100000">
                  <a:schemeClr val="bg1"/>
                </a:gs>
              </a:gsLst>
              <a:lin ang="2700000" scaled="1"/>
            </a:gradFill>
            <a:ln w="9525">
              <a:noFill/>
              <a:miter lim="800000"/>
              <a:headEnd/>
              <a:tailEnd/>
            </a:ln>
            <a:effectLst/>
          </p:spPr>
          <p:txBody>
            <a:bodyPr rot="10800000"/>
            <a:lstStyle/>
            <a:p>
              <a:pPr algn="ctr"/>
              <a:endParaRPr lang="tr-TR">
                <a:effectLst>
                  <a:outerShdw blurRad="38100" dist="38100" dir="2700000" algn="tl">
                    <a:srgbClr val="000000"/>
                  </a:outerShdw>
                </a:effectLst>
              </a:endParaRPr>
            </a:p>
          </p:txBody>
        </p:sp>
        <p:sp>
          <p:nvSpPr>
            <p:cNvPr id="10249" name="Rectangle 9"/>
            <p:cNvSpPr>
              <a:spLocks noChangeArrowheads="1"/>
            </p:cNvSpPr>
            <p:nvPr userDrawn="1"/>
          </p:nvSpPr>
          <p:spPr bwMode="hidden">
            <a:xfrm rot="20466593" flipV="1">
              <a:off x="-93" y="1694"/>
              <a:ext cx="3403" cy="6"/>
            </a:xfrm>
            <a:prstGeom prst="rect">
              <a:avLst/>
            </a:prstGeom>
            <a:gradFill rotWithShape="0">
              <a:gsLst>
                <a:gs pos="0">
                  <a:schemeClr val="bg1">
                    <a:gamma/>
                    <a:shade val="90980"/>
                    <a:invGamma/>
                  </a:schemeClr>
                </a:gs>
                <a:gs pos="100000">
                  <a:schemeClr val="bg1"/>
                </a:gs>
              </a:gsLst>
              <a:lin ang="2700000" scaled="1"/>
            </a:gradFill>
            <a:ln w="9525">
              <a:noFill/>
              <a:miter lim="800000"/>
              <a:headEnd/>
              <a:tailEnd/>
            </a:ln>
            <a:effectLst/>
          </p:spPr>
          <p:txBody>
            <a:bodyPr rot="10800000"/>
            <a:lstStyle/>
            <a:p>
              <a:pPr algn="ctr"/>
              <a:endParaRPr lang="tr-TR">
                <a:effectLst>
                  <a:outerShdw blurRad="38100" dist="38100" dir="2700000" algn="tl">
                    <a:srgbClr val="000000"/>
                  </a:outerShdw>
                </a:effectLst>
              </a:endParaRPr>
            </a:p>
          </p:txBody>
        </p:sp>
        <p:sp>
          <p:nvSpPr>
            <p:cNvPr id="10250" name="Rectangle 10"/>
            <p:cNvSpPr>
              <a:spLocks noChangeArrowheads="1"/>
            </p:cNvSpPr>
            <p:nvPr userDrawn="1"/>
          </p:nvSpPr>
          <p:spPr bwMode="hidden">
            <a:xfrm rot="20343219" flipV="1">
              <a:off x="-99" y="1863"/>
              <a:ext cx="3749" cy="6"/>
            </a:xfrm>
            <a:prstGeom prst="rect">
              <a:avLst/>
            </a:prstGeom>
            <a:gradFill rotWithShape="0">
              <a:gsLst>
                <a:gs pos="0">
                  <a:schemeClr val="bg1"/>
                </a:gs>
                <a:gs pos="100000">
                  <a:schemeClr val="bg1">
                    <a:gamma/>
                    <a:shade val="84706"/>
                    <a:invGamma/>
                  </a:schemeClr>
                </a:gs>
              </a:gsLst>
              <a:lin ang="2700000" scaled="1"/>
            </a:gradFill>
            <a:ln w="9525">
              <a:noFill/>
              <a:miter lim="800000"/>
              <a:headEnd/>
              <a:tailEnd/>
            </a:ln>
            <a:effectLst/>
          </p:spPr>
          <p:txBody>
            <a:bodyPr rot="10800000"/>
            <a:lstStyle/>
            <a:p>
              <a:pPr algn="ctr"/>
              <a:endParaRPr lang="tr-TR">
                <a:effectLst>
                  <a:outerShdw blurRad="38100" dist="38100" dir="2700000" algn="tl">
                    <a:srgbClr val="000000"/>
                  </a:outerShdw>
                </a:effectLst>
              </a:endParaRPr>
            </a:p>
          </p:txBody>
        </p:sp>
        <p:sp>
          <p:nvSpPr>
            <p:cNvPr id="10251" name="Rectangle 11"/>
            <p:cNvSpPr>
              <a:spLocks noChangeArrowheads="1"/>
            </p:cNvSpPr>
            <p:nvPr userDrawn="1"/>
          </p:nvSpPr>
          <p:spPr bwMode="hidden">
            <a:xfrm rot="20211065" flipV="1">
              <a:off x="-165" y="2053"/>
              <a:ext cx="4209" cy="6"/>
            </a:xfrm>
            <a:prstGeom prst="rect">
              <a:avLst/>
            </a:prstGeom>
            <a:gradFill rotWithShape="0">
              <a:gsLst>
                <a:gs pos="0">
                  <a:schemeClr val="bg1"/>
                </a:gs>
                <a:gs pos="100000">
                  <a:schemeClr val="bg1">
                    <a:gamma/>
                    <a:shade val="75686"/>
                    <a:invGamma/>
                  </a:schemeClr>
                </a:gs>
              </a:gsLst>
              <a:lin ang="2700000" scaled="1"/>
            </a:gradFill>
            <a:ln w="9525">
              <a:noFill/>
              <a:miter lim="800000"/>
              <a:headEnd/>
              <a:tailEnd/>
            </a:ln>
            <a:effectLst/>
          </p:spPr>
          <p:txBody>
            <a:bodyPr rot="10800000"/>
            <a:lstStyle/>
            <a:p>
              <a:pPr algn="ctr"/>
              <a:endParaRPr lang="tr-TR">
                <a:effectLst>
                  <a:outerShdw blurRad="38100" dist="38100" dir="2700000" algn="tl">
                    <a:srgbClr val="000000"/>
                  </a:outerShdw>
                </a:effectLst>
              </a:endParaRPr>
            </a:p>
          </p:txBody>
        </p:sp>
        <p:sp>
          <p:nvSpPr>
            <p:cNvPr id="10252" name="Rectangle 12"/>
            <p:cNvSpPr>
              <a:spLocks noChangeArrowheads="1"/>
            </p:cNvSpPr>
            <p:nvPr userDrawn="1"/>
          </p:nvSpPr>
          <p:spPr bwMode="hidden">
            <a:xfrm rot="20102912" flipV="1">
              <a:off x="-214" y="2289"/>
              <a:ext cx="4612" cy="6"/>
            </a:xfrm>
            <a:prstGeom prst="rect">
              <a:avLst/>
            </a:prstGeom>
            <a:gradFill rotWithShape="0">
              <a:gsLst>
                <a:gs pos="0">
                  <a:schemeClr val="bg1"/>
                </a:gs>
                <a:gs pos="100000">
                  <a:schemeClr val="bg1">
                    <a:gamma/>
                    <a:shade val="69804"/>
                    <a:invGamma/>
                  </a:schemeClr>
                </a:gs>
              </a:gsLst>
              <a:lin ang="2700000" scaled="1"/>
            </a:gradFill>
            <a:ln w="9525">
              <a:noFill/>
              <a:miter lim="800000"/>
              <a:headEnd/>
              <a:tailEnd/>
            </a:ln>
            <a:effectLst/>
          </p:spPr>
          <p:txBody>
            <a:bodyPr rot="10800000"/>
            <a:lstStyle/>
            <a:p>
              <a:pPr algn="ctr"/>
              <a:endParaRPr lang="tr-TR">
                <a:effectLst>
                  <a:outerShdw blurRad="38100" dist="38100" dir="2700000" algn="tl">
                    <a:srgbClr val="000000"/>
                  </a:outerShdw>
                </a:effectLst>
              </a:endParaRPr>
            </a:p>
          </p:txBody>
        </p:sp>
        <p:sp>
          <p:nvSpPr>
            <p:cNvPr id="10253" name="Rectangle 13"/>
            <p:cNvSpPr>
              <a:spLocks noChangeArrowheads="1"/>
            </p:cNvSpPr>
            <p:nvPr userDrawn="1"/>
          </p:nvSpPr>
          <p:spPr bwMode="hidden">
            <a:xfrm rot="19923405" flipV="1">
              <a:off x="-313" y="2617"/>
              <a:ext cx="5200" cy="6"/>
            </a:xfrm>
            <a:prstGeom prst="rect">
              <a:avLst/>
            </a:prstGeom>
            <a:gradFill rotWithShape="0">
              <a:gsLst>
                <a:gs pos="0">
                  <a:schemeClr val="bg1"/>
                </a:gs>
                <a:gs pos="100000">
                  <a:schemeClr val="bg1">
                    <a:gamma/>
                    <a:shade val="60784"/>
                    <a:invGamma/>
                  </a:schemeClr>
                </a:gs>
              </a:gsLst>
              <a:lin ang="2700000" scaled="1"/>
            </a:gradFill>
            <a:ln w="9525">
              <a:noFill/>
              <a:miter lim="800000"/>
              <a:headEnd/>
              <a:tailEnd/>
            </a:ln>
            <a:effectLst/>
          </p:spPr>
          <p:txBody>
            <a:bodyPr rot="10800000"/>
            <a:lstStyle/>
            <a:p>
              <a:pPr algn="ctr"/>
              <a:endParaRPr lang="tr-TR">
                <a:effectLst>
                  <a:outerShdw blurRad="38100" dist="38100" dir="2700000" algn="tl">
                    <a:srgbClr val="000000"/>
                  </a:outerShdw>
                </a:effectLst>
              </a:endParaRPr>
            </a:p>
          </p:txBody>
        </p:sp>
        <p:sp>
          <p:nvSpPr>
            <p:cNvPr id="10254" name="Rectangle 14"/>
            <p:cNvSpPr>
              <a:spLocks noChangeArrowheads="1"/>
            </p:cNvSpPr>
            <p:nvPr userDrawn="1"/>
          </p:nvSpPr>
          <p:spPr bwMode="hidden">
            <a:xfrm rot="19686284" flipV="1">
              <a:off x="9" y="2881"/>
              <a:ext cx="5401" cy="6"/>
            </a:xfrm>
            <a:prstGeom prst="rect">
              <a:avLst/>
            </a:prstGeom>
            <a:gradFill rotWithShape="0">
              <a:gsLst>
                <a:gs pos="0">
                  <a:schemeClr val="bg1"/>
                </a:gs>
                <a:gs pos="100000">
                  <a:schemeClr val="bg1">
                    <a:gamma/>
                    <a:shade val="46275"/>
                    <a:invGamma/>
                  </a:schemeClr>
                </a:gs>
              </a:gsLst>
              <a:lin ang="2700000" scaled="1"/>
            </a:gradFill>
            <a:ln w="9525">
              <a:noFill/>
              <a:miter lim="800000"/>
              <a:headEnd/>
              <a:tailEnd/>
            </a:ln>
            <a:effectLst/>
          </p:spPr>
          <p:txBody>
            <a:bodyPr rot="10800000"/>
            <a:lstStyle/>
            <a:p>
              <a:pPr algn="ctr"/>
              <a:endParaRPr lang="tr-TR">
                <a:effectLst>
                  <a:outerShdw blurRad="38100" dist="38100" dir="2700000" algn="tl">
                    <a:srgbClr val="000000"/>
                  </a:outerShdw>
                </a:effectLst>
              </a:endParaRPr>
            </a:p>
          </p:txBody>
        </p:sp>
        <p:sp>
          <p:nvSpPr>
            <p:cNvPr id="10255" name="Rectangle 15"/>
            <p:cNvSpPr>
              <a:spLocks noChangeArrowheads="1"/>
            </p:cNvSpPr>
            <p:nvPr userDrawn="1"/>
          </p:nvSpPr>
          <p:spPr bwMode="hidden">
            <a:xfrm rot="19383534" flipV="1">
              <a:off x="1319" y="2928"/>
              <a:ext cx="4612" cy="6"/>
            </a:xfrm>
            <a:prstGeom prst="rect">
              <a:avLst/>
            </a:prstGeom>
            <a:gradFill rotWithShape="0">
              <a:gsLst>
                <a:gs pos="0">
                  <a:schemeClr val="bg1"/>
                </a:gs>
                <a:gs pos="100000">
                  <a:schemeClr val="bg1">
                    <a:gamma/>
                    <a:shade val="30196"/>
                    <a:invGamma/>
                  </a:schemeClr>
                </a:gs>
              </a:gsLst>
              <a:lin ang="2700000" scaled="1"/>
            </a:gradFill>
            <a:ln w="9525">
              <a:noFill/>
              <a:miter lim="800000"/>
              <a:headEnd/>
              <a:tailEnd/>
            </a:ln>
            <a:effectLst/>
          </p:spPr>
          <p:txBody>
            <a:bodyPr rot="10800000"/>
            <a:lstStyle/>
            <a:p>
              <a:pPr algn="ctr"/>
              <a:endParaRPr lang="tr-TR">
                <a:effectLst>
                  <a:outerShdw blurRad="38100" dist="38100" dir="2700000" algn="tl">
                    <a:srgbClr val="000000"/>
                  </a:outerShdw>
                </a:effectLst>
              </a:endParaRPr>
            </a:p>
          </p:txBody>
        </p:sp>
        <p:sp>
          <p:nvSpPr>
            <p:cNvPr id="10256" name="Rectangle 16"/>
            <p:cNvSpPr>
              <a:spLocks noChangeArrowheads="1"/>
            </p:cNvSpPr>
            <p:nvPr userDrawn="1"/>
          </p:nvSpPr>
          <p:spPr bwMode="hidden">
            <a:xfrm rot="18994182" flipV="1">
              <a:off x="2681" y="3071"/>
              <a:ext cx="3576" cy="6"/>
            </a:xfrm>
            <a:prstGeom prst="rect">
              <a:avLst/>
            </a:prstGeom>
            <a:gradFill rotWithShape="0">
              <a:gsLst>
                <a:gs pos="0">
                  <a:schemeClr val="bg1"/>
                </a:gs>
                <a:gs pos="100000">
                  <a:schemeClr val="bg1">
                    <a:gamma/>
                    <a:shade val="3137"/>
                    <a:invGamma/>
                  </a:schemeClr>
                </a:gs>
              </a:gsLst>
              <a:lin ang="2700000" scaled="1"/>
            </a:gradFill>
            <a:ln w="9525">
              <a:noFill/>
              <a:miter lim="800000"/>
              <a:headEnd/>
              <a:tailEnd/>
            </a:ln>
            <a:effectLst/>
          </p:spPr>
          <p:txBody>
            <a:bodyPr rot="10800000"/>
            <a:lstStyle/>
            <a:p>
              <a:pPr algn="ctr"/>
              <a:endParaRPr lang="tr-TR">
                <a:effectLst>
                  <a:outerShdw blurRad="38100" dist="38100" dir="2700000" algn="tl">
                    <a:srgbClr val="000000"/>
                  </a:outerShdw>
                </a:effectLst>
              </a:endParaRPr>
            </a:p>
          </p:txBody>
        </p:sp>
        <p:sp>
          <p:nvSpPr>
            <p:cNvPr id="10257" name="Rectangle 17"/>
            <p:cNvSpPr>
              <a:spLocks noChangeArrowheads="1"/>
            </p:cNvSpPr>
            <p:nvPr userDrawn="1"/>
          </p:nvSpPr>
          <p:spPr bwMode="hidden">
            <a:xfrm rot="18603245" flipV="1">
              <a:off x="4052" y="3504"/>
              <a:ext cx="2079" cy="6"/>
            </a:xfrm>
            <a:prstGeom prst="rect">
              <a:avLst/>
            </a:prstGeom>
            <a:gradFill rotWithShape="0">
              <a:gsLst>
                <a:gs pos="0">
                  <a:schemeClr val="bg1"/>
                </a:gs>
                <a:gs pos="100000">
                  <a:schemeClr val="bg1">
                    <a:gamma/>
                    <a:shade val="0"/>
                    <a:invGamma/>
                  </a:schemeClr>
                </a:gs>
              </a:gsLst>
              <a:lin ang="2700000" scaled="1"/>
            </a:gradFill>
            <a:ln w="9525">
              <a:noFill/>
              <a:miter lim="800000"/>
              <a:headEnd/>
              <a:tailEnd/>
            </a:ln>
            <a:effectLst/>
          </p:spPr>
          <p:txBody>
            <a:bodyPr rot="10800000" vert="eaVert"/>
            <a:lstStyle/>
            <a:p>
              <a:pPr algn="ctr"/>
              <a:endParaRPr lang="tr-TR">
                <a:effectLst>
                  <a:outerShdw blurRad="38100" dist="38100" dir="2700000" algn="tl">
                    <a:srgbClr val="000000"/>
                  </a:outerShdw>
                </a:effectLst>
              </a:endParaRPr>
            </a:p>
          </p:txBody>
        </p:sp>
        <p:sp>
          <p:nvSpPr>
            <p:cNvPr id="10258" name="Rectangle 18"/>
            <p:cNvSpPr>
              <a:spLocks noChangeArrowheads="1"/>
            </p:cNvSpPr>
            <p:nvPr userDrawn="1"/>
          </p:nvSpPr>
          <p:spPr bwMode="hidden">
            <a:xfrm rot="39991575" flipH="1" flipV="1">
              <a:off x="5368" y="4167"/>
              <a:ext cx="501" cy="6"/>
            </a:xfrm>
            <a:prstGeom prst="rect">
              <a:avLst/>
            </a:prstGeom>
            <a:gradFill rotWithShape="0">
              <a:gsLst>
                <a:gs pos="0">
                  <a:schemeClr val="bg1"/>
                </a:gs>
                <a:gs pos="100000">
                  <a:schemeClr val="bg1">
                    <a:gamma/>
                    <a:shade val="0"/>
                    <a:invGamma/>
                  </a:schemeClr>
                </a:gs>
              </a:gsLst>
              <a:lin ang="2700000" scaled="1"/>
            </a:gradFill>
            <a:ln w="9525">
              <a:noFill/>
              <a:miter lim="800000"/>
              <a:headEnd/>
              <a:tailEnd/>
            </a:ln>
            <a:effectLst/>
          </p:spPr>
          <p:txBody>
            <a:bodyPr rot="10800000" vert="eaVert"/>
            <a:lstStyle/>
            <a:p>
              <a:pPr algn="ctr"/>
              <a:endParaRPr lang="tr-TR">
                <a:effectLst>
                  <a:outerShdw blurRad="38100" dist="38100" dir="2700000" algn="tl">
                    <a:srgbClr val="000000"/>
                  </a:outerShdw>
                </a:effectLst>
              </a:endParaRPr>
            </a:p>
          </p:txBody>
        </p:sp>
        <p:sp>
          <p:nvSpPr>
            <p:cNvPr id="10259" name="Rectangle 19"/>
            <p:cNvSpPr>
              <a:spLocks noChangeArrowheads="1"/>
            </p:cNvSpPr>
            <p:nvPr userDrawn="1"/>
          </p:nvSpPr>
          <p:spPr bwMode="hidden">
            <a:xfrm rot="-20541361">
              <a:off x="-146" y="2360"/>
              <a:ext cx="6046" cy="6"/>
            </a:xfrm>
            <a:prstGeom prst="rect">
              <a:avLst/>
            </a:prstGeom>
            <a:gradFill rotWithShape="0">
              <a:gsLst>
                <a:gs pos="0">
                  <a:schemeClr val="bg1"/>
                </a:gs>
                <a:gs pos="100000">
                  <a:schemeClr val="bg1">
                    <a:gamma/>
                    <a:shade val="54510"/>
                    <a:invGamma/>
                  </a:schemeClr>
                </a:gs>
              </a:gsLst>
              <a:lin ang="2700000" scaled="1"/>
            </a:gradFill>
            <a:ln w="9525">
              <a:noFill/>
              <a:miter lim="800000"/>
              <a:headEnd/>
              <a:tailEnd/>
            </a:ln>
            <a:effectLst/>
          </p:spPr>
          <p:txBody>
            <a:bodyPr/>
            <a:lstStyle/>
            <a:p>
              <a:pPr algn="ctr"/>
              <a:endParaRPr lang="tr-TR">
                <a:effectLst>
                  <a:outerShdw blurRad="38100" dist="38100" dir="2700000" algn="tl">
                    <a:srgbClr val="000000"/>
                  </a:outerShdw>
                </a:effectLst>
              </a:endParaRPr>
            </a:p>
          </p:txBody>
        </p:sp>
        <p:sp>
          <p:nvSpPr>
            <p:cNvPr id="10260" name="Rectangle 20"/>
            <p:cNvSpPr>
              <a:spLocks noChangeArrowheads="1"/>
            </p:cNvSpPr>
            <p:nvPr userDrawn="1"/>
          </p:nvSpPr>
          <p:spPr bwMode="hidden">
            <a:xfrm rot="-20036206">
              <a:off x="-198" y="3396"/>
              <a:ext cx="4142" cy="6"/>
            </a:xfrm>
            <a:prstGeom prst="rect">
              <a:avLst/>
            </a:prstGeom>
            <a:gradFill rotWithShape="0">
              <a:gsLst>
                <a:gs pos="0">
                  <a:schemeClr val="bg1"/>
                </a:gs>
                <a:gs pos="100000">
                  <a:schemeClr val="bg1">
                    <a:gamma/>
                    <a:shade val="63529"/>
                    <a:invGamma/>
                  </a:schemeClr>
                </a:gs>
              </a:gsLst>
              <a:lin ang="2700000" scaled="1"/>
            </a:gradFill>
            <a:ln w="9525">
              <a:noFill/>
              <a:miter lim="800000"/>
              <a:headEnd/>
              <a:tailEnd/>
            </a:ln>
            <a:effectLst/>
          </p:spPr>
          <p:txBody>
            <a:bodyPr/>
            <a:lstStyle/>
            <a:p>
              <a:pPr algn="ctr"/>
              <a:endParaRPr lang="tr-TR">
                <a:effectLst>
                  <a:outerShdw blurRad="38100" dist="38100" dir="2700000" algn="tl">
                    <a:srgbClr val="000000"/>
                  </a:outerShdw>
                </a:effectLst>
              </a:endParaRPr>
            </a:p>
          </p:txBody>
        </p:sp>
        <p:sp>
          <p:nvSpPr>
            <p:cNvPr id="10261" name="Rectangle 21"/>
            <p:cNvSpPr>
              <a:spLocks noChangeArrowheads="1"/>
            </p:cNvSpPr>
            <p:nvPr userDrawn="1"/>
          </p:nvSpPr>
          <p:spPr bwMode="hidden">
            <a:xfrm rot="1732981">
              <a:off x="-165" y="3624"/>
              <a:ext cx="2804" cy="6"/>
            </a:xfrm>
            <a:prstGeom prst="rect">
              <a:avLst/>
            </a:prstGeom>
            <a:gradFill rotWithShape="0">
              <a:gsLst>
                <a:gs pos="0">
                  <a:schemeClr val="bg1"/>
                </a:gs>
                <a:gs pos="100000">
                  <a:schemeClr val="bg1">
                    <a:gamma/>
                    <a:shade val="63529"/>
                    <a:invGamma/>
                  </a:schemeClr>
                </a:gs>
              </a:gsLst>
              <a:lin ang="2700000" scaled="1"/>
            </a:gradFill>
            <a:ln w="9525">
              <a:noFill/>
              <a:miter lim="800000"/>
              <a:headEnd/>
              <a:tailEnd/>
            </a:ln>
            <a:effectLst/>
          </p:spPr>
          <p:txBody>
            <a:bodyPr/>
            <a:lstStyle/>
            <a:p>
              <a:pPr algn="ctr"/>
              <a:endParaRPr lang="tr-TR">
                <a:effectLst>
                  <a:outerShdw blurRad="38100" dist="38100" dir="2700000" algn="tl">
                    <a:srgbClr val="000000"/>
                  </a:outerShdw>
                </a:effectLst>
              </a:endParaRPr>
            </a:p>
          </p:txBody>
        </p:sp>
        <p:sp>
          <p:nvSpPr>
            <p:cNvPr id="10262" name="Rectangle 22"/>
            <p:cNvSpPr>
              <a:spLocks noChangeArrowheads="1"/>
            </p:cNvSpPr>
            <p:nvPr userDrawn="1"/>
          </p:nvSpPr>
          <p:spPr bwMode="hidden">
            <a:xfrm rot="1969083">
              <a:off x="-110" y="3922"/>
              <a:ext cx="1400" cy="6"/>
            </a:xfrm>
            <a:prstGeom prst="rect">
              <a:avLst/>
            </a:prstGeom>
            <a:gradFill rotWithShape="0">
              <a:gsLst>
                <a:gs pos="0">
                  <a:schemeClr val="bg1"/>
                </a:gs>
                <a:gs pos="100000">
                  <a:schemeClr val="bg1">
                    <a:gamma/>
                    <a:shade val="69804"/>
                    <a:invGamma/>
                  </a:schemeClr>
                </a:gs>
              </a:gsLst>
              <a:lin ang="2700000" scaled="1"/>
            </a:gradFill>
            <a:ln w="9525">
              <a:noFill/>
              <a:miter lim="800000"/>
              <a:headEnd/>
              <a:tailEnd/>
            </a:ln>
            <a:effectLst/>
          </p:spPr>
          <p:txBody>
            <a:bodyPr/>
            <a:lstStyle/>
            <a:p>
              <a:pPr algn="ctr"/>
              <a:endParaRPr lang="tr-TR">
                <a:effectLst>
                  <a:outerShdw blurRad="38100" dist="38100" dir="2700000" algn="tl">
                    <a:srgbClr val="000000"/>
                  </a:outerShdw>
                </a:effectLst>
              </a:endParaRPr>
            </a:p>
          </p:txBody>
        </p:sp>
        <p:sp>
          <p:nvSpPr>
            <p:cNvPr id="10263" name="Rectangle 23"/>
            <p:cNvSpPr>
              <a:spLocks noChangeArrowheads="1"/>
            </p:cNvSpPr>
            <p:nvPr userDrawn="1"/>
          </p:nvSpPr>
          <p:spPr bwMode="hidden">
            <a:xfrm rot="-20213826">
              <a:off x="-216" y="3221"/>
              <a:ext cx="5477" cy="6"/>
            </a:xfrm>
            <a:prstGeom prst="rect">
              <a:avLst/>
            </a:prstGeom>
            <a:gradFill rotWithShape="0">
              <a:gsLst>
                <a:gs pos="0">
                  <a:schemeClr val="bg1"/>
                </a:gs>
                <a:gs pos="100000">
                  <a:schemeClr val="bg1">
                    <a:gamma/>
                    <a:shade val="48627"/>
                    <a:invGamma/>
                  </a:schemeClr>
                </a:gs>
              </a:gsLst>
              <a:lin ang="2700000" scaled="1"/>
            </a:gradFill>
            <a:ln w="9525">
              <a:noFill/>
              <a:miter lim="800000"/>
              <a:headEnd/>
              <a:tailEnd/>
            </a:ln>
            <a:effectLst/>
          </p:spPr>
          <p:txBody>
            <a:bodyPr/>
            <a:lstStyle/>
            <a:p>
              <a:pPr algn="ctr"/>
              <a:endParaRPr lang="tr-TR">
                <a:effectLst>
                  <a:outerShdw blurRad="38100" dist="38100" dir="2700000" algn="tl">
                    <a:srgbClr val="000000"/>
                  </a:outerShdw>
                </a:effectLst>
              </a:endParaRPr>
            </a:p>
          </p:txBody>
        </p:sp>
        <p:sp>
          <p:nvSpPr>
            <p:cNvPr id="10264" name="Rectangle 24"/>
            <p:cNvSpPr>
              <a:spLocks noChangeArrowheads="1"/>
            </p:cNvSpPr>
            <p:nvPr userDrawn="1"/>
          </p:nvSpPr>
          <p:spPr bwMode="hidden">
            <a:xfrm rot="22583969">
              <a:off x="-115" y="2129"/>
              <a:ext cx="6016" cy="6"/>
            </a:xfrm>
            <a:prstGeom prst="rect">
              <a:avLst/>
            </a:prstGeom>
            <a:gradFill rotWithShape="0">
              <a:gsLst>
                <a:gs pos="0">
                  <a:schemeClr val="bg1"/>
                </a:gs>
                <a:gs pos="100000">
                  <a:schemeClr val="bg1">
                    <a:gamma/>
                    <a:shade val="57647"/>
                    <a:invGamma/>
                  </a:schemeClr>
                </a:gs>
              </a:gsLst>
              <a:lin ang="0" scaled="1"/>
            </a:gradFill>
            <a:ln w="9525">
              <a:noFill/>
              <a:miter lim="800000"/>
              <a:headEnd/>
              <a:tailEnd/>
            </a:ln>
            <a:effectLst/>
          </p:spPr>
          <p:txBody>
            <a:bodyPr/>
            <a:lstStyle/>
            <a:p>
              <a:pPr algn="ctr"/>
              <a:endParaRPr lang="tr-TR">
                <a:effectLst>
                  <a:outerShdw blurRad="38100" dist="38100" dir="2700000" algn="tl">
                    <a:srgbClr val="000000"/>
                  </a:outerShdw>
                </a:effectLst>
              </a:endParaRPr>
            </a:p>
          </p:txBody>
        </p:sp>
        <p:sp>
          <p:nvSpPr>
            <p:cNvPr id="10265" name="Rectangle 25"/>
            <p:cNvSpPr>
              <a:spLocks noChangeArrowheads="1"/>
            </p:cNvSpPr>
            <p:nvPr userDrawn="1"/>
          </p:nvSpPr>
          <p:spPr bwMode="hidden">
            <a:xfrm rot="930109" flipV="1">
              <a:off x="80" y="1946"/>
              <a:ext cx="5756" cy="6"/>
            </a:xfrm>
            <a:prstGeom prst="rect">
              <a:avLst/>
            </a:prstGeom>
            <a:gradFill rotWithShape="0">
              <a:gsLst>
                <a:gs pos="0">
                  <a:schemeClr val="bg1"/>
                </a:gs>
                <a:gs pos="100000">
                  <a:schemeClr val="bg1">
                    <a:gamma/>
                    <a:shade val="60784"/>
                    <a:invGamma/>
                  </a:schemeClr>
                </a:gs>
              </a:gsLst>
              <a:lin ang="2700000" scaled="1"/>
            </a:gradFill>
            <a:ln w="9525">
              <a:noFill/>
              <a:miter lim="800000"/>
              <a:headEnd/>
              <a:tailEnd/>
            </a:ln>
            <a:effectLst/>
          </p:spPr>
          <p:txBody>
            <a:bodyPr rot="10800000"/>
            <a:lstStyle/>
            <a:p>
              <a:pPr algn="ctr"/>
              <a:endParaRPr lang="tr-TR">
                <a:effectLst>
                  <a:outerShdw blurRad="38100" dist="38100" dir="2700000" algn="tl">
                    <a:srgbClr val="000000"/>
                  </a:outerShdw>
                </a:effectLst>
              </a:endParaRPr>
            </a:p>
          </p:txBody>
        </p:sp>
        <p:sp>
          <p:nvSpPr>
            <p:cNvPr id="10266" name="Rectangle 26"/>
            <p:cNvSpPr>
              <a:spLocks noChangeArrowheads="1"/>
            </p:cNvSpPr>
            <p:nvPr userDrawn="1"/>
          </p:nvSpPr>
          <p:spPr bwMode="hidden">
            <a:xfrm rot="-20731987">
              <a:off x="374" y="1802"/>
              <a:ext cx="5475" cy="6"/>
            </a:xfrm>
            <a:prstGeom prst="rect">
              <a:avLst/>
            </a:prstGeom>
            <a:gradFill rotWithShape="0">
              <a:gsLst>
                <a:gs pos="0">
                  <a:schemeClr val="bg1"/>
                </a:gs>
                <a:gs pos="100000">
                  <a:schemeClr val="bg1">
                    <a:gamma/>
                    <a:shade val="60784"/>
                    <a:invGamma/>
                  </a:schemeClr>
                </a:gs>
              </a:gsLst>
              <a:lin ang="2700000" scaled="1"/>
            </a:gradFill>
            <a:ln w="9525">
              <a:noFill/>
              <a:miter lim="800000"/>
              <a:headEnd/>
              <a:tailEnd/>
            </a:ln>
            <a:effectLst/>
          </p:spPr>
          <p:txBody>
            <a:bodyPr/>
            <a:lstStyle/>
            <a:p>
              <a:pPr algn="ctr"/>
              <a:endParaRPr lang="tr-TR">
                <a:effectLst>
                  <a:outerShdw blurRad="38100" dist="38100" dir="2700000" algn="tl">
                    <a:srgbClr val="000000"/>
                  </a:outerShdw>
                </a:effectLst>
              </a:endParaRPr>
            </a:p>
          </p:txBody>
        </p:sp>
        <p:sp>
          <p:nvSpPr>
            <p:cNvPr id="10267" name="Rectangle 27"/>
            <p:cNvSpPr>
              <a:spLocks noChangeArrowheads="1"/>
            </p:cNvSpPr>
            <p:nvPr userDrawn="1"/>
          </p:nvSpPr>
          <p:spPr bwMode="hidden">
            <a:xfrm rot="-64024402">
              <a:off x="848" y="1582"/>
              <a:ext cx="4976" cy="6"/>
            </a:xfrm>
            <a:prstGeom prst="rect">
              <a:avLst/>
            </a:prstGeom>
            <a:gradFill rotWithShape="0">
              <a:gsLst>
                <a:gs pos="0">
                  <a:schemeClr val="bg1"/>
                </a:gs>
                <a:gs pos="100000">
                  <a:schemeClr val="bg1">
                    <a:gamma/>
                    <a:shade val="60784"/>
                    <a:invGamma/>
                  </a:schemeClr>
                </a:gs>
              </a:gsLst>
              <a:lin ang="2700000" scaled="1"/>
            </a:gradFill>
            <a:ln w="9525">
              <a:noFill/>
              <a:miter lim="800000"/>
              <a:headEnd/>
              <a:tailEnd/>
            </a:ln>
            <a:effectLst/>
          </p:spPr>
          <p:txBody>
            <a:bodyPr/>
            <a:lstStyle/>
            <a:p>
              <a:pPr algn="ctr"/>
              <a:endParaRPr lang="tr-TR">
                <a:effectLst>
                  <a:outerShdw blurRad="38100" dist="38100" dir="2700000" algn="tl">
                    <a:srgbClr val="000000"/>
                  </a:outerShdw>
                </a:effectLst>
              </a:endParaRPr>
            </a:p>
          </p:txBody>
        </p:sp>
        <p:sp>
          <p:nvSpPr>
            <p:cNvPr id="10268" name="Rectangle 28"/>
            <p:cNvSpPr>
              <a:spLocks noChangeArrowheads="1"/>
            </p:cNvSpPr>
            <p:nvPr userDrawn="1"/>
          </p:nvSpPr>
          <p:spPr bwMode="hidden">
            <a:xfrm rot="-42464612">
              <a:off x="1053" y="1476"/>
              <a:ext cx="4759" cy="6"/>
            </a:xfrm>
            <a:prstGeom prst="rect">
              <a:avLst/>
            </a:prstGeom>
            <a:gradFill rotWithShape="0">
              <a:gsLst>
                <a:gs pos="0">
                  <a:schemeClr val="bg1"/>
                </a:gs>
                <a:gs pos="100000">
                  <a:schemeClr val="bg1">
                    <a:gamma/>
                    <a:shade val="60784"/>
                    <a:invGamma/>
                  </a:schemeClr>
                </a:gs>
              </a:gsLst>
              <a:lin ang="2700000" scaled="1"/>
            </a:gradFill>
            <a:ln w="9525">
              <a:noFill/>
              <a:miter lim="800000"/>
              <a:headEnd/>
              <a:tailEnd/>
            </a:ln>
            <a:effectLst/>
          </p:spPr>
          <p:txBody>
            <a:bodyPr/>
            <a:lstStyle/>
            <a:p>
              <a:pPr algn="ctr"/>
              <a:endParaRPr lang="tr-TR">
                <a:effectLst>
                  <a:outerShdw blurRad="38100" dist="38100" dir="2700000" algn="tl">
                    <a:srgbClr val="000000"/>
                  </a:outerShdw>
                </a:effectLst>
              </a:endParaRPr>
            </a:p>
          </p:txBody>
        </p:sp>
        <p:sp>
          <p:nvSpPr>
            <p:cNvPr id="10269" name="Rectangle 29"/>
            <p:cNvSpPr>
              <a:spLocks noChangeArrowheads="1"/>
            </p:cNvSpPr>
            <p:nvPr userDrawn="1"/>
          </p:nvSpPr>
          <p:spPr bwMode="hidden">
            <a:xfrm rot="-20907336">
              <a:off x="1244" y="1377"/>
              <a:ext cx="4557" cy="6"/>
            </a:xfrm>
            <a:prstGeom prst="rect">
              <a:avLst/>
            </a:prstGeom>
            <a:gradFill rotWithShape="0">
              <a:gsLst>
                <a:gs pos="0">
                  <a:schemeClr val="bg1"/>
                </a:gs>
                <a:gs pos="100000">
                  <a:schemeClr val="bg1">
                    <a:gamma/>
                    <a:shade val="66667"/>
                    <a:invGamma/>
                  </a:schemeClr>
                </a:gs>
              </a:gsLst>
              <a:lin ang="2700000" scaled="1"/>
            </a:gradFill>
            <a:ln w="9525">
              <a:noFill/>
              <a:miter lim="800000"/>
              <a:headEnd/>
              <a:tailEnd/>
            </a:ln>
            <a:effectLst/>
          </p:spPr>
          <p:txBody>
            <a:bodyPr/>
            <a:lstStyle/>
            <a:p>
              <a:pPr algn="ctr"/>
              <a:endParaRPr lang="tr-TR">
                <a:effectLst>
                  <a:outerShdw blurRad="38100" dist="38100" dir="2700000" algn="tl">
                    <a:srgbClr val="000000"/>
                  </a:outerShdw>
                </a:effectLst>
              </a:endParaRPr>
            </a:p>
          </p:txBody>
        </p:sp>
        <p:sp>
          <p:nvSpPr>
            <p:cNvPr id="10270" name="Rectangle 30"/>
            <p:cNvSpPr>
              <a:spLocks noChangeArrowheads="1"/>
            </p:cNvSpPr>
            <p:nvPr userDrawn="1"/>
          </p:nvSpPr>
          <p:spPr bwMode="hidden">
            <a:xfrm rot="655690" flipV="1">
              <a:off x="1487" y="1305"/>
              <a:ext cx="4314" cy="6"/>
            </a:xfrm>
            <a:prstGeom prst="rect">
              <a:avLst/>
            </a:prstGeom>
            <a:gradFill rotWithShape="0">
              <a:gsLst>
                <a:gs pos="0">
                  <a:schemeClr val="bg1"/>
                </a:gs>
                <a:gs pos="100000">
                  <a:schemeClr val="bg1">
                    <a:gamma/>
                    <a:shade val="66667"/>
                    <a:invGamma/>
                  </a:schemeClr>
                </a:gs>
              </a:gsLst>
              <a:lin ang="2700000" scaled="1"/>
            </a:gradFill>
            <a:ln w="9525">
              <a:noFill/>
              <a:miter lim="800000"/>
              <a:headEnd/>
              <a:tailEnd/>
            </a:ln>
            <a:effectLst/>
          </p:spPr>
          <p:txBody>
            <a:bodyPr rot="10800000"/>
            <a:lstStyle/>
            <a:p>
              <a:pPr algn="ctr"/>
              <a:endParaRPr lang="tr-TR">
                <a:effectLst>
                  <a:outerShdw blurRad="38100" dist="38100" dir="2700000" algn="tl">
                    <a:srgbClr val="000000"/>
                  </a:outerShdw>
                </a:effectLst>
              </a:endParaRPr>
            </a:p>
          </p:txBody>
        </p:sp>
        <p:sp>
          <p:nvSpPr>
            <p:cNvPr id="10271" name="Rectangle 31"/>
            <p:cNvSpPr>
              <a:spLocks noChangeArrowheads="1"/>
            </p:cNvSpPr>
            <p:nvPr userDrawn="1"/>
          </p:nvSpPr>
          <p:spPr bwMode="hidden">
            <a:xfrm rot="636921" flipV="1">
              <a:off x="1650" y="1218"/>
              <a:ext cx="4154" cy="6"/>
            </a:xfrm>
            <a:prstGeom prst="rect">
              <a:avLst/>
            </a:prstGeom>
            <a:gradFill rotWithShape="0">
              <a:gsLst>
                <a:gs pos="0">
                  <a:schemeClr val="bg1"/>
                </a:gs>
                <a:gs pos="100000">
                  <a:schemeClr val="bg1">
                    <a:gamma/>
                    <a:shade val="66667"/>
                    <a:invGamma/>
                  </a:schemeClr>
                </a:gs>
              </a:gsLst>
              <a:lin ang="2700000" scaled="1"/>
            </a:gradFill>
            <a:ln w="9525">
              <a:noFill/>
              <a:miter lim="800000"/>
              <a:headEnd/>
              <a:tailEnd/>
            </a:ln>
            <a:effectLst/>
          </p:spPr>
          <p:txBody>
            <a:bodyPr rot="10800000"/>
            <a:lstStyle/>
            <a:p>
              <a:pPr algn="ctr"/>
              <a:endParaRPr lang="tr-TR">
                <a:effectLst>
                  <a:outerShdw blurRad="38100" dist="38100" dir="2700000" algn="tl">
                    <a:srgbClr val="000000"/>
                  </a:outerShdw>
                </a:effectLst>
              </a:endParaRPr>
            </a:p>
          </p:txBody>
        </p:sp>
        <p:sp>
          <p:nvSpPr>
            <p:cNvPr id="10272" name="Rectangle 32"/>
            <p:cNvSpPr>
              <a:spLocks noChangeArrowheads="1"/>
            </p:cNvSpPr>
            <p:nvPr userDrawn="1"/>
          </p:nvSpPr>
          <p:spPr bwMode="hidden">
            <a:xfrm rot="803987" flipV="1">
              <a:off x="611" y="1684"/>
              <a:ext cx="5204" cy="6"/>
            </a:xfrm>
            <a:prstGeom prst="rect">
              <a:avLst/>
            </a:prstGeom>
            <a:gradFill rotWithShape="0">
              <a:gsLst>
                <a:gs pos="0">
                  <a:schemeClr val="bg1"/>
                </a:gs>
                <a:gs pos="100000">
                  <a:schemeClr val="bg1">
                    <a:gamma/>
                    <a:shade val="60784"/>
                    <a:invGamma/>
                  </a:schemeClr>
                </a:gs>
              </a:gsLst>
              <a:lin ang="2700000" scaled="1"/>
            </a:gradFill>
            <a:ln w="9525">
              <a:noFill/>
              <a:miter lim="800000"/>
              <a:headEnd/>
              <a:tailEnd/>
            </a:ln>
            <a:effectLst/>
          </p:spPr>
          <p:txBody>
            <a:bodyPr rot="10800000"/>
            <a:lstStyle/>
            <a:p>
              <a:pPr algn="ctr"/>
              <a:endParaRPr lang="tr-TR">
                <a:effectLst>
                  <a:outerShdw blurRad="38100" dist="38100" dir="2700000" algn="tl">
                    <a:srgbClr val="000000"/>
                  </a:outerShdw>
                </a:effectLst>
              </a:endParaRPr>
            </a:p>
          </p:txBody>
        </p:sp>
        <p:sp>
          <p:nvSpPr>
            <p:cNvPr id="10273" name="Rectangle 33"/>
            <p:cNvSpPr>
              <a:spLocks noChangeArrowheads="1"/>
            </p:cNvSpPr>
            <p:nvPr userDrawn="1"/>
          </p:nvSpPr>
          <p:spPr bwMode="hidden">
            <a:xfrm rot="1273217" flipV="1">
              <a:off x="-204" y="2976"/>
              <a:ext cx="6150" cy="6"/>
            </a:xfrm>
            <a:prstGeom prst="rect">
              <a:avLst/>
            </a:prstGeom>
            <a:gradFill rotWithShape="0">
              <a:gsLst>
                <a:gs pos="0">
                  <a:schemeClr val="bg1"/>
                </a:gs>
                <a:gs pos="100000">
                  <a:schemeClr val="bg1">
                    <a:gamma/>
                    <a:shade val="54510"/>
                    <a:invGamma/>
                  </a:schemeClr>
                </a:gs>
              </a:gsLst>
              <a:lin ang="2700000" scaled="1"/>
            </a:gradFill>
            <a:ln w="9525">
              <a:noFill/>
              <a:miter lim="800000"/>
              <a:headEnd/>
              <a:tailEnd/>
            </a:ln>
            <a:effectLst/>
          </p:spPr>
          <p:txBody>
            <a:bodyPr rot="10800000"/>
            <a:lstStyle/>
            <a:p>
              <a:pPr algn="ctr"/>
              <a:endParaRPr lang="tr-TR">
                <a:effectLst>
                  <a:outerShdw blurRad="38100" dist="38100" dir="2700000" algn="tl">
                    <a:srgbClr val="000000"/>
                  </a:outerShdw>
                </a:effectLst>
              </a:endParaRPr>
            </a:p>
          </p:txBody>
        </p:sp>
        <p:sp>
          <p:nvSpPr>
            <p:cNvPr id="10274" name="Rectangle 34"/>
            <p:cNvSpPr>
              <a:spLocks noChangeArrowheads="1"/>
            </p:cNvSpPr>
            <p:nvPr userDrawn="1"/>
          </p:nvSpPr>
          <p:spPr bwMode="hidden">
            <a:xfrm rot="1169729" flipV="1">
              <a:off x="-174" y="2663"/>
              <a:ext cx="6104" cy="6"/>
            </a:xfrm>
            <a:prstGeom prst="rect">
              <a:avLst/>
            </a:prstGeom>
            <a:gradFill rotWithShape="0">
              <a:gsLst>
                <a:gs pos="0">
                  <a:schemeClr val="bg1"/>
                </a:gs>
                <a:gs pos="100000">
                  <a:schemeClr val="bg1">
                    <a:gamma/>
                    <a:shade val="51373"/>
                    <a:invGamma/>
                  </a:schemeClr>
                </a:gs>
              </a:gsLst>
              <a:lin ang="2700000" scaled="1"/>
            </a:gradFill>
            <a:ln w="9525">
              <a:noFill/>
              <a:miter lim="800000"/>
              <a:headEnd/>
              <a:tailEnd/>
            </a:ln>
            <a:effectLst/>
          </p:spPr>
          <p:txBody>
            <a:bodyPr rot="10800000"/>
            <a:lstStyle/>
            <a:p>
              <a:pPr algn="ctr"/>
              <a:endParaRPr lang="tr-TR">
                <a:effectLst>
                  <a:outerShdw blurRad="38100" dist="38100" dir="2700000" algn="tl">
                    <a:srgbClr val="000000"/>
                  </a:outerShdw>
                </a:effectLst>
              </a:endParaRPr>
            </a:p>
          </p:txBody>
        </p:sp>
        <p:sp>
          <p:nvSpPr>
            <p:cNvPr id="10275" name="Oval 35"/>
            <p:cNvSpPr>
              <a:spLocks noChangeArrowheads="1"/>
            </p:cNvSpPr>
            <p:nvPr/>
          </p:nvSpPr>
          <p:spPr bwMode="hidden">
            <a:xfrm>
              <a:off x="740" y="3359"/>
              <a:ext cx="168" cy="96"/>
            </a:xfrm>
            <a:prstGeom prst="ellipse">
              <a:avLst/>
            </a:prstGeom>
            <a:gradFill rotWithShape="0">
              <a:gsLst>
                <a:gs pos="0">
                  <a:schemeClr val="bg1"/>
                </a:gs>
                <a:gs pos="100000">
                  <a:schemeClr val="bg1">
                    <a:gamma/>
                    <a:shade val="66667"/>
                    <a:invGamma/>
                  </a:schemeClr>
                </a:gs>
              </a:gsLst>
              <a:lin ang="2700000" scaled="1"/>
            </a:gradFill>
            <a:ln w="9525">
              <a:noFill/>
              <a:round/>
              <a:headEnd/>
              <a:tailEnd/>
            </a:ln>
            <a:effectLst/>
          </p:spPr>
          <p:txBody>
            <a:bodyPr/>
            <a:lstStyle/>
            <a:p>
              <a:endParaRPr lang="tr-TR"/>
            </a:p>
          </p:txBody>
        </p:sp>
        <p:sp>
          <p:nvSpPr>
            <p:cNvPr id="10276" name="Oval 36"/>
            <p:cNvSpPr>
              <a:spLocks noChangeArrowheads="1"/>
            </p:cNvSpPr>
            <p:nvPr/>
          </p:nvSpPr>
          <p:spPr bwMode="hidden">
            <a:xfrm>
              <a:off x="236" y="3074"/>
              <a:ext cx="168" cy="95"/>
            </a:xfrm>
            <a:prstGeom prst="ellipse">
              <a:avLst/>
            </a:prstGeom>
            <a:gradFill rotWithShape="0">
              <a:gsLst>
                <a:gs pos="0">
                  <a:schemeClr val="bg1"/>
                </a:gs>
                <a:gs pos="100000">
                  <a:schemeClr val="bg1">
                    <a:gamma/>
                    <a:shade val="69804"/>
                    <a:invGamma/>
                  </a:schemeClr>
                </a:gs>
              </a:gsLst>
              <a:lin ang="2700000" scaled="1"/>
            </a:gradFill>
            <a:ln w="9525">
              <a:noFill/>
              <a:round/>
              <a:headEnd/>
              <a:tailEnd/>
            </a:ln>
            <a:effectLst/>
          </p:spPr>
          <p:txBody>
            <a:bodyPr/>
            <a:lstStyle/>
            <a:p>
              <a:endParaRPr lang="tr-TR"/>
            </a:p>
          </p:txBody>
        </p:sp>
        <p:sp>
          <p:nvSpPr>
            <p:cNvPr id="10277" name="Oval 37"/>
            <p:cNvSpPr>
              <a:spLocks noChangeArrowheads="1"/>
            </p:cNvSpPr>
            <p:nvPr/>
          </p:nvSpPr>
          <p:spPr bwMode="hidden">
            <a:xfrm>
              <a:off x="159" y="3652"/>
              <a:ext cx="196" cy="106"/>
            </a:xfrm>
            <a:prstGeom prst="ellipse">
              <a:avLst/>
            </a:prstGeom>
            <a:gradFill rotWithShape="0">
              <a:gsLst>
                <a:gs pos="0">
                  <a:schemeClr val="bg1"/>
                </a:gs>
                <a:gs pos="100000">
                  <a:schemeClr val="bg1">
                    <a:gamma/>
                    <a:shade val="66667"/>
                    <a:invGamma/>
                  </a:schemeClr>
                </a:gs>
              </a:gsLst>
              <a:lin ang="2700000" scaled="1"/>
            </a:gradFill>
            <a:ln w="9525">
              <a:noFill/>
              <a:round/>
              <a:headEnd/>
              <a:tailEnd/>
            </a:ln>
            <a:effectLst/>
          </p:spPr>
          <p:txBody>
            <a:bodyPr/>
            <a:lstStyle/>
            <a:p>
              <a:endParaRPr lang="tr-TR"/>
            </a:p>
          </p:txBody>
        </p:sp>
        <p:sp>
          <p:nvSpPr>
            <p:cNvPr id="10278" name="Oval 38"/>
            <p:cNvSpPr>
              <a:spLocks noChangeArrowheads="1"/>
            </p:cNvSpPr>
            <p:nvPr/>
          </p:nvSpPr>
          <p:spPr bwMode="hidden">
            <a:xfrm>
              <a:off x="2077" y="2661"/>
              <a:ext cx="156" cy="84"/>
            </a:xfrm>
            <a:prstGeom prst="ellipse">
              <a:avLst/>
            </a:prstGeom>
            <a:gradFill rotWithShape="0">
              <a:gsLst>
                <a:gs pos="0">
                  <a:schemeClr val="bg1"/>
                </a:gs>
                <a:gs pos="100000">
                  <a:schemeClr val="bg1">
                    <a:gamma/>
                    <a:shade val="66667"/>
                    <a:invGamma/>
                  </a:schemeClr>
                </a:gs>
              </a:gsLst>
              <a:lin ang="2700000" scaled="1"/>
            </a:gradFill>
            <a:ln w="9525">
              <a:noFill/>
              <a:round/>
              <a:headEnd/>
              <a:tailEnd/>
            </a:ln>
            <a:effectLst/>
          </p:spPr>
          <p:txBody>
            <a:bodyPr/>
            <a:lstStyle/>
            <a:p>
              <a:endParaRPr lang="tr-TR"/>
            </a:p>
          </p:txBody>
        </p:sp>
        <p:sp>
          <p:nvSpPr>
            <p:cNvPr id="10279" name="Oval 39"/>
            <p:cNvSpPr>
              <a:spLocks noChangeArrowheads="1"/>
            </p:cNvSpPr>
            <p:nvPr/>
          </p:nvSpPr>
          <p:spPr bwMode="hidden">
            <a:xfrm>
              <a:off x="1223" y="3076"/>
              <a:ext cx="168" cy="95"/>
            </a:xfrm>
            <a:prstGeom prst="ellipse">
              <a:avLst/>
            </a:prstGeom>
            <a:gradFill rotWithShape="0">
              <a:gsLst>
                <a:gs pos="0">
                  <a:schemeClr val="bg1"/>
                </a:gs>
                <a:gs pos="100000">
                  <a:schemeClr val="bg1">
                    <a:gamma/>
                    <a:shade val="66667"/>
                    <a:invGamma/>
                  </a:schemeClr>
                </a:gs>
              </a:gsLst>
              <a:lin ang="2700000" scaled="1"/>
            </a:gradFill>
            <a:ln w="9525">
              <a:noFill/>
              <a:round/>
              <a:headEnd/>
              <a:tailEnd/>
            </a:ln>
            <a:effectLst/>
          </p:spPr>
          <p:txBody>
            <a:bodyPr/>
            <a:lstStyle/>
            <a:p>
              <a:endParaRPr lang="tr-TR"/>
            </a:p>
          </p:txBody>
        </p:sp>
        <p:sp>
          <p:nvSpPr>
            <p:cNvPr id="10280" name="Oval 40"/>
            <p:cNvSpPr>
              <a:spLocks noChangeArrowheads="1"/>
            </p:cNvSpPr>
            <p:nvPr/>
          </p:nvSpPr>
          <p:spPr bwMode="hidden">
            <a:xfrm>
              <a:off x="1686" y="2857"/>
              <a:ext cx="156" cy="90"/>
            </a:xfrm>
            <a:prstGeom prst="ellipse">
              <a:avLst/>
            </a:prstGeom>
            <a:gradFill rotWithShape="0">
              <a:gsLst>
                <a:gs pos="0">
                  <a:schemeClr val="bg1"/>
                </a:gs>
                <a:gs pos="100000">
                  <a:schemeClr val="bg1">
                    <a:gamma/>
                    <a:shade val="66667"/>
                    <a:invGamma/>
                  </a:schemeClr>
                </a:gs>
              </a:gsLst>
              <a:lin ang="2700000" scaled="1"/>
            </a:gradFill>
            <a:ln w="9525">
              <a:noFill/>
              <a:round/>
              <a:headEnd/>
              <a:tailEnd/>
            </a:ln>
            <a:effectLst/>
          </p:spPr>
          <p:txBody>
            <a:bodyPr/>
            <a:lstStyle/>
            <a:p>
              <a:endParaRPr lang="tr-TR"/>
            </a:p>
          </p:txBody>
        </p:sp>
        <p:sp>
          <p:nvSpPr>
            <p:cNvPr id="10281" name="Oval 41"/>
            <p:cNvSpPr>
              <a:spLocks noChangeArrowheads="1"/>
            </p:cNvSpPr>
            <p:nvPr/>
          </p:nvSpPr>
          <p:spPr bwMode="hidden">
            <a:xfrm>
              <a:off x="750" y="2839"/>
              <a:ext cx="151" cy="89"/>
            </a:xfrm>
            <a:prstGeom prst="ellipse">
              <a:avLst/>
            </a:prstGeom>
            <a:gradFill rotWithShape="0">
              <a:gsLst>
                <a:gs pos="0">
                  <a:schemeClr val="bg1"/>
                </a:gs>
                <a:gs pos="100000">
                  <a:schemeClr val="bg1">
                    <a:gamma/>
                    <a:shade val="69804"/>
                    <a:invGamma/>
                  </a:schemeClr>
                </a:gs>
              </a:gsLst>
              <a:lin ang="2700000" scaled="1"/>
            </a:gradFill>
            <a:ln w="9525">
              <a:noFill/>
              <a:round/>
              <a:headEnd/>
              <a:tailEnd/>
            </a:ln>
            <a:effectLst/>
          </p:spPr>
          <p:txBody>
            <a:bodyPr/>
            <a:lstStyle/>
            <a:p>
              <a:endParaRPr lang="tr-TR"/>
            </a:p>
          </p:txBody>
        </p:sp>
        <p:sp>
          <p:nvSpPr>
            <p:cNvPr id="10282" name="Oval 42"/>
            <p:cNvSpPr>
              <a:spLocks noChangeArrowheads="1"/>
            </p:cNvSpPr>
            <p:nvPr/>
          </p:nvSpPr>
          <p:spPr bwMode="hidden">
            <a:xfrm>
              <a:off x="367" y="2656"/>
              <a:ext cx="150" cy="84"/>
            </a:xfrm>
            <a:prstGeom prst="ellipse">
              <a:avLst/>
            </a:prstGeom>
            <a:gradFill rotWithShape="0">
              <a:gsLst>
                <a:gs pos="0">
                  <a:schemeClr val="bg1"/>
                </a:gs>
                <a:gs pos="100000">
                  <a:schemeClr val="bg1">
                    <a:gamma/>
                    <a:shade val="75686"/>
                    <a:invGamma/>
                  </a:schemeClr>
                </a:gs>
              </a:gsLst>
              <a:lin ang="2700000" scaled="1"/>
            </a:gradFill>
            <a:ln w="9525">
              <a:noFill/>
              <a:round/>
              <a:headEnd/>
              <a:tailEnd/>
            </a:ln>
            <a:effectLst/>
          </p:spPr>
          <p:txBody>
            <a:bodyPr/>
            <a:lstStyle/>
            <a:p>
              <a:endParaRPr lang="tr-TR"/>
            </a:p>
          </p:txBody>
        </p:sp>
        <p:sp>
          <p:nvSpPr>
            <p:cNvPr id="10283" name="Oval 43"/>
            <p:cNvSpPr>
              <a:spLocks noChangeArrowheads="1"/>
            </p:cNvSpPr>
            <p:nvPr/>
          </p:nvSpPr>
          <p:spPr bwMode="hidden">
            <a:xfrm>
              <a:off x="1172" y="2642"/>
              <a:ext cx="156" cy="83"/>
            </a:xfrm>
            <a:prstGeom prst="ellipse">
              <a:avLst/>
            </a:prstGeom>
            <a:gradFill rotWithShape="0">
              <a:gsLst>
                <a:gs pos="0">
                  <a:schemeClr val="bg1"/>
                </a:gs>
                <a:gs pos="100000">
                  <a:schemeClr val="bg1">
                    <a:gamma/>
                    <a:shade val="69804"/>
                    <a:invGamma/>
                  </a:schemeClr>
                </a:gs>
              </a:gsLst>
              <a:lin ang="2700000" scaled="1"/>
            </a:gradFill>
            <a:ln w="9525">
              <a:noFill/>
              <a:round/>
              <a:headEnd/>
              <a:tailEnd/>
            </a:ln>
            <a:effectLst/>
          </p:spPr>
          <p:txBody>
            <a:bodyPr/>
            <a:lstStyle/>
            <a:p>
              <a:endParaRPr lang="tr-TR"/>
            </a:p>
          </p:txBody>
        </p:sp>
        <p:sp>
          <p:nvSpPr>
            <p:cNvPr id="10284" name="Oval 44"/>
            <p:cNvSpPr>
              <a:spLocks noChangeArrowheads="1"/>
            </p:cNvSpPr>
            <p:nvPr/>
          </p:nvSpPr>
          <p:spPr bwMode="hidden">
            <a:xfrm>
              <a:off x="2401" y="2485"/>
              <a:ext cx="156" cy="83"/>
            </a:xfrm>
            <a:prstGeom prst="ellipse">
              <a:avLst/>
            </a:prstGeom>
            <a:gradFill rotWithShape="0">
              <a:gsLst>
                <a:gs pos="0">
                  <a:schemeClr val="bg1"/>
                </a:gs>
                <a:gs pos="100000">
                  <a:schemeClr val="bg1">
                    <a:gamma/>
                    <a:shade val="66667"/>
                    <a:invGamma/>
                  </a:schemeClr>
                </a:gs>
              </a:gsLst>
              <a:lin ang="2700000" scaled="1"/>
            </a:gradFill>
            <a:ln w="9525">
              <a:noFill/>
              <a:round/>
              <a:headEnd/>
              <a:tailEnd/>
            </a:ln>
            <a:effectLst/>
          </p:spPr>
          <p:txBody>
            <a:bodyPr/>
            <a:lstStyle/>
            <a:p>
              <a:endParaRPr lang="tr-TR"/>
            </a:p>
          </p:txBody>
        </p:sp>
        <p:sp>
          <p:nvSpPr>
            <p:cNvPr id="10285" name="Oval 45"/>
            <p:cNvSpPr>
              <a:spLocks noChangeArrowheads="1"/>
            </p:cNvSpPr>
            <p:nvPr/>
          </p:nvSpPr>
          <p:spPr bwMode="hidden">
            <a:xfrm>
              <a:off x="1910" y="2314"/>
              <a:ext cx="134" cy="73"/>
            </a:xfrm>
            <a:prstGeom prst="ellipse">
              <a:avLst/>
            </a:prstGeom>
            <a:gradFill rotWithShape="0">
              <a:gsLst>
                <a:gs pos="0">
                  <a:schemeClr val="bg1"/>
                </a:gs>
                <a:gs pos="100000">
                  <a:schemeClr val="bg1">
                    <a:gamma/>
                    <a:shade val="69804"/>
                    <a:invGamma/>
                  </a:schemeClr>
                </a:gs>
              </a:gsLst>
              <a:lin ang="2700000" scaled="1"/>
            </a:gradFill>
            <a:ln w="9525">
              <a:noFill/>
              <a:round/>
              <a:headEnd/>
              <a:tailEnd/>
            </a:ln>
            <a:effectLst/>
          </p:spPr>
          <p:txBody>
            <a:bodyPr/>
            <a:lstStyle/>
            <a:p>
              <a:endParaRPr lang="tr-TR"/>
            </a:p>
          </p:txBody>
        </p:sp>
        <p:sp>
          <p:nvSpPr>
            <p:cNvPr id="10286" name="Oval 46"/>
            <p:cNvSpPr>
              <a:spLocks noChangeArrowheads="1"/>
            </p:cNvSpPr>
            <p:nvPr/>
          </p:nvSpPr>
          <p:spPr bwMode="hidden">
            <a:xfrm>
              <a:off x="2254" y="2154"/>
              <a:ext cx="134" cy="61"/>
            </a:xfrm>
            <a:prstGeom prst="ellipse">
              <a:avLst/>
            </a:prstGeom>
            <a:gradFill rotWithShape="0">
              <a:gsLst>
                <a:gs pos="0">
                  <a:schemeClr val="bg1"/>
                </a:gs>
                <a:gs pos="100000">
                  <a:schemeClr val="bg1">
                    <a:gamma/>
                    <a:shade val="69804"/>
                    <a:invGamma/>
                  </a:schemeClr>
                </a:gs>
              </a:gsLst>
              <a:lin ang="2700000" scaled="1"/>
            </a:gradFill>
            <a:ln w="9525">
              <a:noFill/>
              <a:round/>
              <a:headEnd/>
              <a:tailEnd/>
            </a:ln>
            <a:effectLst/>
          </p:spPr>
          <p:txBody>
            <a:bodyPr/>
            <a:lstStyle/>
            <a:p>
              <a:endParaRPr lang="tr-TR"/>
            </a:p>
          </p:txBody>
        </p:sp>
        <p:sp>
          <p:nvSpPr>
            <p:cNvPr id="10287" name="Oval 47"/>
            <p:cNvSpPr>
              <a:spLocks noChangeArrowheads="1"/>
            </p:cNvSpPr>
            <p:nvPr/>
          </p:nvSpPr>
          <p:spPr bwMode="hidden">
            <a:xfrm>
              <a:off x="2742" y="2305"/>
              <a:ext cx="140" cy="72"/>
            </a:xfrm>
            <a:prstGeom prst="ellipse">
              <a:avLst/>
            </a:prstGeom>
            <a:gradFill rotWithShape="0">
              <a:gsLst>
                <a:gs pos="0">
                  <a:schemeClr val="bg1"/>
                </a:gs>
                <a:gs pos="100000">
                  <a:schemeClr val="bg1">
                    <a:gamma/>
                    <a:shade val="66667"/>
                    <a:invGamma/>
                  </a:schemeClr>
                </a:gs>
              </a:gsLst>
              <a:lin ang="2700000" scaled="1"/>
            </a:gradFill>
            <a:ln w="9525">
              <a:noFill/>
              <a:round/>
              <a:headEnd/>
              <a:tailEnd/>
            </a:ln>
            <a:effectLst/>
          </p:spPr>
          <p:txBody>
            <a:bodyPr/>
            <a:lstStyle/>
            <a:p>
              <a:endParaRPr lang="tr-TR"/>
            </a:p>
          </p:txBody>
        </p:sp>
        <p:sp>
          <p:nvSpPr>
            <p:cNvPr id="10288" name="Oval 48"/>
            <p:cNvSpPr>
              <a:spLocks noChangeArrowheads="1"/>
            </p:cNvSpPr>
            <p:nvPr/>
          </p:nvSpPr>
          <p:spPr bwMode="hidden">
            <a:xfrm>
              <a:off x="2812" y="1898"/>
              <a:ext cx="129" cy="61"/>
            </a:xfrm>
            <a:prstGeom prst="ellipse">
              <a:avLst/>
            </a:prstGeom>
            <a:gradFill rotWithShape="0">
              <a:gsLst>
                <a:gs pos="0">
                  <a:schemeClr val="bg1"/>
                </a:gs>
                <a:gs pos="100000">
                  <a:schemeClr val="bg1">
                    <a:gamma/>
                    <a:shade val="69804"/>
                    <a:invGamma/>
                  </a:schemeClr>
                </a:gs>
              </a:gsLst>
              <a:lin ang="2700000" scaled="1"/>
            </a:gradFill>
            <a:ln w="9525">
              <a:noFill/>
              <a:round/>
              <a:headEnd/>
              <a:tailEnd/>
            </a:ln>
            <a:effectLst/>
          </p:spPr>
          <p:txBody>
            <a:bodyPr/>
            <a:lstStyle/>
            <a:p>
              <a:endParaRPr lang="tr-TR"/>
            </a:p>
          </p:txBody>
        </p:sp>
        <p:sp>
          <p:nvSpPr>
            <p:cNvPr id="10289" name="Oval 49"/>
            <p:cNvSpPr>
              <a:spLocks noChangeArrowheads="1"/>
            </p:cNvSpPr>
            <p:nvPr/>
          </p:nvSpPr>
          <p:spPr bwMode="hidden">
            <a:xfrm>
              <a:off x="3721" y="1792"/>
              <a:ext cx="128" cy="61"/>
            </a:xfrm>
            <a:prstGeom prst="ellipse">
              <a:avLst/>
            </a:prstGeom>
            <a:gradFill rotWithShape="0">
              <a:gsLst>
                <a:gs pos="0">
                  <a:schemeClr val="bg1"/>
                </a:gs>
                <a:gs pos="100000">
                  <a:schemeClr val="bg1">
                    <a:gamma/>
                    <a:shade val="69804"/>
                    <a:invGamma/>
                  </a:schemeClr>
                </a:gs>
              </a:gsLst>
              <a:lin ang="2700000" scaled="1"/>
            </a:gradFill>
            <a:ln w="9525">
              <a:noFill/>
              <a:round/>
              <a:headEnd/>
              <a:tailEnd/>
            </a:ln>
            <a:effectLst/>
          </p:spPr>
          <p:txBody>
            <a:bodyPr/>
            <a:lstStyle/>
            <a:p>
              <a:endParaRPr lang="tr-TR"/>
            </a:p>
          </p:txBody>
        </p:sp>
        <p:sp>
          <p:nvSpPr>
            <p:cNvPr id="10290" name="Oval 50"/>
            <p:cNvSpPr>
              <a:spLocks noChangeArrowheads="1"/>
            </p:cNvSpPr>
            <p:nvPr/>
          </p:nvSpPr>
          <p:spPr bwMode="hidden">
            <a:xfrm>
              <a:off x="3528" y="1896"/>
              <a:ext cx="128" cy="61"/>
            </a:xfrm>
            <a:prstGeom prst="ellipse">
              <a:avLst/>
            </a:prstGeom>
            <a:gradFill rotWithShape="0">
              <a:gsLst>
                <a:gs pos="0">
                  <a:schemeClr val="bg1"/>
                </a:gs>
                <a:gs pos="100000">
                  <a:schemeClr val="bg1">
                    <a:gamma/>
                    <a:shade val="69804"/>
                    <a:invGamma/>
                  </a:schemeClr>
                </a:gs>
              </a:gsLst>
              <a:lin ang="2700000" scaled="1"/>
            </a:gradFill>
            <a:ln w="9525">
              <a:noFill/>
              <a:round/>
              <a:headEnd/>
              <a:tailEnd/>
            </a:ln>
            <a:effectLst/>
          </p:spPr>
          <p:txBody>
            <a:bodyPr/>
            <a:lstStyle/>
            <a:p>
              <a:endParaRPr lang="tr-TR"/>
            </a:p>
          </p:txBody>
        </p:sp>
        <p:sp>
          <p:nvSpPr>
            <p:cNvPr id="10291" name="Oval 51"/>
            <p:cNvSpPr>
              <a:spLocks noChangeArrowheads="1"/>
            </p:cNvSpPr>
            <p:nvPr/>
          </p:nvSpPr>
          <p:spPr bwMode="hidden">
            <a:xfrm>
              <a:off x="3064" y="1778"/>
              <a:ext cx="128" cy="62"/>
            </a:xfrm>
            <a:prstGeom prst="ellipse">
              <a:avLst/>
            </a:prstGeom>
            <a:gradFill rotWithShape="0">
              <a:gsLst>
                <a:gs pos="0">
                  <a:schemeClr val="bg1"/>
                </a:gs>
                <a:gs pos="100000">
                  <a:schemeClr val="bg1">
                    <a:gamma/>
                    <a:shade val="69804"/>
                    <a:invGamma/>
                  </a:schemeClr>
                </a:gs>
              </a:gsLst>
              <a:lin ang="2700000" scaled="1"/>
            </a:gradFill>
            <a:ln w="9525">
              <a:noFill/>
              <a:round/>
              <a:headEnd/>
              <a:tailEnd/>
            </a:ln>
            <a:effectLst/>
          </p:spPr>
          <p:txBody>
            <a:bodyPr/>
            <a:lstStyle/>
            <a:p>
              <a:endParaRPr lang="tr-TR"/>
            </a:p>
          </p:txBody>
        </p:sp>
        <p:sp>
          <p:nvSpPr>
            <p:cNvPr id="10292" name="Oval 52"/>
            <p:cNvSpPr>
              <a:spLocks noChangeArrowheads="1"/>
            </p:cNvSpPr>
            <p:nvPr/>
          </p:nvSpPr>
          <p:spPr bwMode="hidden">
            <a:xfrm>
              <a:off x="3277" y="2024"/>
              <a:ext cx="134" cy="73"/>
            </a:xfrm>
            <a:prstGeom prst="ellipse">
              <a:avLst/>
            </a:prstGeom>
            <a:gradFill rotWithShape="0">
              <a:gsLst>
                <a:gs pos="0">
                  <a:schemeClr val="bg1"/>
                </a:gs>
                <a:gs pos="100000">
                  <a:schemeClr val="bg1">
                    <a:gamma/>
                    <a:shade val="60784"/>
                    <a:invGamma/>
                  </a:schemeClr>
                </a:gs>
              </a:gsLst>
              <a:lin ang="2700000" scaled="1"/>
            </a:gradFill>
            <a:ln w="9525">
              <a:noFill/>
              <a:round/>
              <a:headEnd/>
              <a:tailEnd/>
            </a:ln>
            <a:effectLst/>
          </p:spPr>
          <p:txBody>
            <a:bodyPr/>
            <a:lstStyle/>
            <a:p>
              <a:endParaRPr lang="tr-TR"/>
            </a:p>
          </p:txBody>
        </p:sp>
        <p:sp>
          <p:nvSpPr>
            <p:cNvPr id="10293" name="Oval 53"/>
            <p:cNvSpPr>
              <a:spLocks noChangeArrowheads="1"/>
            </p:cNvSpPr>
            <p:nvPr/>
          </p:nvSpPr>
          <p:spPr bwMode="hidden">
            <a:xfrm>
              <a:off x="3027" y="2160"/>
              <a:ext cx="133" cy="61"/>
            </a:xfrm>
            <a:prstGeom prst="ellipse">
              <a:avLst/>
            </a:prstGeom>
            <a:gradFill rotWithShape="0">
              <a:gsLst>
                <a:gs pos="0">
                  <a:schemeClr val="bg1"/>
                </a:gs>
                <a:gs pos="100000">
                  <a:schemeClr val="bg1">
                    <a:gamma/>
                    <a:shade val="60784"/>
                    <a:invGamma/>
                  </a:schemeClr>
                </a:gs>
              </a:gsLst>
              <a:lin ang="2700000" scaled="1"/>
            </a:gradFill>
            <a:ln w="9525">
              <a:noFill/>
              <a:round/>
              <a:headEnd/>
              <a:tailEnd/>
            </a:ln>
            <a:effectLst/>
          </p:spPr>
          <p:txBody>
            <a:bodyPr/>
            <a:lstStyle/>
            <a:p>
              <a:endParaRPr lang="tr-TR"/>
            </a:p>
          </p:txBody>
        </p:sp>
        <p:sp>
          <p:nvSpPr>
            <p:cNvPr id="10294" name="Oval 54"/>
            <p:cNvSpPr>
              <a:spLocks noChangeArrowheads="1"/>
            </p:cNvSpPr>
            <p:nvPr/>
          </p:nvSpPr>
          <p:spPr bwMode="hidden">
            <a:xfrm>
              <a:off x="1569" y="2453"/>
              <a:ext cx="150" cy="90"/>
            </a:xfrm>
            <a:prstGeom prst="ellipse">
              <a:avLst/>
            </a:prstGeom>
            <a:gradFill rotWithShape="0">
              <a:gsLst>
                <a:gs pos="0">
                  <a:schemeClr val="bg1"/>
                </a:gs>
                <a:gs pos="100000">
                  <a:schemeClr val="bg1">
                    <a:gamma/>
                    <a:shade val="69804"/>
                    <a:invGamma/>
                  </a:schemeClr>
                </a:gs>
              </a:gsLst>
              <a:lin ang="2700000" scaled="1"/>
            </a:gradFill>
            <a:ln w="9525">
              <a:noFill/>
              <a:round/>
              <a:headEnd/>
              <a:tailEnd/>
            </a:ln>
            <a:effectLst/>
          </p:spPr>
          <p:txBody>
            <a:bodyPr/>
            <a:lstStyle/>
            <a:p>
              <a:endParaRPr lang="tr-TR"/>
            </a:p>
          </p:txBody>
        </p:sp>
        <p:sp>
          <p:nvSpPr>
            <p:cNvPr id="10295" name="Oval 55"/>
            <p:cNvSpPr>
              <a:spLocks noChangeArrowheads="1"/>
            </p:cNvSpPr>
            <p:nvPr/>
          </p:nvSpPr>
          <p:spPr bwMode="hidden">
            <a:xfrm>
              <a:off x="1863" y="2028"/>
              <a:ext cx="139" cy="61"/>
            </a:xfrm>
            <a:prstGeom prst="ellipse">
              <a:avLst/>
            </a:prstGeom>
            <a:gradFill rotWithShape="0">
              <a:gsLst>
                <a:gs pos="0">
                  <a:schemeClr val="bg1"/>
                </a:gs>
                <a:gs pos="100000">
                  <a:schemeClr val="bg1">
                    <a:gamma/>
                    <a:shade val="75686"/>
                    <a:invGamma/>
                  </a:schemeClr>
                </a:gs>
              </a:gsLst>
              <a:lin ang="2700000" scaled="1"/>
            </a:gradFill>
            <a:ln w="9525">
              <a:noFill/>
              <a:round/>
              <a:headEnd/>
              <a:tailEnd/>
            </a:ln>
            <a:effectLst/>
          </p:spPr>
          <p:txBody>
            <a:bodyPr/>
            <a:lstStyle/>
            <a:p>
              <a:endParaRPr lang="tr-TR"/>
            </a:p>
          </p:txBody>
        </p:sp>
        <p:sp>
          <p:nvSpPr>
            <p:cNvPr id="10296" name="Oval 56"/>
            <p:cNvSpPr>
              <a:spLocks noChangeArrowheads="1"/>
            </p:cNvSpPr>
            <p:nvPr/>
          </p:nvSpPr>
          <p:spPr bwMode="hidden">
            <a:xfrm>
              <a:off x="1513" y="2175"/>
              <a:ext cx="139" cy="61"/>
            </a:xfrm>
            <a:prstGeom prst="ellipse">
              <a:avLst/>
            </a:prstGeom>
            <a:gradFill rotWithShape="0">
              <a:gsLst>
                <a:gs pos="0">
                  <a:schemeClr val="bg1"/>
                </a:gs>
                <a:gs pos="100000">
                  <a:schemeClr val="bg1">
                    <a:gamma/>
                    <a:shade val="75686"/>
                    <a:invGamma/>
                  </a:schemeClr>
                </a:gs>
              </a:gsLst>
              <a:lin ang="2700000" scaled="1"/>
            </a:gradFill>
            <a:ln w="9525">
              <a:noFill/>
              <a:round/>
              <a:headEnd/>
              <a:tailEnd/>
            </a:ln>
            <a:effectLst/>
          </p:spPr>
          <p:txBody>
            <a:bodyPr/>
            <a:lstStyle/>
            <a:p>
              <a:endParaRPr lang="tr-TR"/>
            </a:p>
          </p:txBody>
        </p:sp>
        <p:sp>
          <p:nvSpPr>
            <p:cNvPr id="10297" name="Oval 57"/>
            <p:cNvSpPr>
              <a:spLocks noChangeArrowheads="1"/>
            </p:cNvSpPr>
            <p:nvPr/>
          </p:nvSpPr>
          <p:spPr bwMode="hidden">
            <a:xfrm>
              <a:off x="1191" y="2311"/>
              <a:ext cx="134" cy="72"/>
            </a:xfrm>
            <a:prstGeom prst="ellipse">
              <a:avLst/>
            </a:prstGeom>
            <a:gradFill rotWithShape="0">
              <a:gsLst>
                <a:gs pos="0">
                  <a:schemeClr val="bg1"/>
                </a:gs>
                <a:gs pos="100000">
                  <a:schemeClr val="bg1">
                    <a:gamma/>
                    <a:shade val="75686"/>
                    <a:invGamma/>
                  </a:schemeClr>
                </a:gs>
              </a:gsLst>
              <a:lin ang="2700000" scaled="1"/>
            </a:gradFill>
            <a:ln w="9525">
              <a:noFill/>
              <a:round/>
              <a:headEnd/>
              <a:tailEnd/>
            </a:ln>
            <a:effectLst/>
          </p:spPr>
          <p:txBody>
            <a:bodyPr/>
            <a:lstStyle/>
            <a:p>
              <a:endParaRPr lang="tr-TR"/>
            </a:p>
          </p:txBody>
        </p:sp>
        <p:sp>
          <p:nvSpPr>
            <p:cNvPr id="10298" name="Oval 58"/>
            <p:cNvSpPr>
              <a:spLocks noChangeArrowheads="1"/>
            </p:cNvSpPr>
            <p:nvPr/>
          </p:nvSpPr>
          <p:spPr bwMode="hidden">
            <a:xfrm>
              <a:off x="1154" y="2047"/>
              <a:ext cx="134" cy="61"/>
            </a:xfrm>
            <a:prstGeom prst="ellipse">
              <a:avLst/>
            </a:prstGeom>
            <a:gradFill rotWithShape="0">
              <a:gsLst>
                <a:gs pos="0">
                  <a:schemeClr val="bg1"/>
                </a:gs>
                <a:gs pos="100000">
                  <a:schemeClr val="bg1">
                    <a:gamma/>
                    <a:shade val="78824"/>
                    <a:invGamma/>
                  </a:schemeClr>
                </a:gs>
              </a:gsLst>
              <a:lin ang="2700000" scaled="1"/>
            </a:gradFill>
            <a:ln w="9525">
              <a:noFill/>
              <a:round/>
              <a:headEnd/>
              <a:tailEnd/>
            </a:ln>
            <a:effectLst/>
          </p:spPr>
          <p:txBody>
            <a:bodyPr/>
            <a:lstStyle/>
            <a:p>
              <a:endParaRPr lang="tr-TR"/>
            </a:p>
          </p:txBody>
        </p:sp>
        <p:sp>
          <p:nvSpPr>
            <p:cNvPr id="10299" name="Oval 59"/>
            <p:cNvSpPr>
              <a:spLocks noChangeArrowheads="1"/>
            </p:cNvSpPr>
            <p:nvPr/>
          </p:nvSpPr>
          <p:spPr bwMode="hidden">
            <a:xfrm>
              <a:off x="1142" y="1803"/>
              <a:ext cx="128" cy="61"/>
            </a:xfrm>
            <a:prstGeom prst="ellipse">
              <a:avLst/>
            </a:prstGeom>
            <a:gradFill rotWithShape="0">
              <a:gsLst>
                <a:gs pos="0">
                  <a:schemeClr val="bg1"/>
                </a:gs>
                <a:gs pos="100000">
                  <a:schemeClr val="bg1">
                    <a:gamma/>
                    <a:shade val="78824"/>
                    <a:invGamma/>
                  </a:schemeClr>
                </a:gs>
              </a:gsLst>
              <a:lin ang="2700000" scaled="1"/>
            </a:gradFill>
            <a:ln w="9525">
              <a:noFill/>
              <a:round/>
              <a:headEnd/>
              <a:tailEnd/>
            </a:ln>
            <a:effectLst/>
          </p:spPr>
          <p:txBody>
            <a:bodyPr/>
            <a:lstStyle/>
            <a:p>
              <a:endParaRPr lang="tr-TR"/>
            </a:p>
          </p:txBody>
        </p:sp>
        <p:sp>
          <p:nvSpPr>
            <p:cNvPr id="10300" name="Oval 60"/>
            <p:cNvSpPr>
              <a:spLocks noChangeArrowheads="1"/>
            </p:cNvSpPr>
            <p:nvPr/>
          </p:nvSpPr>
          <p:spPr bwMode="hidden">
            <a:xfrm>
              <a:off x="1500" y="1912"/>
              <a:ext cx="128" cy="61"/>
            </a:xfrm>
            <a:prstGeom prst="ellipse">
              <a:avLst/>
            </a:prstGeom>
            <a:gradFill rotWithShape="0">
              <a:gsLst>
                <a:gs pos="0">
                  <a:schemeClr val="bg1"/>
                </a:gs>
                <a:gs pos="100000">
                  <a:schemeClr val="bg1">
                    <a:gamma/>
                    <a:shade val="78824"/>
                    <a:invGamma/>
                  </a:schemeClr>
                </a:gs>
              </a:gsLst>
              <a:lin ang="2700000" scaled="1"/>
            </a:gradFill>
            <a:ln w="9525">
              <a:noFill/>
              <a:round/>
              <a:headEnd/>
              <a:tailEnd/>
            </a:ln>
            <a:effectLst/>
          </p:spPr>
          <p:txBody>
            <a:bodyPr/>
            <a:lstStyle/>
            <a:p>
              <a:endParaRPr lang="tr-TR"/>
            </a:p>
          </p:txBody>
        </p:sp>
        <p:sp>
          <p:nvSpPr>
            <p:cNvPr id="10301" name="Oval 61"/>
            <p:cNvSpPr>
              <a:spLocks noChangeArrowheads="1"/>
            </p:cNvSpPr>
            <p:nvPr/>
          </p:nvSpPr>
          <p:spPr bwMode="hidden">
            <a:xfrm>
              <a:off x="1804" y="1801"/>
              <a:ext cx="128" cy="61"/>
            </a:xfrm>
            <a:prstGeom prst="ellipse">
              <a:avLst/>
            </a:prstGeom>
            <a:gradFill rotWithShape="0">
              <a:gsLst>
                <a:gs pos="0">
                  <a:schemeClr val="bg1"/>
                </a:gs>
                <a:gs pos="100000">
                  <a:schemeClr val="bg1">
                    <a:gamma/>
                    <a:shade val="78824"/>
                    <a:invGamma/>
                  </a:schemeClr>
                </a:gs>
              </a:gsLst>
              <a:lin ang="2700000" scaled="1"/>
            </a:gradFill>
            <a:ln w="9525">
              <a:noFill/>
              <a:round/>
              <a:headEnd/>
              <a:tailEnd/>
            </a:ln>
            <a:effectLst/>
          </p:spPr>
          <p:txBody>
            <a:bodyPr/>
            <a:lstStyle/>
            <a:p>
              <a:endParaRPr lang="tr-TR"/>
            </a:p>
          </p:txBody>
        </p:sp>
        <p:sp>
          <p:nvSpPr>
            <p:cNvPr id="10302" name="Oval 62"/>
            <p:cNvSpPr>
              <a:spLocks noChangeArrowheads="1"/>
            </p:cNvSpPr>
            <p:nvPr/>
          </p:nvSpPr>
          <p:spPr bwMode="hidden">
            <a:xfrm>
              <a:off x="2159" y="1905"/>
              <a:ext cx="128" cy="61"/>
            </a:xfrm>
            <a:prstGeom prst="ellipse">
              <a:avLst/>
            </a:prstGeom>
            <a:gradFill rotWithShape="0">
              <a:gsLst>
                <a:gs pos="0">
                  <a:schemeClr val="bg1"/>
                </a:gs>
                <a:gs pos="100000">
                  <a:schemeClr val="bg1">
                    <a:gamma/>
                    <a:shade val="78824"/>
                    <a:invGamma/>
                  </a:schemeClr>
                </a:gs>
              </a:gsLst>
              <a:lin ang="2700000" scaled="1"/>
            </a:gradFill>
            <a:ln w="9525">
              <a:noFill/>
              <a:round/>
              <a:headEnd/>
              <a:tailEnd/>
            </a:ln>
            <a:effectLst/>
          </p:spPr>
          <p:txBody>
            <a:bodyPr/>
            <a:lstStyle/>
            <a:p>
              <a:endParaRPr lang="tr-TR"/>
            </a:p>
          </p:txBody>
        </p:sp>
        <p:sp>
          <p:nvSpPr>
            <p:cNvPr id="10303" name="Oval 63"/>
            <p:cNvSpPr>
              <a:spLocks noChangeArrowheads="1"/>
            </p:cNvSpPr>
            <p:nvPr/>
          </p:nvSpPr>
          <p:spPr bwMode="hidden">
            <a:xfrm>
              <a:off x="2432" y="1787"/>
              <a:ext cx="128" cy="61"/>
            </a:xfrm>
            <a:prstGeom prst="ellipse">
              <a:avLst/>
            </a:prstGeom>
            <a:gradFill rotWithShape="0">
              <a:gsLst>
                <a:gs pos="0">
                  <a:schemeClr val="bg1"/>
                </a:gs>
                <a:gs pos="100000">
                  <a:schemeClr val="bg1">
                    <a:gamma/>
                    <a:shade val="78824"/>
                    <a:invGamma/>
                  </a:schemeClr>
                </a:gs>
              </a:gsLst>
              <a:lin ang="2700000" scaled="1"/>
            </a:gradFill>
            <a:ln w="9525">
              <a:noFill/>
              <a:round/>
              <a:headEnd/>
              <a:tailEnd/>
            </a:ln>
            <a:effectLst/>
          </p:spPr>
          <p:txBody>
            <a:bodyPr/>
            <a:lstStyle/>
            <a:p>
              <a:endParaRPr lang="tr-TR"/>
            </a:p>
          </p:txBody>
        </p:sp>
        <p:sp>
          <p:nvSpPr>
            <p:cNvPr id="10304" name="Oval 64"/>
            <p:cNvSpPr>
              <a:spLocks noChangeArrowheads="1"/>
            </p:cNvSpPr>
            <p:nvPr/>
          </p:nvSpPr>
          <p:spPr bwMode="hidden">
            <a:xfrm>
              <a:off x="470" y="2032"/>
              <a:ext cx="134" cy="73"/>
            </a:xfrm>
            <a:prstGeom prst="ellipse">
              <a:avLst/>
            </a:prstGeom>
            <a:gradFill rotWithShape="0">
              <a:gsLst>
                <a:gs pos="0">
                  <a:schemeClr val="bg1"/>
                </a:gs>
                <a:gs pos="100000">
                  <a:schemeClr val="bg1">
                    <a:gamma/>
                    <a:shade val="81961"/>
                    <a:invGamma/>
                  </a:schemeClr>
                </a:gs>
              </a:gsLst>
              <a:lin ang="2700000" scaled="1"/>
            </a:gradFill>
            <a:ln w="9525">
              <a:noFill/>
              <a:round/>
              <a:headEnd/>
              <a:tailEnd/>
            </a:ln>
            <a:effectLst/>
          </p:spPr>
          <p:txBody>
            <a:bodyPr/>
            <a:lstStyle/>
            <a:p>
              <a:endParaRPr lang="tr-TR"/>
            </a:p>
          </p:txBody>
        </p:sp>
        <p:sp>
          <p:nvSpPr>
            <p:cNvPr id="10305" name="Oval 65"/>
            <p:cNvSpPr>
              <a:spLocks noChangeArrowheads="1"/>
            </p:cNvSpPr>
            <p:nvPr/>
          </p:nvSpPr>
          <p:spPr bwMode="hidden">
            <a:xfrm>
              <a:off x="68" y="2166"/>
              <a:ext cx="134" cy="73"/>
            </a:xfrm>
            <a:prstGeom prst="ellipse">
              <a:avLst/>
            </a:prstGeom>
            <a:gradFill rotWithShape="0">
              <a:gsLst>
                <a:gs pos="0">
                  <a:schemeClr val="bg1"/>
                </a:gs>
                <a:gs pos="100000">
                  <a:schemeClr val="bg1">
                    <a:gamma/>
                    <a:shade val="81961"/>
                    <a:invGamma/>
                  </a:schemeClr>
                </a:gs>
              </a:gsLst>
              <a:lin ang="2700000" scaled="1"/>
            </a:gradFill>
            <a:ln w="9525">
              <a:noFill/>
              <a:round/>
              <a:headEnd/>
              <a:tailEnd/>
            </a:ln>
            <a:effectLst/>
          </p:spPr>
          <p:txBody>
            <a:bodyPr/>
            <a:lstStyle/>
            <a:p>
              <a:endParaRPr lang="tr-TR"/>
            </a:p>
          </p:txBody>
        </p:sp>
        <p:sp>
          <p:nvSpPr>
            <p:cNvPr id="10306" name="Oval 66"/>
            <p:cNvSpPr>
              <a:spLocks noChangeArrowheads="1"/>
            </p:cNvSpPr>
            <p:nvPr/>
          </p:nvSpPr>
          <p:spPr bwMode="hidden">
            <a:xfrm>
              <a:off x="798" y="1916"/>
              <a:ext cx="128" cy="61"/>
            </a:xfrm>
            <a:prstGeom prst="ellipse">
              <a:avLst/>
            </a:prstGeom>
            <a:gradFill rotWithShape="0">
              <a:gsLst>
                <a:gs pos="0">
                  <a:schemeClr val="bg1"/>
                </a:gs>
                <a:gs pos="100000">
                  <a:schemeClr val="bg1">
                    <a:gamma/>
                    <a:shade val="81961"/>
                    <a:invGamma/>
                  </a:schemeClr>
                </a:gs>
              </a:gsLst>
              <a:lin ang="2700000" scaled="1"/>
            </a:gradFill>
            <a:ln w="9525">
              <a:noFill/>
              <a:round/>
              <a:headEnd/>
              <a:tailEnd/>
            </a:ln>
            <a:effectLst/>
          </p:spPr>
          <p:txBody>
            <a:bodyPr/>
            <a:lstStyle/>
            <a:p>
              <a:endParaRPr lang="tr-TR"/>
            </a:p>
          </p:txBody>
        </p:sp>
        <p:sp>
          <p:nvSpPr>
            <p:cNvPr id="10307" name="Oval 67"/>
            <p:cNvSpPr>
              <a:spLocks noChangeArrowheads="1"/>
            </p:cNvSpPr>
            <p:nvPr/>
          </p:nvSpPr>
          <p:spPr bwMode="hidden">
            <a:xfrm>
              <a:off x="455" y="1797"/>
              <a:ext cx="128" cy="61"/>
            </a:xfrm>
            <a:prstGeom prst="ellipse">
              <a:avLst/>
            </a:prstGeom>
            <a:gradFill rotWithShape="0">
              <a:gsLst>
                <a:gs pos="0">
                  <a:schemeClr val="bg1"/>
                </a:gs>
                <a:gs pos="100000">
                  <a:schemeClr val="bg1">
                    <a:gamma/>
                    <a:shade val="84706"/>
                    <a:invGamma/>
                  </a:schemeClr>
                </a:gs>
              </a:gsLst>
              <a:lin ang="2700000" scaled="1"/>
            </a:gradFill>
            <a:ln w="9525">
              <a:noFill/>
              <a:round/>
              <a:headEnd/>
              <a:tailEnd/>
            </a:ln>
            <a:effectLst/>
          </p:spPr>
          <p:txBody>
            <a:bodyPr/>
            <a:lstStyle/>
            <a:p>
              <a:endParaRPr lang="tr-TR"/>
            </a:p>
          </p:txBody>
        </p:sp>
        <p:sp>
          <p:nvSpPr>
            <p:cNvPr id="10308" name="Oval 68"/>
            <p:cNvSpPr>
              <a:spLocks noChangeArrowheads="1"/>
            </p:cNvSpPr>
            <p:nvPr/>
          </p:nvSpPr>
          <p:spPr bwMode="hidden">
            <a:xfrm>
              <a:off x="113" y="1901"/>
              <a:ext cx="128" cy="61"/>
            </a:xfrm>
            <a:prstGeom prst="ellipse">
              <a:avLst/>
            </a:prstGeom>
            <a:gradFill rotWithShape="0">
              <a:gsLst>
                <a:gs pos="0">
                  <a:schemeClr val="bg1"/>
                </a:gs>
                <a:gs pos="100000">
                  <a:schemeClr val="bg1">
                    <a:gamma/>
                    <a:shade val="84706"/>
                    <a:invGamma/>
                  </a:schemeClr>
                </a:gs>
              </a:gsLst>
              <a:lin ang="2700000" scaled="1"/>
            </a:gradFill>
            <a:ln w="9525">
              <a:noFill/>
              <a:round/>
              <a:headEnd/>
              <a:tailEnd/>
            </a:ln>
            <a:effectLst/>
          </p:spPr>
          <p:txBody>
            <a:bodyPr/>
            <a:lstStyle/>
            <a:p>
              <a:endParaRPr lang="tr-TR"/>
            </a:p>
          </p:txBody>
        </p:sp>
        <p:sp>
          <p:nvSpPr>
            <p:cNvPr id="10309" name="Oval 69"/>
            <p:cNvSpPr>
              <a:spLocks noChangeArrowheads="1"/>
            </p:cNvSpPr>
            <p:nvPr/>
          </p:nvSpPr>
          <p:spPr bwMode="hidden">
            <a:xfrm>
              <a:off x="432" y="2323"/>
              <a:ext cx="139" cy="61"/>
            </a:xfrm>
            <a:prstGeom prst="ellipse">
              <a:avLst/>
            </a:prstGeom>
            <a:gradFill rotWithShape="0">
              <a:gsLst>
                <a:gs pos="0">
                  <a:schemeClr val="bg1"/>
                </a:gs>
                <a:gs pos="100000">
                  <a:schemeClr val="bg1">
                    <a:gamma/>
                    <a:shade val="78824"/>
                    <a:invGamma/>
                  </a:schemeClr>
                </a:gs>
              </a:gsLst>
              <a:lin ang="2700000" scaled="1"/>
            </a:gradFill>
            <a:ln w="9525">
              <a:noFill/>
              <a:round/>
              <a:headEnd/>
              <a:tailEnd/>
            </a:ln>
            <a:effectLst/>
          </p:spPr>
          <p:txBody>
            <a:bodyPr/>
            <a:lstStyle/>
            <a:p>
              <a:endParaRPr lang="tr-TR"/>
            </a:p>
          </p:txBody>
        </p:sp>
        <p:sp>
          <p:nvSpPr>
            <p:cNvPr id="10310" name="Oval 70"/>
            <p:cNvSpPr>
              <a:spLocks noChangeArrowheads="1"/>
            </p:cNvSpPr>
            <p:nvPr/>
          </p:nvSpPr>
          <p:spPr bwMode="hidden">
            <a:xfrm>
              <a:off x="814" y="2178"/>
              <a:ext cx="134" cy="61"/>
            </a:xfrm>
            <a:prstGeom prst="ellipse">
              <a:avLst/>
            </a:prstGeom>
            <a:gradFill rotWithShape="0">
              <a:gsLst>
                <a:gs pos="0">
                  <a:schemeClr val="bg1"/>
                </a:gs>
                <a:gs pos="100000">
                  <a:schemeClr val="bg1">
                    <a:gamma/>
                    <a:shade val="78824"/>
                    <a:invGamma/>
                  </a:schemeClr>
                </a:gs>
              </a:gsLst>
              <a:lin ang="2700000" scaled="1"/>
            </a:gradFill>
            <a:ln w="9525">
              <a:noFill/>
              <a:round/>
              <a:headEnd/>
              <a:tailEnd/>
            </a:ln>
            <a:effectLst/>
          </p:spPr>
          <p:txBody>
            <a:bodyPr/>
            <a:lstStyle/>
            <a:p>
              <a:endParaRPr lang="tr-TR"/>
            </a:p>
          </p:txBody>
        </p:sp>
        <p:sp>
          <p:nvSpPr>
            <p:cNvPr id="10311" name="Oval 71"/>
            <p:cNvSpPr>
              <a:spLocks noChangeArrowheads="1"/>
            </p:cNvSpPr>
            <p:nvPr/>
          </p:nvSpPr>
          <p:spPr bwMode="hidden">
            <a:xfrm>
              <a:off x="789" y="2472"/>
              <a:ext cx="156" cy="89"/>
            </a:xfrm>
            <a:prstGeom prst="ellipse">
              <a:avLst/>
            </a:prstGeom>
            <a:gradFill rotWithShape="0">
              <a:gsLst>
                <a:gs pos="0">
                  <a:schemeClr val="bg1"/>
                </a:gs>
                <a:gs pos="100000">
                  <a:schemeClr val="bg1">
                    <a:gamma/>
                    <a:shade val="75686"/>
                    <a:invGamma/>
                  </a:schemeClr>
                </a:gs>
              </a:gsLst>
              <a:lin ang="2700000" scaled="1"/>
            </a:gradFill>
            <a:ln w="9525">
              <a:noFill/>
              <a:round/>
              <a:headEnd/>
              <a:tailEnd/>
            </a:ln>
            <a:effectLst/>
          </p:spPr>
          <p:txBody>
            <a:bodyPr/>
            <a:lstStyle/>
            <a:p>
              <a:endParaRPr lang="tr-TR"/>
            </a:p>
          </p:txBody>
        </p:sp>
        <p:sp>
          <p:nvSpPr>
            <p:cNvPr id="10312" name="Oval 72"/>
            <p:cNvSpPr>
              <a:spLocks noChangeArrowheads="1"/>
            </p:cNvSpPr>
            <p:nvPr/>
          </p:nvSpPr>
          <p:spPr bwMode="hidden">
            <a:xfrm>
              <a:off x="2544" y="2015"/>
              <a:ext cx="140" cy="72"/>
            </a:xfrm>
            <a:prstGeom prst="ellipse">
              <a:avLst/>
            </a:prstGeom>
            <a:gradFill rotWithShape="0">
              <a:gsLst>
                <a:gs pos="0">
                  <a:schemeClr val="bg1"/>
                </a:gs>
                <a:gs pos="100000">
                  <a:schemeClr val="bg1">
                    <a:gamma/>
                    <a:shade val="69804"/>
                    <a:invGamma/>
                  </a:schemeClr>
                </a:gs>
              </a:gsLst>
              <a:lin ang="2700000" scaled="1"/>
            </a:gradFill>
            <a:ln w="9525">
              <a:noFill/>
              <a:round/>
              <a:headEnd/>
              <a:tailEnd/>
            </a:ln>
            <a:effectLst/>
          </p:spPr>
          <p:txBody>
            <a:bodyPr/>
            <a:lstStyle/>
            <a:p>
              <a:endParaRPr lang="tr-TR"/>
            </a:p>
          </p:txBody>
        </p:sp>
        <p:sp>
          <p:nvSpPr>
            <p:cNvPr id="10313" name="Oval 73"/>
            <p:cNvSpPr>
              <a:spLocks noChangeArrowheads="1"/>
            </p:cNvSpPr>
            <p:nvPr/>
          </p:nvSpPr>
          <p:spPr bwMode="hidden">
            <a:xfrm>
              <a:off x="1457" y="1700"/>
              <a:ext cx="123" cy="51"/>
            </a:xfrm>
            <a:prstGeom prst="ellipse">
              <a:avLst/>
            </a:prstGeom>
            <a:gradFill rotWithShape="0">
              <a:gsLst>
                <a:gs pos="0">
                  <a:schemeClr val="bg1"/>
                </a:gs>
                <a:gs pos="100000">
                  <a:schemeClr val="bg1">
                    <a:gamma/>
                    <a:shade val="81961"/>
                    <a:invGamma/>
                  </a:schemeClr>
                </a:gs>
              </a:gsLst>
              <a:lin ang="2700000" scaled="1"/>
            </a:gradFill>
            <a:ln w="9525">
              <a:noFill/>
              <a:round/>
              <a:headEnd/>
              <a:tailEnd/>
            </a:ln>
            <a:effectLst/>
          </p:spPr>
          <p:txBody>
            <a:bodyPr/>
            <a:lstStyle/>
            <a:p>
              <a:endParaRPr lang="tr-TR"/>
            </a:p>
          </p:txBody>
        </p:sp>
        <p:sp>
          <p:nvSpPr>
            <p:cNvPr id="10314" name="Oval 74"/>
            <p:cNvSpPr>
              <a:spLocks noChangeArrowheads="1"/>
            </p:cNvSpPr>
            <p:nvPr/>
          </p:nvSpPr>
          <p:spPr bwMode="hidden">
            <a:xfrm>
              <a:off x="1747" y="1599"/>
              <a:ext cx="123" cy="50"/>
            </a:xfrm>
            <a:prstGeom prst="ellipse">
              <a:avLst/>
            </a:prstGeom>
            <a:gradFill rotWithShape="0">
              <a:gsLst>
                <a:gs pos="0">
                  <a:schemeClr val="bg1"/>
                </a:gs>
                <a:gs pos="100000">
                  <a:schemeClr val="bg1">
                    <a:gamma/>
                    <a:shade val="81961"/>
                    <a:invGamma/>
                  </a:schemeClr>
                </a:gs>
              </a:gsLst>
              <a:lin ang="2700000" scaled="1"/>
            </a:gradFill>
            <a:ln w="9525">
              <a:noFill/>
              <a:round/>
              <a:headEnd/>
              <a:tailEnd/>
            </a:ln>
            <a:effectLst/>
          </p:spPr>
          <p:txBody>
            <a:bodyPr/>
            <a:lstStyle/>
            <a:p>
              <a:endParaRPr lang="tr-TR"/>
            </a:p>
          </p:txBody>
        </p:sp>
        <p:sp>
          <p:nvSpPr>
            <p:cNvPr id="10315" name="Oval 75"/>
            <p:cNvSpPr>
              <a:spLocks noChangeArrowheads="1"/>
            </p:cNvSpPr>
            <p:nvPr/>
          </p:nvSpPr>
          <p:spPr bwMode="hidden">
            <a:xfrm>
              <a:off x="1385" y="1506"/>
              <a:ext cx="123" cy="50"/>
            </a:xfrm>
            <a:prstGeom prst="ellipse">
              <a:avLst/>
            </a:prstGeom>
            <a:gradFill rotWithShape="0">
              <a:gsLst>
                <a:gs pos="0">
                  <a:schemeClr val="bg1"/>
                </a:gs>
                <a:gs pos="100000">
                  <a:schemeClr val="bg1">
                    <a:gamma/>
                    <a:shade val="81961"/>
                    <a:invGamma/>
                  </a:schemeClr>
                </a:gs>
              </a:gsLst>
              <a:lin ang="2700000" scaled="1"/>
            </a:gradFill>
            <a:ln w="9525">
              <a:noFill/>
              <a:round/>
              <a:headEnd/>
              <a:tailEnd/>
            </a:ln>
            <a:effectLst/>
          </p:spPr>
          <p:txBody>
            <a:bodyPr/>
            <a:lstStyle/>
            <a:p>
              <a:endParaRPr lang="tr-TR"/>
            </a:p>
          </p:txBody>
        </p:sp>
        <p:sp>
          <p:nvSpPr>
            <p:cNvPr id="10316" name="Oval 76"/>
            <p:cNvSpPr>
              <a:spLocks noChangeArrowheads="1"/>
            </p:cNvSpPr>
            <p:nvPr/>
          </p:nvSpPr>
          <p:spPr bwMode="hidden">
            <a:xfrm>
              <a:off x="1093" y="1595"/>
              <a:ext cx="123" cy="51"/>
            </a:xfrm>
            <a:prstGeom prst="ellipse">
              <a:avLst/>
            </a:prstGeom>
            <a:gradFill rotWithShape="0">
              <a:gsLst>
                <a:gs pos="0">
                  <a:schemeClr val="bg1"/>
                </a:gs>
                <a:gs pos="100000">
                  <a:schemeClr val="bg1">
                    <a:gamma/>
                    <a:shade val="81961"/>
                    <a:invGamma/>
                  </a:schemeClr>
                </a:gs>
              </a:gsLst>
              <a:lin ang="2700000" scaled="1"/>
            </a:gradFill>
            <a:ln w="9525">
              <a:noFill/>
              <a:round/>
              <a:headEnd/>
              <a:tailEnd/>
            </a:ln>
            <a:effectLst/>
          </p:spPr>
          <p:txBody>
            <a:bodyPr/>
            <a:lstStyle/>
            <a:p>
              <a:endParaRPr lang="tr-TR"/>
            </a:p>
          </p:txBody>
        </p:sp>
        <p:sp>
          <p:nvSpPr>
            <p:cNvPr id="10317" name="Oval 77"/>
            <p:cNvSpPr>
              <a:spLocks noChangeArrowheads="1"/>
            </p:cNvSpPr>
            <p:nvPr/>
          </p:nvSpPr>
          <p:spPr bwMode="hidden">
            <a:xfrm>
              <a:off x="792" y="1690"/>
              <a:ext cx="124" cy="51"/>
            </a:xfrm>
            <a:prstGeom prst="ellipse">
              <a:avLst/>
            </a:prstGeom>
            <a:gradFill rotWithShape="0">
              <a:gsLst>
                <a:gs pos="0">
                  <a:schemeClr val="bg1"/>
                </a:gs>
                <a:gs pos="100000">
                  <a:schemeClr val="bg1">
                    <a:gamma/>
                    <a:shade val="84706"/>
                    <a:invGamma/>
                  </a:schemeClr>
                </a:gs>
              </a:gsLst>
              <a:lin ang="2700000" scaled="1"/>
            </a:gradFill>
            <a:ln w="9525">
              <a:noFill/>
              <a:round/>
              <a:headEnd/>
              <a:tailEnd/>
            </a:ln>
            <a:effectLst/>
          </p:spPr>
          <p:txBody>
            <a:bodyPr/>
            <a:lstStyle/>
            <a:p>
              <a:endParaRPr lang="tr-TR"/>
            </a:p>
          </p:txBody>
        </p:sp>
        <p:sp>
          <p:nvSpPr>
            <p:cNvPr id="10318" name="Oval 78"/>
            <p:cNvSpPr>
              <a:spLocks noChangeArrowheads="1"/>
            </p:cNvSpPr>
            <p:nvPr/>
          </p:nvSpPr>
          <p:spPr bwMode="hidden">
            <a:xfrm>
              <a:off x="2011" y="1512"/>
              <a:ext cx="123" cy="50"/>
            </a:xfrm>
            <a:prstGeom prst="ellipse">
              <a:avLst/>
            </a:prstGeom>
            <a:gradFill rotWithShape="0">
              <a:gsLst>
                <a:gs pos="0">
                  <a:schemeClr val="bg1"/>
                </a:gs>
                <a:gs pos="100000">
                  <a:schemeClr val="bg1">
                    <a:gamma/>
                    <a:shade val="81961"/>
                    <a:invGamma/>
                  </a:schemeClr>
                </a:gs>
              </a:gsLst>
              <a:lin ang="2700000" scaled="1"/>
            </a:gradFill>
            <a:ln w="9525">
              <a:noFill/>
              <a:round/>
              <a:headEnd/>
              <a:tailEnd/>
            </a:ln>
            <a:effectLst/>
          </p:spPr>
          <p:txBody>
            <a:bodyPr/>
            <a:lstStyle/>
            <a:p>
              <a:endParaRPr lang="tr-TR"/>
            </a:p>
          </p:txBody>
        </p:sp>
        <p:sp>
          <p:nvSpPr>
            <p:cNvPr id="10319" name="Oval 79"/>
            <p:cNvSpPr>
              <a:spLocks noChangeArrowheads="1"/>
            </p:cNvSpPr>
            <p:nvPr/>
          </p:nvSpPr>
          <p:spPr bwMode="hidden">
            <a:xfrm>
              <a:off x="2087" y="1696"/>
              <a:ext cx="123" cy="50"/>
            </a:xfrm>
            <a:prstGeom prst="ellipse">
              <a:avLst/>
            </a:prstGeom>
            <a:gradFill rotWithShape="0">
              <a:gsLst>
                <a:gs pos="0">
                  <a:schemeClr val="bg1"/>
                </a:gs>
                <a:gs pos="100000">
                  <a:schemeClr val="bg1">
                    <a:gamma/>
                    <a:shade val="81961"/>
                    <a:invGamma/>
                  </a:schemeClr>
                </a:gs>
              </a:gsLst>
              <a:lin ang="2700000" scaled="1"/>
            </a:gradFill>
            <a:ln w="9525">
              <a:noFill/>
              <a:round/>
              <a:headEnd/>
              <a:tailEnd/>
            </a:ln>
            <a:effectLst/>
          </p:spPr>
          <p:txBody>
            <a:bodyPr/>
            <a:lstStyle/>
            <a:p>
              <a:endParaRPr lang="tr-TR"/>
            </a:p>
          </p:txBody>
        </p:sp>
        <p:sp>
          <p:nvSpPr>
            <p:cNvPr id="10320" name="Oval 80"/>
            <p:cNvSpPr>
              <a:spLocks noChangeArrowheads="1"/>
            </p:cNvSpPr>
            <p:nvPr/>
          </p:nvSpPr>
          <p:spPr bwMode="hidden">
            <a:xfrm>
              <a:off x="2345" y="1601"/>
              <a:ext cx="123" cy="50"/>
            </a:xfrm>
            <a:prstGeom prst="ellipse">
              <a:avLst/>
            </a:prstGeom>
            <a:gradFill rotWithShape="0">
              <a:gsLst>
                <a:gs pos="0">
                  <a:schemeClr val="bg1"/>
                </a:gs>
                <a:gs pos="100000">
                  <a:schemeClr val="bg1">
                    <a:gamma/>
                    <a:shade val="81961"/>
                    <a:invGamma/>
                  </a:schemeClr>
                </a:gs>
              </a:gsLst>
              <a:lin ang="2700000" scaled="1"/>
            </a:gradFill>
            <a:ln w="9525">
              <a:noFill/>
              <a:round/>
              <a:headEnd/>
              <a:tailEnd/>
            </a:ln>
            <a:effectLst/>
          </p:spPr>
          <p:txBody>
            <a:bodyPr/>
            <a:lstStyle/>
            <a:p>
              <a:endParaRPr lang="tr-TR"/>
            </a:p>
          </p:txBody>
        </p:sp>
        <p:sp>
          <p:nvSpPr>
            <p:cNvPr id="10321" name="Oval 81"/>
            <p:cNvSpPr>
              <a:spLocks noChangeArrowheads="1"/>
            </p:cNvSpPr>
            <p:nvPr/>
          </p:nvSpPr>
          <p:spPr bwMode="hidden">
            <a:xfrm>
              <a:off x="2684" y="1686"/>
              <a:ext cx="123" cy="51"/>
            </a:xfrm>
            <a:prstGeom prst="ellipse">
              <a:avLst/>
            </a:prstGeom>
            <a:gradFill rotWithShape="0">
              <a:gsLst>
                <a:gs pos="0">
                  <a:schemeClr val="bg1"/>
                </a:gs>
                <a:gs pos="100000">
                  <a:schemeClr val="bg1">
                    <a:gamma/>
                    <a:shade val="81961"/>
                    <a:invGamma/>
                  </a:schemeClr>
                </a:gs>
              </a:gsLst>
              <a:lin ang="2700000" scaled="1"/>
            </a:gradFill>
            <a:ln w="9525">
              <a:noFill/>
              <a:round/>
              <a:headEnd/>
              <a:tailEnd/>
            </a:ln>
            <a:effectLst/>
          </p:spPr>
          <p:txBody>
            <a:bodyPr/>
            <a:lstStyle/>
            <a:p>
              <a:endParaRPr lang="tr-TR"/>
            </a:p>
          </p:txBody>
        </p:sp>
        <p:sp>
          <p:nvSpPr>
            <p:cNvPr id="10322" name="Oval 82"/>
            <p:cNvSpPr>
              <a:spLocks noChangeArrowheads="1"/>
            </p:cNvSpPr>
            <p:nvPr/>
          </p:nvSpPr>
          <p:spPr bwMode="hidden">
            <a:xfrm>
              <a:off x="806" y="1512"/>
              <a:ext cx="123" cy="50"/>
            </a:xfrm>
            <a:prstGeom prst="ellipse">
              <a:avLst/>
            </a:prstGeom>
            <a:gradFill rotWithShape="0">
              <a:gsLst>
                <a:gs pos="0">
                  <a:schemeClr val="bg1"/>
                </a:gs>
                <a:gs pos="100000">
                  <a:schemeClr val="bg1">
                    <a:gamma/>
                    <a:shade val="87843"/>
                    <a:invGamma/>
                  </a:schemeClr>
                </a:gs>
              </a:gsLst>
              <a:lin ang="2700000" scaled="1"/>
            </a:gradFill>
            <a:ln w="9525">
              <a:noFill/>
              <a:round/>
              <a:headEnd/>
              <a:tailEnd/>
            </a:ln>
            <a:effectLst/>
          </p:spPr>
          <p:txBody>
            <a:bodyPr/>
            <a:lstStyle/>
            <a:p>
              <a:endParaRPr lang="tr-TR"/>
            </a:p>
          </p:txBody>
        </p:sp>
        <p:sp>
          <p:nvSpPr>
            <p:cNvPr id="10323" name="Oval 83"/>
            <p:cNvSpPr>
              <a:spLocks noChangeArrowheads="1"/>
            </p:cNvSpPr>
            <p:nvPr/>
          </p:nvSpPr>
          <p:spPr bwMode="hidden">
            <a:xfrm>
              <a:off x="495" y="1597"/>
              <a:ext cx="123" cy="50"/>
            </a:xfrm>
            <a:prstGeom prst="ellipse">
              <a:avLst/>
            </a:prstGeom>
            <a:gradFill rotWithShape="0">
              <a:gsLst>
                <a:gs pos="0">
                  <a:schemeClr val="bg1"/>
                </a:gs>
                <a:gs pos="100000">
                  <a:schemeClr val="bg1">
                    <a:gamma/>
                    <a:shade val="87843"/>
                    <a:invGamma/>
                  </a:schemeClr>
                </a:gs>
              </a:gsLst>
              <a:lin ang="2700000" scaled="1"/>
            </a:gradFill>
            <a:ln w="9525">
              <a:noFill/>
              <a:round/>
              <a:headEnd/>
              <a:tailEnd/>
            </a:ln>
            <a:effectLst/>
          </p:spPr>
          <p:txBody>
            <a:bodyPr/>
            <a:lstStyle/>
            <a:p>
              <a:endParaRPr lang="tr-TR"/>
            </a:p>
          </p:txBody>
        </p:sp>
        <p:sp>
          <p:nvSpPr>
            <p:cNvPr id="10324" name="Oval 84"/>
            <p:cNvSpPr>
              <a:spLocks noChangeArrowheads="1"/>
            </p:cNvSpPr>
            <p:nvPr/>
          </p:nvSpPr>
          <p:spPr bwMode="hidden">
            <a:xfrm>
              <a:off x="228" y="1508"/>
              <a:ext cx="123" cy="50"/>
            </a:xfrm>
            <a:prstGeom prst="ellipse">
              <a:avLst/>
            </a:prstGeom>
            <a:gradFill rotWithShape="0">
              <a:gsLst>
                <a:gs pos="0">
                  <a:schemeClr val="bg1"/>
                </a:gs>
                <a:gs pos="100000">
                  <a:schemeClr val="bg1">
                    <a:gamma/>
                    <a:shade val="90980"/>
                    <a:invGamma/>
                  </a:schemeClr>
                </a:gs>
              </a:gsLst>
              <a:lin ang="2700000" scaled="1"/>
            </a:gradFill>
            <a:ln w="9525">
              <a:noFill/>
              <a:round/>
              <a:headEnd/>
              <a:tailEnd/>
            </a:ln>
            <a:effectLst/>
          </p:spPr>
          <p:txBody>
            <a:bodyPr/>
            <a:lstStyle/>
            <a:p>
              <a:endParaRPr lang="tr-TR"/>
            </a:p>
          </p:txBody>
        </p:sp>
        <p:sp>
          <p:nvSpPr>
            <p:cNvPr id="10325" name="Oval 85"/>
            <p:cNvSpPr>
              <a:spLocks noChangeArrowheads="1"/>
            </p:cNvSpPr>
            <p:nvPr/>
          </p:nvSpPr>
          <p:spPr bwMode="hidden">
            <a:xfrm>
              <a:off x="157" y="1698"/>
              <a:ext cx="123" cy="50"/>
            </a:xfrm>
            <a:prstGeom prst="ellipse">
              <a:avLst/>
            </a:prstGeom>
            <a:gradFill rotWithShape="0">
              <a:gsLst>
                <a:gs pos="0">
                  <a:schemeClr val="bg1"/>
                </a:gs>
                <a:gs pos="100000">
                  <a:schemeClr val="bg1">
                    <a:gamma/>
                    <a:shade val="87843"/>
                    <a:invGamma/>
                  </a:schemeClr>
                </a:gs>
              </a:gsLst>
              <a:lin ang="2700000" scaled="1"/>
            </a:gradFill>
            <a:ln w="9525">
              <a:noFill/>
              <a:round/>
              <a:headEnd/>
              <a:tailEnd/>
            </a:ln>
            <a:effectLst/>
          </p:spPr>
          <p:txBody>
            <a:bodyPr/>
            <a:lstStyle/>
            <a:p>
              <a:endParaRPr lang="tr-TR"/>
            </a:p>
          </p:txBody>
        </p:sp>
        <p:sp>
          <p:nvSpPr>
            <p:cNvPr id="10326" name="Oval 86"/>
            <p:cNvSpPr>
              <a:spLocks noChangeArrowheads="1"/>
            </p:cNvSpPr>
            <p:nvPr/>
          </p:nvSpPr>
          <p:spPr bwMode="hidden">
            <a:xfrm>
              <a:off x="2887" y="1595"/>
              <a:ext cx="124" cy="50"/>
            </a:xfrm>
            <a:prstGeom prst="ellipse">
              <a:avLst/>
            </a:prstGeom>
            <a:gradFill rotWithShape="0">
              <a:gsLst>
                <a:gs pos="0">
                  <a:schemeClr val="bg1"/>
                </a:gs>
                <a:gs pos="100000">
                  <a:schemeClr val="bg1">
                    <a:gamma/>
                    <a:shade val="75686"/>
                    <a:invGamma/>
                  </a:schemeClr>
                </a:gs>
              </a:gsLst>
              <a:lin ang="2700000" scaled="1"/>
            </a:gradFill>
            <a:ln w="9525">
              <a:noFill/>
              <a:round/>
              <a:headEnd/>
              <a:tailEnd/>
            </a:ln>
            <a:effectLst/>
          </p:spPr>
          <p:txBody>
            <a:bodyPr/>
            <a:lstStyle/>
            <a:p>
              <a:endParaRPr lang="tr-TR"/>
            </a:p>
          </p:txBody>
        </p:sp>
        <p:sp>
          <p:nvSpPr>
            <p:cNvPr id="10327" name="Oval 87"/>
            <p:cNvSpPr>
              <a:spLocks noChangeArrowheads="1"/>
            </p:cNvSpPr>
            <p:nvPr/>
          </p:nvSpPr>
          <p:spPr bwMode="hidden">
            <a:xfrm>
              <a:off x="3079" y="1511"/>
              <a:ext cx="124" cy="51"/>
            </a:xfrm>
            <a:prstGeom prst="ellipse">
              <a:avLst/>
            </a:prstGeom>
            <a:gradFill rotWithShape="0">
              <a:gsLst>
                <a:gs pos="0">
                  <a:schemeClr val="bg1"/>
                </a:gs>
                <a:gs pos="100000">
                  <a:schemeClr val="bg1">
                    <a:gamma/>
                    <a:shade val="75686"/>
                    <a:invGamma/>
                  </a:schemeClr>
                </a:gs>
              </a:gsLst>
              <a:lin ang="2700000" scaled="1"/>
            </a:gradFill>
            <a:ln w="9525">
              <a:noFill/>
              <a:round/>
              <a:headEnd/>
              <a:tailEnd/>
            </a:ln>
            <a:effectLst/>
          </p:spPr>
          <p:txBody>
            <a:bodyPr/>
            <a:lstStyle/>
            <a:p>
              <a:endParaRPr lang="tr-TR"/>
            </a:p>
          </p:txBody>
        </p:sp>
        <p:sp>
          <p:nvSpPr>
            <p:cNvPr id="10328" name="Oval 88"/>
            <p:cNvSpPr>
              <a:spLocks noChangeArrowheads="1"/>
            </p:cNvSpPr>
            <p:nvPr/>
          </p:nvSpPr>
          <p:spPr bwMode="hidden">
            <a:xfrm>
              <a:off x="3270" y="1688"/>
              <a:ext cx="124" cy="51"/>
            </a:xfrm>
            <a:prstGeom prst="ellipse">
              <a:avLst/>
            </a:prstGeom>
            <a:gradFill rotWithShape="0">
              <a:gsLst>
                <a:gs pos="0">
                  <a:schemeClr val="bg1"/>
                </a:gs>
                <a:gs pos="100000">
                  <a:schemeClr val="bg1">
                    <a:gamma/>
                    <a:shade val="81961"/>
                    <a:invGamma/>
                  </a:schemeClr>
                </a:gs>
              </a:gsLst>
              <a:lin ang="2700000" scaled="1"/>
            </a:gradFill>
            <a:ln w="9525">
              <a:noFill/>
              <a:round/>
              <a:headEnd/>
              <a:tailEnd/>
            </a:ln>
            <a:effectLst/>
          </p:spPr>
          <p:txBody>
            <a:bodyPr/>
            <a:lstStyle/>
            <a:p>
              <a:endParaRPr lang="tr-TR"/>
            </a:p>
          </p:txBody>
        </p:sp>
        <p:sp>
          <p:nvSpPr>
            <p:cNvPr id="10329" name="Oval 89"/>
            <p:cNvSpPr>
              <a:spLocks noChangeArrowheads="1"/>
            </p:cNvSpPr>
            <p:nvPr/>
          </p:nvSpPr>
          <p:spPr bwMode="hidden">
            <a:xfrm>
              <a:off x="3453" y="1599"/>
              <a:ext cx="123" cy="50"/>
            </a:xfrm>
            <a:prstGeom prst="ellipse">
              <a:avLst/>
            </a:prstGeom>
            <a:gradFill rotWithShape="0">
              <a:gsLst>
                <a:gs pos="0">
                  <a:schemeClr val="bg1"/>
                </a:gs>
                <a:gs pos="100000">
                  <a:schemeClr val="bg1">
                    <a:gamma/>
                    <a:shade val="81961"/>
                    <a:invGamma/>
                  </a:schemeClr>
                </a:gs>
              </a:gsLst>
              <a:lin ang="2700000" scaled="1"/>
            </a:gradFill>
            <a:ln w="9525">
              <a:noFill/>
              <a:round/>
              <a:headEnd/>
              <a:tailEnd/>
            </a:ln>
            <a:effectLst/>
          </p:spPr>
          <p:txBody>
            <a:bodyPr/>
            <a:lstStyle/>
            <a:p>
              <a:endParaRPr lang="tr-TR"/>
            </a:p>
          </p:txBody>
        </p:sp>
        <p:sp>
          <p:nvSpPr>
            <p:cNvPr id="10330" name="Oval 90"/>
            <p:cNvSpPr>
              <a:spLocks noChangeArrowheads="1"/>
            </p:cNvSpPr>
            <p:nvPr/>
          </p:nvSpPr>
          <p:spPr bwMode="hidden">
            <a:xfrm>
              <a:off x="3651" y="1506"/>
              <a:ext cx="123" cy="50"/>
            </a:xfrm>
            <a:prstGeom prst="ellipse">
              <a:avLst/>
            </a:prstGeom>
            <a:gradFill rotWithShape="0">
              <a:gsLst>
                <a:gs pos="0">
                  <a:schemeClr val="bg1"/>
                </a:gs>
                <a:gs pos="100000">
                  <a:schemeClr val="bg1">
                    <a:gamma/>
                    <a:shade val="81961"/>
                    <a:invGamma/>
                  </a:schemeClr>
                </a:gs>
              </a:gsLst>
              <a:lin ang="2700000" scaled="1"/>
            </a:gradFill>
            <a:ln w="9525">
              <a:noFill/>
              <a:round/>
              <a:headEnd/>
              <a:tailEnd/>
            </a:ln>
            <a:effectLst/>
          </p:spPr>
          <p:txBody>
            <a:bodyPr/>
            <a:lstStyle/>
            <a:p>
              <a:endParaRPr lang="tr-TR"/>
            </a:p>
          </p:txBody>
        </p:sp>
        <p:sp>
          <p:nvSpPr>
            <p:cNvPr id="10331" name="Oval 91"/>
            <p:cNvSpPr>
              <a:spLocks noChangeArrowheads="1"/>
            </p:cNvSpPr>
            <p:nvPr/>
          </p:nvSpPr>
          <p:spPr bwMode="hidden">
            <a:xfrm>
              <a:off x="4251" y="1513"/>
              <a:ext cx="124" cy="51"/>
            </a:xfrm>
            <a:prstGeom prst="ellipse">
              <a:avLst/>
            </a:prstGeom>
            <a:gradFill rotWithShape="0">
              <a:gsLst>
                <a:gs pos="0">
                  <a:schemeClr val="bg1"/>
                </a:gs>
                <a:gs pos="100000">
                  <a:schemeClr val="bg1">
                    <a:gamma/>
                    <a:shade val="81961"/>
                    <a:invGamma/>
                  </a:schemeClr>
                </a:gs>
              </a:gsLst>
              <a:lin ang="2700000" scaled="1"/>
            </a:gradFill>
            <a:ln w="9525">
              <a:noFill/>
              <a:round/>
              <a:headEnd/>
              <a:tailEnd/>
            </a:ln>
            <a:effectLst/>
          </p:spPr>
          <p:txBody>
            <a:bodyPr/>
            <a:lstStyle/>
            <a:p>
              <a:endParaRPr lang="tr-TR"/>
            </a:p>
          </p:txBody>
        </p:sp>
        <p:sp>
          <p:nvSpPr>
            <p:cNvPr id="10332" name="Oval 92"/>
            <p:cNvSpPr>
              <a:spLocks noChangeArrowheads="1"/>
            </p:cNvSpPr>
            <p:nvPr/>
          </p:nvSpPr>
          <p:spPr bwMode="hidden">
            <a:xfrm>
              <a:off x="3901" y="1701"/>
              <a:ext cx="128" cy="50"/>
            </a:xfrm>
            <a:prstGeom prst="ellipse">
              <a:avLst/>
            </a:prstGeom>
            <a:gradFill rotWithShape="0">
              <a:gsLst>
                <a:gs pos="0">
                  <a:schemeClr val="bg1"/>
                </a:gs>
                <a:gs pos="100000">
                  <a:schemeClr val="bg1">
                    <a:gamma/>
                    <a:shade val="66667"/>
                    <a:invGamma/>
                  </a:schemeClr>
                </a:gs>
              </a:gsLst>
              <a:lin ang="2700000" scaled="1"/>
            </a:gradFill>
            <a:ln w="9525">
              <a:noFill/>
              <a:round/>
              <a:headEnd/>
              <a:tailEnd/>
            </a:ln>
            <a:effectLst/>
          </p:spPr>
          <p:txBody>
            <a:bodyPr/>
            <a:lstStyle/>
            <a:p>
              <a:endParaRPr lang="tr-TR"/>
            </a:p>
          </p:txBody>
        </p:sp>
        <p:sp>
          <p:nvSpPr>
            <p:cNvPr id="10333" name="Oval 93"/>
            <p:cNvSpPr>
              <a:spLocks noChangeArrowheads="1"/>
            </p:cNvSpPr>
            <p:nvPr/>
          </p:nvSpPr>
          <p:spPr bwMode="hidden">
            <a:xfrm>
              <a:off x="4086" y="1608"/>
              <a:ext cx="128" cy="50"/>
            </a:xfrm>
            <a:prstGeom prst="ellipse">
              <a:avLst/>
            </a:prstGeom>
            <a:gradFill rotWithShape="0">
              <a:gsLst>
                <a:gs pos="0">
                  <a:schemeClr val="bg1"/>
                </a:gs>
                <a:gs pos="100000">
                  <a:schemeClr val="bg1">
                    <a:gamma/>
                    <a:shade val="66667"/>
                    <a:invGamma/>
                  </a:schemeClr>
                </a:gs>
              </a:gsLst>
              <a:lin ang="2700000" scaled="1"/>
            </a:gradFill>
            <a:ln w="9525">
              <a:noFill/>
              <a:round/>
              <a:headEnd/>
              <a:tailEnd/>
            </a:ln>
            <a:effectLst/>
          </p:spPr>
          <p:txBody>
            <a:bodyPr/>
            <a:lstStyle/>
            <a:p>
              <a:endParaRPr lang="tr-TR"/>
            </a:p>
          </p:txBody>
        </p:sp>
        <p:sp>
          <p:nvSpPr>
            <p:cNvPr id="10334" name="Oval 94"/>
            <p:cNvSpPr>
              <a:spLocks noChangeArrowheads="1"/>
            </p:cNvSpPr>
            <p:nvPr/>
          </p:nvSpPr>
          <p:spPr bwMode="hidden">
            <a:xfrm>
              <a:off x="1282" y="3653"/>
              <a:ext cx="196" cy="111"/>
            </a:xfrm>
            <a:prstGeom prst="ellipse">
              <a:avLst/>
            </a:prstGeom>
            <a:gradFill rotWithShape="0">
              <a:gsLst>
                <a:gs pos="0">
                  <a:schemeClr val="bg2"/>
                </a:gs>
                <a:gs pos="100000">
                  <a:schemeClr val="bg2">
                    <a:gamma/>
                    <a:shade val="60784"/>
                    <a:invGamma/>
                  </a:schemeClr>
                </a:gs>
              </a:gsLst>
              <a:lin ang="2700000" scaled="1"/>
            </a:gradFill>
            <a:ln w="9525">
              <a:noFill/>
              <a:round/>
              <a:headEnd/>
              <a:tailEnd/>
            </a:ln>
            <a:effectLst/>
          </p:spPr>
          <p:txBody>
            <a:bodyPr/>
            <a:lstStyle/>
            <a:p>
              <a:endParaRPr lang="tr-TR"/>
            </a:p>
          </p:txBody>
        </p:sp>
        <p:sp>
          <p:nvSpPr>
            <p:cNvPr id="10335" name="Oval 95"/>
            <p:cNvSpPr>
              <a:spLocks noChangeArrowheads="1"/>
            </p:cNvSpPr>
            <p:nvPr/>
          </p:nvSpPr>
          <p:spPr bwMode="hidden">
            <a:xfrm>
              <a:off x="707" y="4014"/>
              <a:ext cx="191" cy="112"/>
            </a:xfrm>
            <a:prstGeom prst="ellipse">
              <a:avLst/>
            </a:prstGeom>
            <a:gradFill rotWithShape="0">
              <a:gsLst>
                <a:gs pos="0">
                  <a:schemeClr val="bg2"/>
                </a:gs>
                <a:gs pos="100000">
                  <a:schemeClr val="bg2">
                    <a:gamma/>
                    <a:shade val="60784"/>
                    <a:invGamma/>
                  </a:schemeClr>
                </a:gs>
              </a:gsLst>
              <a:lin ang="2700000" scaled="1"/>
            </a:gradFill>
            <a:ln w="9525">
              <a:noFill/>
              <a:round/>
              <a:headEnd/>
              <a:tailEnd/>
            </a:ln>
            <a:effectLst/>
          </p:spPr>
          <p:txBody>
            <a:bodyPr/>
            <a:lstStyle/>
            <a:p>
              <a:endParaRPr lang="tr-TR"/>
            </a:p>
          </p:txBody>
        </p:sp>
        <p:sp>
          <p:nvSpPr>
            <p:cNvPr id="10336" name="Oval 96"/>
            <p:cNvSpPr>
              <a:spLocks noChangeArrowheads="1"/>
            </p:cNvSpPr>
            <p:nvPr/>
          </p:nvSpPr>
          <p:spPr bwMode="hidden">
            <a:xfrm>
              <a:off x="2229" y="3090"/>
              <a:ext cx="168" cy="95"/>
            </a:xfrm>
            <a:prstGeom prst="ellipse">
              <a:avLst/>
            </a:prstGeom>
            <a:gradFill rotWithShape="0">
              <a:gsLst>
                <a:gs pos="0">
                  <a:schemeClr val="bg2"/>
                </a:gs>
                <a:gs pos="100000">
                  <a:schemeClr val="bg2">
                    <a:gamma/>
                    <a:shade val="60784"/>
                    <a:invGamma/>
                  </a:schemeClr>
                </a:gs>
              </a:gsLst>
              <a:lin ang="2700000" scaled="1"/>
            </a:gradFill>
            <a:ln w="9525">
              <a:noFill/>
              <a:round/>
              <a:headEnd/>
              <a:tailEnd/>
            </a:ln>
            <a:effectLst/>
          </p:spPr>
          <p:txBody>
            <a:bodyPr/>
            <a:lstStyle/>
            <a:p>
              <a:endParaRPr lang="tr-TR"/>
            </a:p>
          </p:txBody>
        </p:sp>
        <p:sp>
          <p:nvSpPr>
            <p:cNvPr id="10337" name="Oval 97"/>
            <p:cNvSpPr>
              <a:spLocks noChangeArrowheads="1"/>
            </p:cNvSpPr>
            <p:nvPr/>
          </p:nvSpPr>
          <p:spPr bwMode="hidden">
            <a:xfrm>
              <a:off x="2604" y="2867"/>
              <a:ext cx="156" cy="89"/>
            </a:xfrm>
            <a:prstGeom prst="ellipse">
              <a:avLst/>
            </a:prstGeom>
            <a:gradFill rotWithShape="0">
              <a:gsLst>
                <a:gs pos="0">
                  <a:schemeClr val="bg2"/>
                </a:gs>
                <a:gs pos="100000">
                  <a:schemeClr val="bg2">
                    <a:gamma/>
                    <a:shade val="60784"/>
                    <a:invGamma/>
                  </a:schemeClr>
                </a:gs>
              </a:gsLst>
              <a:lin ang="2700000" scaled="1"/>
            </a:gradFill>
            <a:ln w="9525">
              <a:noFill/>
              <a:round/>
              <a:headEnd/>
              <a:tailEnd/>
            </a:ln>
            <a:effectLst/>
          </p:spPr>
          <p:txBody>
            <a:bodyPr/>
            <a:lstStyle/>
            <a:p>
              <a:endParaRPr lang="tr-TR"/>
            </a:p>
          </p:txBody>
        </p:sp>
        <p:sp>
          <p:nvSpPr>
            <p:cNvPr id="10338" name="Oval 98"/>
            <p:cNvSpPr>
              <a:spLocks noChangeArrowheads="1"/>
            </p:cNvSpPr>
            <p:nvPr/>
          </p:nvSpPr>
          <p:spPr bwMode="hidden">
            <a:xfrm>
              <a:off x="2907" y="2668"/>
              <a:ext cx="156" cy="84"/>
            </a:xfrm>
            <a:prstGeom prst="ellipse">
              <a:avLst/>
            </a:prstGeom>
            <a:gradFill rotWithShape="0">
              <a:gsLst>
                <a:gs pos="0">
                  <a:schemeClr val="bg2"/>
                </a:gs>
                <a:gs pos="100000">
                  <a:schemeClr val="bg2">
                    <a:gamma/>
                    <a:shade val="60784"/>
                    <a:invGamma/>
                  </a:schemeClr>
                </a:gs>
              </a:gsLst>
              <a:lin ang="2700000" scaled="1"/>
            </a:gradFill>
            <a:ln w="9525">
              <a:noFill/>
              <a:round/>
              <a:headEnd/>
              <a:tailEnd/>
            </a:ln>
            <a:effectLst/>
          </p:spPr>
          <p:txBody>
            <a:bodyPr/>
            <a:lstStyle/>
            <a:p>
              <a:endParaRPr lang="tr-TR"/>
            </a:p>
          </p:txBody>
        </p:sp>
        <p:sp>
          <p:nvSpPr>
            <p:cNvPr id="10339" name="Oval 99"/>
            <p:cNvSpPr>
              <a:spLocks noChangeArrowheads="1"/>
            </p:cNvSpPr>
            <p:nvPr/>
          </p:nvSpPr>
          <p:spPr bwMode="hidden">
            <a:xfrm>
              <a:off x="3248" y="2454"/>
              <a:ext cx="150" cy="90"/>
            </a:xfrm>
            <a:prstGeom prst="ellipse">
              <a:avLst/>
            </a:prstGeom>
            <a:gradFill rotWithShape="0">
              <a:gsLst>
                <a:gs pos="0">
                  <a:schemeClr val="bg2"/>
                </a:gs>
                <a:gs pos="100000">
                  <a:schemeClr val="bg2">
                    <a:gamma/>
                    <a:shade val="60784"/>
                    <a:invGamma/>
                  </a:schemeClr>
                </a:gs>
              </a:gsLst>
              <a:lin ang="2700000" scaled="1"/>
            </a:gradFill>
            <a:ln w="9525">
              <a:noFill/>
              <a:round/>
              <a:headEnd/>
              <a:tailEnd/>
            </a:ln>
            <a:effectLst/>
          </p:spPr>
          <p:txBody>
            <a:bodyPr/>
            <a:lstStyle/>
            <a:p>
              <a:endParaRPr lang="tr-TR"/>
            </a:p>
          </p:txBody>
        </p:sp>
        <p:sp>
          <p:nvSpPr>
            <p:cNvPr id="10340" name="Oval 100"/>
            <p:cNvSpPr>
              <a:spLocks noChangeArrowheads="1"/>
            </p:cNvSpPr>
            <p:nvPr/>
          </p:nvSpPr>
          <p:spPr bwMode="hidden">
            <a:xfrm>
              <a:off x="1801" y="3360"/>
              <a:ext cx="168" cy="95"/>
            </a:xfrm>
            <a:prstGeom prst="ellipse">
              <a:avLst/>
            </a:prstGeom>
            <a:gradFill rotWithShape="0">
              <a:gsLst>
                <a:gs pos="0">
                  <a:schemeClr val="bg2"/>
                </a:gs>
                <a:gs pos="100000">
                  <a:schemeClr val="bg2">
                    <a:gamma/>
                    <a:shade val="60784"/>
                    <a:invGamma/>
                  </a:schemeClr>
                </a:gs>
              </a:gsLst>
              <a:lin ang="2700000" scaled="1"/>
            </a:gradFill>
            <a:ln w="9525">
              <a:noFill/>
              <a:round/>
              <a:headEnd/>
              <a:tailEnd/>
            </a:ln>
            <a:effectLst/>
          </p:spPr>
          <p:txBody>
            <a:bodyPr/>
            <a:lstStyle/>
            <a:p>
              <a:endParaRPr lang="tr-TR"/>
            </a:p>
          </p:txBody>
        </p:sp>
        <p:sp>
          <p:nvSpPr>
            <p:cNvPr id="10341" name="Oval 101"/>
            <p:cNvSpPr>
              <a:spLocks noChangeArrowheads="1"/>
            </p:cNvSpPr>
            <p:nvPr/>
          </p:nvSpPr>
          <p:spPr bwMode="hidden">
            <a:xfrm>
              <a:off x="3512" y="2302"/>
              <a:ext cx="134" cy="73"/>
            </a:xfrm>
            <a:prstGeom prst="ellipse">
              <a:avLst/>
            </a:prstGeom>
            <a:gradFill rotWithShape="0">
              <a:gsLst>
                <a:gs pos="0">
                  <a:schemeClr val="bg2"/>
                </a:gs>
                <a:gs pos="100000">
                  <a:schemeClr val="bg2">
                    <a:gamma/>
                    <a:shade val="60784"/>
                    <a:invGamma/>
                  </a:schemeClr>
                </a:gs>
              </a:gsLst>
              <a:lin ang="2700000" scaled="1"/>
            </a:gradFill>
            <a:ln w="9525">
              <a:noFill/>
              <a:round/>
              <a:headEnd/>
              <a:tailEnd/>
            </a:ln>
            <a:effectLst/>
          </p:spPr>
          <p:txBody>
            <a:bodyPr/>
            <a:lstStyle/>
            <a:p>
              <a:endParaRPr lang="tr-TR"/>
            </a:p>
          </p:txBody>
        </p:sp>
        <p:sp>
          <p:nvSpPr>
            <p:cNvPr id="10342" name="Oval 102"/>
            <p:cNvSpPr>
              <a:spLocks noChangeArrowheads="1"/>
            </p:cNvSpPr>
            <p:nvPr/>
          </p:nvSpPr>
          <p:spPr bwMode="hidden">
            <a:xfrm>
              <a:off x="3980" y="2014"/>
              <a:ext cx="134" cy="72"/>
            </a:xfrm>
            <a:prstGeom prst="ellipse">
              <a:avLst/>
            </a:prstGeom>
            <a:gradFill rotWithShape="0">
              <a:gsLst>
                <a:gs pos="0">
                  <a:schemeClr val="bg2"/>
                </a:gs>
                <a:gs pos="100000">
                  <a:schemeClr val="bg2">
                    <a:gamma/>
                    <a:shade val="60784"/>
                    <a:invGamma/>
                  </a:schemeClr>
                </a:gs>
              </a:gsLst>
              <a:lin ang="2700000" scaled="1"/>
            </a:gradFill>
            <a:ln w="9525">
              <a:noFill/>
              <a:round/>
              <a:headEnd/>
              <a:tailEnd/>
            </a:ln>
            <a:effectLst/>
          </p:spPr>
          <p:txBody>
            <a:bodyPr/>
            <a:lstStyle/>
            <a:p>
              <a:endParaRPr lang="tr-TR"/>
            </a:p>
          </p:txBody>
        </p:sp>
        <p:sp>
          <p:nvSpPr>
            <p:cNvPr id="10343" name="Oval 103"/>
            <p:cNvSpPr>
              <a:spLocks noChangeArrowheads="1"/>
            </p:cNvSpPr>
            <p:nvPr/>
          </p:nvSpPr>
          <p:spPr bwMode="hidden">
            <a:xfrm>
              <a:off x="3753" y="2158"/>
              <a:ext cx="134" cy="61"/>
            </a:xfrm>
            <a:prstGeom prst="ellipse">
              <a:avLst/>
            </a:prstGeom>
            <a:gradFill rotWithShape="0">
              <a:gsLst>
                <a:gs pos="0">
                  <a:schemeClr val="bg2"/>
                </a:gs>
                <a:gs pos="100000">
                  <a:schemeClr val="bg2">
                    <a:gamma/>
                    <a:shade val="60784"/>
                    <a:invGamma/>
                  </a:schemeClr>
                </a:gs>
              </a:gsLst>
              <a:lin ang="2700000" scaled="1"/>
            </a:gradFill>
            <a:ln w="9525">
              <a:noFill/>
              <a:round/>
              <a:headEnd/>
              <a:tailEnd/>
            </a:ln>
            <a:effectLst/>
          </p:spPr>
          <p:txBody>
            <a:bodyPr/>
            <a:lstStyle/>
            <a:p>
              <a:endParaRPr lang="tr-TR"/>
            </a:p>
          </p:txBody>
        </p:sp>
        <p:sp>
          <p:nvSpPr>
            <p:cNvPr id="10344" name="Oval 104"/>
            <p:cNvSpPr>
              <a:spLocks noChangeArrowheads="1"/>
            </p:cNvSpPr>
            <p:nvPr/>
          </p:nvSpPr>
          <p:spPr bwMode="hidden">
            <a:xfrm>
              <a:off x="4176" y="1898"/>
              <a:ext cx="128" cy="61"/>
            </a:xfrm>
            <a:prstGeom prst="ellipse">
              <a:avLst/>
            </a:prstGeom>
            <a:gradFill rotWithShape="0">
              <a:gsLst>
                <a:gs pos="0">
                  <a:schemeClr val="bg2"/>
                </a:gs>
                <a:gs pos="100000">
                  <a:schemeClr val="bg2">
                    <a:gamma/>
                    <a:shade val="57647"/>
                    <a:invGamma/>
                  </a:schemeClr>
                </a:gs>
              </a:gsLst>
              <a:lin ang="2700000" scaled="1"/>
            </a:gradFill>
            <a:ln w="9525">
              <a:noFill/>
              <a:round/>
              <a:headEnd/>
              <a:tailEnd/>
            </a:ln>
            <a:effectLst/>
          </p:spPr>
          <p:txBody>
            <a:bodyPr/>
            <a:lstStyle/>
            <a:p>
              <a:endParaRPr lang="tr-TR"/>
            </a:p>
          </p:txBody>
        </p:sp>
        <p:sp>
          <p:nvSpPr>
            <p:cNvPr id="10345" name="Oval 105"/>
            <p:cNvSpPr>
              <a:spLocks noChangeArrowheads="1"/>
            </p:cNvSpPr>
            <p:nvPr/>
          </p:nvSpPr>
          <p:spPr bwMode="hidden">
            <a:xfrm>
              <a:off x="4338" y="1797"/>
              <a:ext cx="129" cy="61"/>
            </a:xfrm>
            <a:prstGeom prst="ellipse">
              <a:avLst/>
            </a:prstGeom>
            <a:gradFill rotWithShape="0">
              <a:gsLst>
                <a:gs pos="0">
                  <a:schemeClr val="bg2"/>
                </a:gs>
                <a:gs pos="100000">
                  <a:schemeClr val="bg2">
                    <a:gamma/>
                    <a:shade val="57647"/>
                    <a:invGamma/>
                  </a:schemeClr>
                </a:gs>
              </a:gsLst>
              <a:lin ang="2700000" scaled="1"/>
            </a:gradFill>
            <a:ln w="9525">
              <a:noFill/>
              <a:round/>
              <a:headEnd/>
              <a:tailEnd/>
            </a:ln>
            <a:effectLst/>
          </p:spPr>
          <p:txBody>
            <a:bodyPr/>
            <a:lstStyle/>
            <a:p>
              <a:endParaRPr lang="tr-TR"/>
            </a:p>
          </p:txBody>
        </p:sp>
        <p:sp>
          <p:nvSpPr>
            <p:cNvPr id="10346" name="Oval 106"/>
            <p:cNvSpPr>
              <a:spLocks noChangeArrowheads="1"/>
            </p:cNvSpPr>
            <p:nvPr/>
          </p:nvSpPr>
          <p:spPr bwMode="hidden">
            <a:xfrm>
              <a:off x="4505" y="1700"/>
              <a:ext cx="124" cy="51"/>
            </a:xfrm>
            <a:prstGeom prst="ellipse">
              <a:avLst/>
            </a:prstGeom>
            <a:gradFill rotWithShape="0">
              <a:gsLst>
                <a:gs pos="0">
                  <a:schemeClr val="bg2"/>
                </a:gs>
                <a:gs pos="100000">
                  <a:schemeClr val="bg2">
                    <a:gamma/>
                    <a:shade val="81961"/>
                    <a:invGamma/>
                  </a:schemeClr>
                </a:gs>
              </a:gsLst>
              <a:lin ang="2700000" scaled="1"/>
            </a:gradFill>
            <a:ln w="9525">
              <a:noFill/>
              <a:round/>
              <a:headEnd/>
              <a:tailEnd/>
            </a:ln>
            <a:effectLst/>
          </p:spPr>
          <p:txBody>
            <a:bodyPr/>
            <a:lstStyle/>
            <a:p>
              <a:endParaRPr lang="tr-TR"/>
            </a:p>
          </p:txBody>
        </p:sp>
        <p:sp>
          <p:nvSpPr>
            <p:cNvPr id="10347" name="Oval 107"/>
            <p:cNvSpPr>
              <a:spLocks noChangeArrowheads="1"/>
            </p:cNvSpPr>
            <p:nvPr/>
          </p:nvSpPr>
          <p:spPr bwMode="hidden">
            <a:xfrm>
              <a:off x="4661" y="1603"/>
              <a:ext cx="123" cy="50"/>
            </a:xfrm>
            <a:prstGeom prst="ellipse">
              <a:avLst/>
            </a:prstGeom>
            <a:gradFill rotWithShape="0">
              <a:gsLst>
                <a:gs pos="0">
                  <a:schemeClr val="bg2"/>
                </a:gs>
                <a:gs pos="100000">
                  <a:schemeClr val="bg2">
                    <a:gamma/>
                    <a:shade val="81961"/>
                    <a:invGamma/>
                  </a:schemeClr>
                </a:gs>
              </a:gsLst>
              <a:lin ang="2700000" scaled="1"/>
            </a:gradFill>
            <a:ln w="9525">
              <a:noFill/>
              <a:round/>
              <a:headEnd/>
              <a:tailEnd/>
            </a:ln>
            <a:effectLst/>
          </p:spPr>
          <p:txBody>
            <a:bodyPr/>
            <a:lstStyle/>
            <a:p>
              <a:endParaRPr lang="tr-TR"/>
            </a:p>
          </p:txBody>
        </p:sp>
        <p:sp>
          <p:nvSpPr>
            <p:cNvPr id="10348" name="Oval 108"/>
            <p:cNvSpPr>
              <a:spLocks noChangeArrowheads="1"/>
            </p:cNvSpPr>
            <p:nvPr/>
          </p:nvSpPr>
          <p:spPr bwMode="hidden">
            <a:xfrm>
              <a:off x="4803" y="1512"/>
              <a:ext cx="128" cy="51"/>
            </a:xfrm>
            <a:prstGeom prst="ellipse">
              <a:avLst/>
            </a:prstGeom>
            <a:gradFill rotWithShape="0">
              <a:gsLst>
                <a:gs pos="0">
                  <a:schemeClr val="bg2"/>
                </a:gs>
                <a:gs pos="100000">
                  <a:schemeClr val="bg2">
                    <a:gamma/>
                    <a:shade val="60784"/>
                    <a:invGamma/>
                  </a:schemeClr>
                </a:gs>
              </a:gsLst>
              <a:lin ang="2700000" scaled="1"/>
            </a:gradFill>
            <a:ln w="9525">
              <a:noFill/>
              <a:round/>
              <a:headEnd/>
              <a:tailEnd/>
            </a:ln>
            <a:effectLst/>
          </p:spPr>
          <p:txBody>
            <a:bodyPr/>
            <a:lstStyle/>
            <a:p>
              <a:endParaRPr lang="tr-TR"/>
            </a:p>
          </p:txBody>
        </p:sp>
        <p:sp>
          <p:nvSpPr>
            <p:cNvPr id="10349" name="Oval 109"/>
            <p:cNvSpPr>
              <a:spLocks noChangeArrowheads="1"/>
            </p:cNvSpPr>
            <p:nvPr/>
          </p:nvSpPr>
          <p:spPr bwMode="hidden">
            <a:xfrm>
              <a:off x="4930" y="1431"/>
              <a:ext cx="111" cy="50"/>
            </a:xfrm>
            <a:prstGeom prst="ellipse">
              <a:avLst/>
            </a:prstGeom>
            <a:gradFill rotWithShape="0">
              <a:gsLst>
                <a:gs pos="0">
                  <a:schemeClr val="bg2"/>
                </a:gs>
                <a:gs pos="100000">
                  <a:schemeClr val="bg2">
                    <a:gamma/>
                    <a:shade val="60784"/>
                    <a:invGamma/>
                  </a:schemeClr>
                </a:gs>
              </a:gsLst>
              <a:lin ang="2700000" scaled="1"/>
            </a:gradFill>
            <a:ln w="9525">
              <a:noFill/>
              <a:round/>
              <a:headEnd/>
              <a:tailEnd/>
            </a:ln>
            <a:effectLst/>
          </p:spPr>
          <p:txBody>
            <a:bodyPr/>
            <a:lstStyle/>
            <a:p>
              <a:endParaRPr lang="tr-TR"/>
            </a:p>
          </p:txBody>
        </p:sp>
        <p:sp>
          <p:nvSpPr>
            <p:cNvPr id="10350" name="Oval 110"/>
            <p:cNvSpPr>
              <a:spLocks noChangeArrowheads="1"/>
            </p:cNvSpPr>
            <p:nvPr/>
          </p:nvSpPr>
          <p:spPr bwMode="hidden">
            <a:xfrm>
              <a:off x="3835" y="1430"/>
              <a:ext cx="112" cy="50"/>
            </a:xfrm>
            <a:prstGeom prst="ellipse">
              <a:avLst/>
            </a:prstGeom>
            <a:gradFill rotWithShape="0">
              <a:gsLst>
                <a:gs pos="0">
                  <a:schemeClr val="bg1"/>
                </a:gs>
                <a:gs pos="100000">
                  <a:schemeClr val="bg1">
                    <a:gamma/>
                    <a:shade val="69804"/>
                    <a:invGamma/>
                  </a:schemeClr>
                </a:gs>
              </a:gsLst>
              <a:lin ang="2700000" scaled="1"/>
            </a:gradFill>
            <a:ln w="9525">
              <a:noFill/>
              <a:round/>
              <a:headEnd/>
              <a:tailEnd/>
            </a:ln>
            <a:effectLst/>
          </p:spPr>
          <p:txBody>
            <a:bodyPr/>
            <a:lstStyle/>
            <a:p>
              <a:endParaRPr lang="tr-TR"/>
            </a:p>
          </p:txBody>
        </p:sp>
        <p:sp>
          <p:nvSpPr>
            <p:cNvPr id="10351" name="Oval 111"/>
            <p:cNvSpPr>
              <a:spLocks noChangeArrowheads="1"/>
            </p:cNvSpPr>
            <p:nvPr/>
          </p:nvSpPr>
          <p:spPr bwMode="hidden">
            <a:xfrm>
              <a:off x="3286" y="1430"/>
              <a:ext cx="112" cy="50"/>
            </a:xfrm>
            <a:prstGeom prst="ellipse">
              <a:avLst/>
            </a:prstGeom>
            <a:gradFill rotWithShape="0">
              <a:gsLst>
                <a:gs pos="0">
                  <a:schemeClr val="bg1"/>
                </a:gs>
                <a:gs pos="100000">
                  <a:schemeClr val="bg1">
                    <a:gamma/>
                    <a:shade val="75686"/>
                    <a:invGamma/>
                  </a:schemeClr>
                </a:gs>
              </a:gsLst>
              <a:lin ang="2700000" scaled="1"/>
            </a:gradFill>
            <a:ln w="9525">
              <a:noFill/>
              <a:round/>
              <a:headEnd/>
              <a:tailEnd/>
            </a:ln>
            <a:effectLst/>
          </p:spPr>
          <p:txBody>
            <a:bodyPr/>
            <a:lstStyle/>
            <a:p>
              <a:endParaRPr lang="tr-TR"/>
            </a:p>
          </p:txBody>
        </p:sp>
        <p:sp>
          <p:nvSpPr>
            <p:cNvPr id="10352" name="Oval 112"/>
            <p:cNvSpPr>
              <a:spLocks noChangeArrowheads="1"/>
            </p:cNvSpPr>
            <p:nvPr/>
          </p:nvSpPr>
          <p:spPr bwMode="hidden">
            <a:xfrm>
              <a:off x="2972" y="1366"/>
              <a:ext cx="111" cy="51"/>
            </a:xfrm>
            <a:prstGeom prst="ellipse">
              <a:avLst/>
            </a:prstGeom>
            <a:gradFill rotWithShape="0">
              <a:gsLst>
                <a:gs pos="0">
                  <a:schemeClr val="bg1"/>
                </a:gs>
                <a:gs pos="100000">
                  <a:schemeClr val="bg1">
                    <a:gamma/>
                    <a:shade val="78824"/>
                    <a:invGamma/>
                  </a:schemeClr>
                </a:gs>
              </a:gsLst>
              <a:lin ang="2700000" scaled="1"/>
            </a:gradFill>
            <a:ln w="9525">
              <a:noFill/>
              <a:round/>
              <a:headEnd/>
              <a:tailEnd/>
            </a:ln>
            <a:effectLst/>
          </p:spPr>
          <p:txBody>
            <a:bodyPr/>
            <a:lstStyle/>
            <a:p>
              <a:endParaRPr lang="tr-TR"/>
            </a:p>
          </p:txBody>
        </p:sp>
        <p:sp>
          <p:nvSpPr>
            <p:cNvPr id="10353" name="Oval 113"/>
            <p:cNvSpPr>
              <a:spLocks noChangeArrowheads="1"/>
            </p:cNvSpPr>
            <p:nvPr/>
          </p:nvSpPr>
          <p:spPr bwMode="hidden">
            <a:xfrm>
              <a:off x="3152" y="1292"/>
              <a:ext cx="112" cy="50"/>
            </a:xfrm>
            <a:prstGeom prst="ellipse">
              <a:avLst/>
            </a:prstGeom>
            <a:gradFill rotWithShape="0">
              <a:gsLst>
                <a:gs pos="0">
                  <a:schemeClr val="bg1"/>
                </a:gs>
                <a:gs pos="100000">
                  <a:schemeClr val="bg1">
                    <a:gamma/>
                    <a:shade val="78824"/>
                    <a:invGamma/>
                  </a:schemeClr>
                </a:gs>
              </a:gsLst>
              <a:lin ang="2700000" scaled="1"/>
            </a:gradFill>
            <a:ln w="9525">
              <a:noFill/>
              <a:round/>
              <a:headEnd/>
              <a:tailEnd/>
            </a:ln>
            <a:effectLst/>
          </p:spPr>
          <p:txBody>
            <a:bodyPr/>
            <a:lstStyle/>
            <a:p>
              <a:endParaRPr lang="tr-TR"/>
            </a:p>
          </p:txBody>
        </p:sp>
        <p:sp>
          <p:nvSpPr>
            <p:cNvPr id="10354" name="Oval 114"/>
            <p:cNvSpPr>
              <a:spLocks noChangeArrowheads="1"/>
            </p:cNvSpPr>
            <p:nvPr/>
          </p:nvSpPr>
          <p:spPr bwMode="hidden">
            <a:xfrm>
              <a:off x="3020" y="1170"/>
              <a:ext cx="112" cy="50"/>
            </a:xfrm>
            <a:prstGeom prst="ellipse">
              <a:avLst/>
            </a:prstGeom>
            <a:gradFill rotWithShape="0">
              <a:gsLst>
                <a:gs pos="0">
                  <a:schemeClr val="bg1"/>
                </a:gs>
                <a:gs pos="100000">
                  <a:schemeClr val="bg1">
                    <a:gamma/>
                    <a:shade val="81961"/>
                    <a:invGamma/>
                  </a:schemeClr>
                </a:gs>
              </a:gsLst>
              <a:lin ang="2700000" scaled="1"/>
            </a:gradFill>
            <a:ln w="9525">
              <a:noFill/>
              <a:round/>
              <a:headEnd/>
              <a:tailEnd/>
            </a:ln>
            <a:effectLst/>
          </p:spPr>
          <p:txBody>
            <a:bodyPr/>
            <a:lstStyle/>
            <a:p>
              <a:endParaRPr lang="tr-TR"/>
            </a:p>
          </p:txBody>
        </p:sp>
        <p:sp>
          <p:nvSpPr>
            <p:cNvPr id="10355" name="Oval 115"/>
            <p:cNvSpPr>
              <a:spLocks noChangeArrowheads="1"/>
            </p:cNvSpPr>
            <p:nvPr/>
          </p:nvSpPr>
          <p:spPr bwMode="hidden">
            <a:xfrm>
              <a:off x="2443" y="1368"/>
              <a:ext cx="112" cy="51"/>
            </a:xfrm>
            <a:prstGeom prst="ellipse">
              <a:avLst/>
            </a:prstGeom>
            <a:gradFill rotWithShape="0">
              <a:gsLst>
                <a:gs pos="0">
                  <a:schemeClr val="bg1"/>
                </a:gs>
                <a:gs pos="100000">
                  <a:schemeClr val="bg1">
                    <a:gamma/>
                    <a:shade val="81961"/>
                    <a:invGamma/>
                  </a:schemeClr>
                </a:gs>
              </a:gsLst>
              <a:lin ang="2700000" scaled="1"/>
            </a:gradFill>
            <a:ln w="9525">
              <a:noFill/>
              <a:round/>
              <a:headEnd/>
              <a:tailEnd/>
            </a:ln>
            <a:effectLst/>
          </p:spPr>
          <p:txBody>
            <a:bodyPr/>
            <a:lstStyle/>
            <a:p>
              <a:endParaRPr lang="tr-TR"/>
            </a:p>
          </p:txBody>
        </p:sp>
        <p:sp>
          <p:nvSpPr>
            <p:cNvPr id="10356" name="Oval 116"/>
            <p:cNvSpPr>
              <a:spLocks noChangeArrowheads="1"/>
            </p:cNvSpPr>
            <p:nvPr/>
          </p:nvSpPr>
          <p:spPr bwMode="hidden">
            <a:xfrm>
              <a:off x="2301" y="1220"/>
              <a:ext cx="112" cy="51"/>
            </a:xfrm>
            <a:prstGeom prst="ellipse">
              <a:avLst/>
            </a:prstGeom>
            <a:gradFill rotWithShape="0">
              <a:gsLst>
                <a:gs pos="0">
                  <a:schemeClr val="bg1"/>
                </a:gs>
                <a:gs pos="100000">
                  <a:schemeClr val="bg1">
                    <a:gamma/>
                    <a:shade val="84706"/>
                    <a:invGamma/>
                  </a:schemeClr>
                </a:gs>
              </a:gsLst>
              <a:lin ang="2700000" scaled="1"/>
            </a:gradFill>
            <a:ln w="9525">
              <a:noFill/>
              <a:round/>
              <a:headEnd/>
              <a:tailEnd/>
            </a:ln>
            <a:effectLst/>
          </p:spPr>
          <p:txBody>
            <a:bodyPr/>
            <a:lstStyle/>
            <a:p>
              <a:endParaRPr lang="tr-TR"/>
            </a:p>
          </p:txBody>
        </p:sp>
        <p:sp>
          <p:nvSpPr>
            <p:cNvPr id="10357" name="Oval 117"/>
            <p:cNvSpPr>
              <a:spLocks noChangeArrowheads="1"/>
            </p:cNvSpPr>
            <p:nvPr/>
          </p:nvSpPr>
          <p:spPr bwMode="hidden">
            <a:xfrm>
              <a:off x="2095" y="1284"/>
              <a:ext cx="112" cy="51"/>
            </a:xfrm>
            <a:prstGeom prst="ellipse">
              <a:avLst/>
            </a:prstGeom>
            <a:gradFill rotWithShape="0">
              <a:gsLst>
                <a:gs pos="0">
                  <a:schemeClr val="bg1"/>
                </a:gs>
                <a:gs pos="100000">
                  <a:schemeClr val="bg1">
                    <a:gamma/>
                    <a:shade val="84706"/>
                    <a:invGamma/>
                  </a:schemeClr>
                </a:gs>
              </a:gsLst>
              <a:lin ang="2700000" scaled="1"/>
            </a:gradFill>
            <a:ln w="9525">
              <a:noFill/>
              <a:round/>
              <a:headEnd/>
              <a:tailEnd/>
            </a:ln>
            <a:effectLst/>
          </p:spPr>
          <p:txBody>
            <a:bodyPr/>
            <a:lstStyle/>
            <a:p>
              <a:endParaRPr lang="tr-TR"/>
            </a:p>
          </p:txBody>
        </p:sp>
        <p:sp>
          <p:nvSpPr>
            <p:cNvPr id="10358" name="Oval 118"/>
            <p:cNvSpPr>
              <a:spLocks noChangeArrowheads="1"/>
            </p:cNvSpPr>
            <p:nvPr/>
          </p:nvSpPr>
          <p:spPr bwMode="hidden">
            <a:xfrm>
              <a:off x="2228" y="1442"/>
              <a:ext cx="111" cy="50"/>
            </a:xfrm>
            <a:prstGeom prst="ellipse">
              <a:avLst/>
            </a:prstGeom>
            <a:gradFill rotWithShape="0">
              <a:gsLst>
                <a:gs pos="0">
                  <a:schemeClr val="bg1"/>
                </a:gs>
                <a:gs pos="100000">
                  <a:schemeClr val="bg1">
                    <a:gamma/>
                    <a:shade val="81961"/>
                    <a:invGamma/>
                  </a:schemeClr>
                </a:gs>
              </a:gsLst>
              <a:lin ang="2700000" scaled="1"/>
            </a:gradFill>
            <a:ln w="9525">
              <a:noFill/>
              <a:round/>
              <a:headEnd/>
              <a:tailEnd/>
            </a:ln>
            <a:effectLst/>
          </p:spPr>
          <p:txBody>
            <a:bodyPr/>
            <a:lstStyle/>
            <a:p>
              <a:endParaRPr lang="tr-TR"/>
            </a:p>
          </p:txBody>
        </p:sp>
        <p:sp>
          <p:nvSpPr>
            <p:cNvPr id="10359" name="Oval 119"/>
            <p:cNvSpPr>
              <a:spLocks noChangeArrowheads="1"/>
            </p:cNvSpPr>
            <p:nvPr/>
          </p:nvSpPr>
          <p:spPr bwMode="hidden">
            <a:xfrm>
              <a:off x="1109" y="1424"/>
              <a:ext cx="112" cy="50"/>
            </a:xfrm>
            <a:prstGeom prst="ellipse">
              <a:avLst/>
            </a:prstGeom>
            <a:gradFill rotWithShape="0">
              <a:gsLst>
                <a:gs pos="0">
                  <a:schemeClr val="bg1"/>
                </a:gs>
                <a:gs pos="100000">
                  <a:schemeClr val="bg1">
                    <a:gamma/>
                    <a:shade val="87843"/>
                    <a:invGamma/>
                  </a:schemeClr>
                </a:gs>
              </a:gsLst>
              <a:lin ang="2700000" scaled="1"/>
            </a:gradFill>
            <a:ln w="9525">
              <a:noFill/>
              <a:round/>
              <a:headEnd/>
              <a:tailEnd/>
            </a:ln>
            <a:effectLst/>
          </p:spPr>
          <p:txBody>
            <a:bodyPr/>
            <a:lstStyle/>
            <a:p>
              <a:endParaRPr lang="tr-TR"/>
            </a:p>
          </p:txBody>
        </p:sp>
        <p:sp>
          <p:nvSpPr>
            <p:cNvPr id="10360" name="Oval 120"/>
            <p:cNvSpPr>
              <a:spLocks noChangeArrowheads="1"/>
            </p:cNvSpPr>
            <p:nvPr/>
          </p:nvSpPr>
          <p:spPr bwMode="hidden">
            <a:xfrm>
              <a:off x="611" y="1284"/>
              <a:ext cx="111" cy="51"/>
            </a:xfrm>
            <a:prstGeom prst="ellipse">
              <a:avLst/>
            </a:prstGeom>
            <a:gradFill rotWithShape="0">
              <a:gsLst>
                <a:gs pos="0">
                  <a:schemeClr val="bg1"/>
                </a:gs>
                <a:gs pos="100000">
                  <a:schemeClr val="bg1">
                    <a:gamma/>
                    <a:shade val="90980"/>
                    <a:invGamma/>
                  </a:schemeClr>
                </a:gs>
              </a:gsLst>
              <a:lin ang="2700000" scaled="1"/>
            </a:gradFill>
            <a:ln w="9525">
              <a:noFill/>
              <a:round/>
              <a:headEnd/>
              <a:tailEnd/>
            </a:ln>
            <a:effectLst/>
          </p:spPr>
          <p:txBody>
            <a:bodyPr/>
            <a:lstStyle/>
            <a:p>
              <a:endParaRPr lang="tr-TR"/>
            </a:p>
          </p:txBody>
        </p:sp>
        <p:sp>
          <p:nvSpPr>
            <p:cNvPr id="10361" name="Oval 121"/>
            <p:cNvSpPr>
              <a:spLocks noChangeArrowheads="1"/>
            </p:cNvSpPr>
            <p:nvPr/>
          </p:nvSpPr>
          <p:spPr bwMode="hidden">
            <a:xfrm>
              <a:off x="305" y="1358"/>
              <a:ext cx="111" cy="51"/>
            </a:xfrm>
            <a:prstGeom prst="ellipse">
              <a:avLst/>
            </a:prstGeom>
            <a:gradFill rotWithShape="0">
              <a:gsLst>
                <a:gs pos="0">
                  <a:schemeClr val="bg1"/>
                </a:gs>
                <a:gs pos="100000">
                  <a:schemeClr val="bg1">
                    <a:gamma/>
                    <a:shade val="90980"/>
                    <a:invGamma/>
                  </a:schemeClr>
                </a:gs>
              </a:gsLst>
              <a:lin ang="2700000" scaled="1"/>
            </a:gradFill>
            <a:ln w="9525">
              <a:noFill/>
              <a:round/>
              <a:headEnd/>
              <a:tailEnd/>
            </a:ln>
            <a:effectLst/>
          </p:spPr>
          <p:txBody>
            <a:bodyPr/>
            <a:lstStyle/>
            <a:p>
              <a:endParaRPr lang="tr-TR"/>
            </a:p>
          </p:txBody>
        </p:sp>
        <p:sp>
          <p:nvSpPr>
            <p:cNvPr id="10362" name="Oval 122"/>
            <p:cNvSpPr>
              <a:spLocks noChangeArrowheads="1"/>
            </p:cNvSpPr>
            <p:nvPr/>
          </p:nvSpPr>
          <p:spPr bwMode="hidden">
            <a:xfrm>
              <a:off x="156" y="1154"/>
              <a:ext cx="112" cy="50"/>
            </a:xfrm>
            <a:prstGeom prst="ellipse">
              <a:avLst/>
            </a:prstGeom>
            <a:gradFill rotWithShape="0">
              <a:gsLst>
                <a:gs pos="0">
                  <a:schemeClr val="bg1"/>
                </a:gs>
                <a:gs pos="100000">
                  <a:schemeClr val="bg1">
                    <a:gamma/>
                    <a:shade val="90980"/>
                    <a:invGamma/>
                  </a:schemeClr>
                </a:gs>
              </a:gsLst>
              <a:lin ang="2700000" scaled="1"/>
            </a:gradFill>
            <a:ln w="9525">
              <a:noFill/>
              <a:round/>
              <a:headEnd/>
              <a:tailEnd/>
            </a:ln>
            <a:effectLst/>
          </p:spPr>
          <p:txBody>
            <a:bodyPr/>
            <a:lstStyle/>
            <a:p>
              <a:endParaRPr lang="tr-TR"/>
            </a:p>
          </p:txBody>
        </p:sp>
        <p:sp>
          <p:nvSpPr>
            <p:cNvPr id="10363" name="Oval 123"/>
            <p:cNvSpPr>
              <a:spLocks noChangeArrowheads="1"/>
            </p:cNvSpPr>
            <p:nvPr/>
          </p:nvSpPr>
          <p:spPr bwMode="hidden">
            <a:xfrm>
              <a:off x="4538" y="1365"/>
              <a:ext cx="106" cy="45"/>
            </a:xfrm>
            <a:prstGeom prst="ellipse">
              <a:avLst/>
            </a:prstGeom>
            <a:gradFill rotWithShape="0">
              <a:gsLst>
                <a:gs pos="0">
                  <a:schemeClr val="bg1"/>
                </a:gs>
                <a:gs pos="100000">
                  <a:schemeClr val="bg1">
                    <a:gamma/>
                    <a:shade val="66667"/>
                    <a:invGamma/>
                  </a:schemeClr>
                </a:gs>
              </a:gsLst>
              <a:lin ang="2700000" scaled="1"/>
            </a:gradFill>
            <a:ln w="9525">
              <a:noFill/>
              <a:round/>
              <a:headEnd/>
              <a:tailEnd/>
            </a:ln>
            <a:effectLst/>
          </p:spPr>
          <p:txBody>
            <a:bodyPr/>
            <a:lstStyle/>
            <a:p>
              <a:endParaRPr lang="tr-TR"/>
            </a:p>
          </p:txBody>
        </p:sp>
        <p:sp>
          <p:nvSpPr>
            <p:cNvPr id="10364" name="Oval 124"/>
            <p:cNvSpPr>
              <a:spLocks noChangeArrowheads="1"/>
            </p:cNvSpPr>
            <p:nvPr/>
          </p:nvSpPr>
          <p:spPr bwMode="hidden">
            <a:xfrm>
              <a:off x="4407" y="1440"/>
              <a:ext cx="105" cy="44"/>
            </a:xfrm>
            <a:prstGeom prst="ellipse">
              <a:avLst/>
            </a:prstGeom>
            <a:gradFill rotWithShape="0">
              <a:gsLst>
                <a:gs pos="0">
                  <a:schemeClr val="bg1"/>
                </a:gs>
                <a:gs pos="100000">
                  <a:schemeClr val="bg1">
                    <a:gamma/>
                    <a:shade val="66667"/>
                    <a:invGamma/>
                  </a:schemeClr>
                </a:gs>
              </a:gsLst>
              <a:lin ang="2700000" scaled="1"/>
            </a:gradFill>
            <a:ln w="9525">
              <a:noFill/>
              <a:round/>
              <a:headEnd/>
              <a:tailEnd/>
            </a:ln>
            <a:effectLst/>
          </p:spPr>
          <p:txBody>
            <a:bodyPr/>
            <a:lstStyle/>
            <a:p>
              <a:endParaRPr lang="tr-TR"/>
            </a:p>
          </p:txBody>
        </p:sp>
        <p:sp>
          <p:nvSpPr>
            <p:cNvPr id="10365" name="Oval 125"/>
            <p:cNvSpPr>
              <a:spLocks noChangeArrowheads="1"/>
            </p:cNvSpPr>
            <p:nvPr/>
          </p:nvSpPr>
          <p:spPr bwMode="hidden">
            <a:xfrm>
              <a:off x="3992" y="1356"/>
              <a:ext cx="106" cy="45"/>
            </a:xfrm>
            <a:prstGeom prst="ellipse">
              <a:avLst/>
            </a:prstGeom>
            <a:gradFill rotWithShape="0">
              <a:gsLst>
                <a:gs pos="0">
                  <a:schemeClr val="bg1"/>
                </a:gs>
                <a:gs pos="100000">
                  <a:schemeClr val="bg1">
                    <a:gamma/>
                    <a:shade val="66667"/>
                    <a:invGamma/>
                  </a:schemeClr>
                </a:gs>
              </a:gsLst>
              <a:lin ang="2700000" scaled="1"/>
            </a:gradFill>
            <a:ln w="9525">
              <a:noFill/>
              <a:round/>
              <a:headEnd/>
              <a:tailEnd/>
            </a:ln>
            <a:effectLst/>
          </p:spPr>
          <p:txBody>
            <a:bodyPr/>
            <a:lstStyle/>
            <a:p>
              <a:endParaRPr lang="tr-TR"/>
            </a:p>
          </p:txBody>
        </p:sp>
        <p:sp>
          <p:nvSpPr>
            <p:cNvPr id="10366" name="Oval 126"/>
            <p:cNvSpPr>
              <a:spLocks noChangeArrowheads="1"/>
            </p:cNvSpPr>
            <p:nvPr/>
          </p:nvSpPr>
          <p:spPr bwMode="hidden">
            <a:xfrm>
              <a:off x="3466" y="1356"/>
              <a:ext cx="106" cy="45"/>
            </a:xfrm>
            <a:prstGeom prst="ellipse">
              <a:avLst/>
            </a:prstGeom>
            <a:gradFill rotWithShape="0">
              <a:gsLst>
                <a:gs pos="0">
                  <a:schemeClr val="bg1"/>
                </a:gs>
                <a:gs pos="100000">
                  <a:schemeClr val="bg1">
                    <a:gamma/>
                    <a:shade val="75686"/>
                    <a:invGamma/>
                  </a:schemeClr>
                </a:gs>
              </a:gsLst>
              <a:lin ang="2700000" scaled="1"/>
            </a:gradFill>
            <a:ln w="9525">
              <a:noFill/>
              <a:round/>
              <a:headEnd/>
              <a:tailEnd/>
            </a:ln>
            <a:effectLst/>
          </p:spPr>
          <p:txBody>
            <a:bodyPr/>
            <a:lstStyle/>
            <a:p>
              <a:endParaRPr lang="tr-TR"/>
            </a:p>
          </p:txBody>
        </p:sp>
        <p:sp>
          <p:nvSpPr>
            <p:cNvPr id="10367" name="Oval 127"/>
            <p:cNvSpPr>
              <a:spLocks noChangeArrowheads="1"/>
            </p:cNvSpPr>
            <p:nvPr/>
          </p:nvSpPr>
          <p:spPr bwMode="hidden">
            <a:xfrm>
              <a:off x="2852" y="1228"/>
              <a:ext cx="106" cy="44"/>
            </a:xfrm>
            <a:prstGeom prst="ellipse">
              <a:avLst/>
            </a:prstGeom>
            <a:gradFill rotWithShape="0">
              <a:gsLst>
                <a:gs pos="0">
                  <a:schemeClr val="bg1"/>
                </a:gs>
                <a:gs pos="100000">
                  <a:schemeClr val="bg1">
                    <a:gamma/>
                    <a:shade val="81961"/>
                    <a:invGamma/>
                  </a:schemeClr>
                </a:gs>
              </a:gsLst>
              <a:lin ang="2700000" scaled="1"/>
            </a:gradFill>
            <a:ln w="9525">
              <a:noFill/>
              <a:round/>
              <a:headEnd/>
              <a:tailEnd/>
            </a:ln>
            <a:effectLst/>
          </p:spPr>
          <p:txBody>
            <a:bodyPr/>
            <a:lstStyle/>
            <a:p>
              <a:endParaRPr lang="tr-TR"/>
            </a:p>
          </p:txBody>
        </p:sp>
        <p:sp>
          <p:nvSpPr>
            <p:cNvPr id="10368" name="Oval 128"/>
            <p:cNvSpPr>
              <a:spLocks noChangeArrowheads="1"/>
            </p:cNvSpPr>
            <p:nvPr/>
          </p:nvSpPr>
          <p:spPr bwMode="hidden">
            <a:xfrm>
              <a:off x="2678" y="1109"/>
              <a:ext cx="106" cy="44"/>
            </a:xfrm>
            <a:prstGeom prst="ellipse">
              <a:avLst/>
            </a:prstGeom>
            <a:gradFill rotWithShape="0">
              <a:gsLst>
                <a:gs pos="0">
                  <a:schemeClr val="bg1"/>
                </a:gs>
                <a:gs pos="100000">
                  <a:schemeClr val="bg1">
                    <a:gamma/>
                    <a:shade val="84706"/>
                    <a:invGamma/>
                  </a:schemeClr>
                </a:gs>
              </a:gsLst>
              <a:lin ang="2700000" scaled="1"/>
            </a:gradFill>
            <a:ln w="9525">
              <a:noFill/>
              <a:round/>
              <a:headEnd/>
              <a:tailEnd/>
            </a:ln>
            <a:effectLst/>
          </p:spPr>
          <p:txBody>
            <a:bodyPr/>
            <a:lstStyle/>
            <a:p>
              <a:endParaRPr lang="tr-TR"/>
            </a:p>
          </p:txBody>
        </p:sp>
        <p:sp>
          <p:nvSpPr>
            <p:cNvPr id="10369" name="Oval 129"/>
            <p:cNvSpPr>
              <a:spLocks noChangeArrowheads="1"/>
            </p:cNvSpPr>
            <p:nvPr/>
          </p:nvSpPr>
          <p:spPr bwMode="hidden">
            <a:xfrm>
              <a:off x="2859" y="1045"/>
              <a:ext cx="106" cy="45"/>
            </a:xfrm>
            <a:prstGeom prst="ellipse">
              <a:avLst/>
            </a:prstGeom>
            <a:gradFill rotWithShape="0">
              <a:gsLst>
                <a:gs pos="0">
                  <a:schemeClr val="bg1"/>
                </a:gs>
                <a:gs pos="100000">
                  <a:schemeClr val="bg1">
                    <a:gamma/>
                    <a:shade val="84706"/>
                    <a:invGamma/>
                  </a:schemeClr>
                </a:gs>
              </a:gsLst>
              <a:lin ang="2700000" scaled="1"/>
            </a:gradFill>
            <a:ln w="9525">
              <a:noFill/>
              <a:round/>
              <a:headEnd/>
              <a:tailEnd/>
            </a:ln>
            <a:effectLst/>
          </p:spPr>
          <p:txBody>
            <a:bodyPr/>
            <a:lstStyle/>
            <a:p>
              <a:endParaRPr lang="tr-TR"/>
            </a:p>
          </p:txBody>
        </p:sp>
        <p:sp>
          <p:nvSpPr>
            <p:cNvPr id="10370" name="Oval 130"/>
            <p:cNvSpPr>
              <a:spLocks noChangeArrowheads="1"/>
            </p:cNvSpPr>
            <p:nvPr/>
          </p:nvSpPr>
          <p:spPr bwMode="hidden">
            <a:xfrm>
              <a:off x="1942" y="1040"/>
              <a:ext cx="106" cy="45"/>
            </a:xfrm>
            <a:prstGeom prst="ellipse">
              <a:avLst/>
            </a:prstGeom>
            <a:gradFill rotWithShape="0">
              <a:gsLst>
                <a:gs pos="0">
                  <a:schemeClr val="bg1"/>
                </a:gs>
                <a:gs pos="100000">
                  <a:schemeClr val="bg1">
                    <a:gamma/>
                    <a:shade val="90980"/>
                    <a:invGamma/>
                  </a:schemeClr>
                </a:gs>
              </a:gsLst>
              <a:lin ang="2700000" scaled="1"/>
            </a:gradFill>
            <a:ln w="9525">
              <a:noFill/>
              <a:round/>
              <a:headEnd/>
              <a:tailEnd/>
            </a:ln>
            <a:effectLst/>
          </p:spPr>
          <p:txBody>
            <a:bodyPr/>
            <a:lstStyle/>
            <a:p>
              <a:endParaRPr lang="tr-TR"/>
            </a:p>
          </p:txBody>
        </p:sp>
        <p:sp>
          <p:nvSpPr>
            <p:cNvPr id="10371" name="Oval 131"/>
            <p:cNvSpPr>
              <a:spLocks noChangeArrowheads="1"/>
            </p:cNvSpPr>
            <p:nvPr/>
          </p:nvSpPr>
          <p:spPr bwMode="hidden">
            <a:xfrm>
              <a:off x="1088" y="1277"/>
              <a:ext cx="106" cy="44"/>
            </a:xfrm>
            <a:prstGeom prst="ellipse">
              <a:avLst/>
            </a:prstGeom>
            <a:gradFill rotWithShape="0">
              <a:gsLst>
                <a:gs pos="0">
                  <a:schemeClr val="bg1"/>
                </a:gs>
                <a:gs pos="100000">
                  <a:schemeClr val="bg1">
                    <a:gamma/>
                    <a:shade val="90980"/>
                    <a:invGamma/>
                  </a:schemeClr>
                </a:gs>
              </a:gsLst>
              <a:lin ang="2700000" scaled="1"/>
            </a:gradFill>
            <a:ln w="9525">
              <a:noFill/>
              <a:round/>
              <a:headEnd/>
              <a:tailEnd/>
            </a:ln>
            <a:effectLst/>
          </p:spPr>
          <p:txBody>
            <a:bodyPr/>
            <a:lstStyle/>
            <a:p>
              <a:endParaRPr lang="tr-TR"/>
            </a:p>
          </p:txBody>
        </p:sp>
        <p:sp>
          <p:nvSpPr>
            <p:cNvPr id="10372" name="Oval 132"/>
            <p:cNvSpPr>
              <a:spLocks noChangeArrowheads="1"/>
            </p:cNvSpPr>
            <p:nvPr/>
          </p:nvSpPr>
          <p:spPr bwMode="hidden">
            <a:xfrm>
              <a:off x="827" y="1350"/>
              <a:ext cx="106" cy="45"/>
            </a:xfrm>
            <a:prstGeom prst="ellipse">
              <a:avLst/>
            </a:prstGeom>
            <a:gradFill rotWithShape="0">
              <a:gsLst>
                <a:gs pos="0">
                  <a:schemeClr val="bg1"/>
                </a:gs>
                <a:gs pos="100000">
                  <a:schemeClr val="bg1">
                    <a:gamma/>
                    <a:shade val="90980"/>
                    <a:invGamma/>
                  </a:schemeClr>
                </a:gs>
              </a:gsLst>
              <a:lin ang="2700000" scaled="1"/>
            </a:gradFill>
            <a:ln w="9525">
              <a:noFill/>
              <a:round/>
              <a:headEnd/>
              <a:tailEnd/>
            </a:ln>
            <a:effectLst/>
          </p:spPr>
          <p:txBody>
            <a:bodyPr/>
            <a:lstStyle/>
            <a:p>
              <a:endParaRPr lang="tr-TR"/>
            </a:p>
          </p:txBody>
        </p:sp>
        <p:sp>
          <p:nvSpPr>
            <p:cNvPr id="10373" name="Oval 133"/>
            <p:cNvSpPr>
              <a:spLocks noChangeArrowheads="1"/>
            </p:cNvSpPr>
            <p:nvPr/>
          </p:nvSpPr>
          <p:spPr bwMode="hidden">
            <a:xfrm>
              <a:off x="537" y="1428"/>
              <a:ext cx="106" cy="45"/>
            </a:xfrm>
            <a:prstGeom prst="ellipse">
              <a:avLst/>
            </a:prstGeom>
            <a:gradFill rotWithShape="0">
              <a:gsLst>
                <a:gs pos="0">
                  <a:schemeClr val="bg1"/>
                </a:gs>
                <a:gs pos="100000">
                  <a:schemeClr val="bg1">
                    <a:gamma/>
                    <a:shade val="90980"/>
                    <a:invGamma/>
                  </a:schemeClr>
                </a:gs>
              </a:gsLst>
              <a:lin ang="2700000" scaled="1"/>
            </a:gradFill>
            <a:ln w="9525">
              <a:noFill/>
              <a:round/>
              <a:headEnd/>
              <a:tailEnd/>
            </a:ln>
            <a:effectLst/>
          </p:spPr>
          <p:txBody>
            <a:bodyPr/>
            <a:lstStyle/>
            <a:p>
              <a:endParaRPr lang="tr-TR"/>
            </a:p>
          </p:txBody>
        </p:sp>
        <p:sp>
          <p:nvSpPr>
            <p:cNvPr id="10374" name="Oval 134"/>
            <p:cNvSpPr>
              <a:spLocks noChangeArrowheads="1"/>
            </p:cNvSpPr>
            <p:nvPr/>
          </p:nvSpPr>
          <p:spPr bwMode="hidden">
            <a:xfrm>
              <a:off x="635" y="1060"/>
              <a:ext cx="106" cy="45"/>
            </a:xfrm>
            <a:prstGeom prst="ellipse">
              <a:avLst/>
            </a:prstGeom>
            <a:gradFill rotWithShape="0">
              <a:gsLst>
                <a:gs pos="0">
                  <a:schemeClr val="bg1"/>
                </a:gs>
                <a:gs pos="100000">
                  <a:schemeClr val="bg1">
                    <a:gamma/>
                    <a:shade val="90980"/>
                    <a:invGamma/>
                  </a:schemeClr>
                </a:gs>
              </a:gsLst>
              <a:lin ang="2700000" scaled="1"/>
            </a:gradFill>
            <a:ln w="9525">
              <a:noFill/>
              <a:round/>
              <a:headEnd/>
              <a:tailEnd/>
            </a:ln>
            <a:effectLst/>
          </p:spPr>
          <p:txBody>
            <a:bodyPr/>
            <a:lstStyle/>
            <a:p>
              <a:endParaRPr lang="tr-TR"/>
            </a:p>
          </p:txBody>
        </p:sp>
        <p:sp>
          <p:nvSpPr>
            <p:cNvPr id="10375" name="Oval 135"/>
            <p:cNvSpPr>
              <a:spLocks noChangeArrowheads="1"/>
            </p:cNvSpPr>
            <p:nvPr/>
          </p:nvSpPr>
          <p:spPr bwMode="hidden">
            <a:xfrm>
              <a:off x="1540" y="1050"/>
              <a:ext cx="106" cy="45"/>
            </a:xfrm>
            <a:prstGeom prst="ellipse">
              <a:avLst/>
            </a:prstGeom>
            <a:gradFill rotWithShape="0">
              <a:gsLst>
                <a:gs pos="0">
                  <a:schemeClr val="bg1"/>
                </a:gs>
                <a:gs pos="100000">
                  <a:schemeClr val="bg1">
                    <a:gamma/>
                    <a:shade val="90980"/>
                    <a:invGamma/>
                  </a:schemeClr>
                </a:gs>
              </a:gsLst>
              <a:lin ang="2700000" scaled="1"/>
            </a:gradFill>
            <a:ln w="9525">
              <a:noFill/>
              <a:round/>
              <a:headEnd/>
              <a:tailEnd/>
            </a:ln>
            <a:effectLst/>
          </p:spPr>
          <p:txBody>
            <a:bodyPr/>
            <a:lstStyle/>
            <a:p>
              <a:endParaRPr lang="tr-TR"/>
            </a:p>
          </p:txBody>
        </p:sp>
        <p:sp>
          <p:nvSpPr>
            <p:cNvPr id="10376" name="Oval 136"/>
            <p:cNvSpPr>
              <a:spLocks noChangeArrowheads="1"/>
            </p:cNvSpPr>
            <p:nvPr/>
          </p:nvSpPr>
          <p:spPr bwMode="hidden">
            <a:xfrm>
              <a:off x="1120" y="1063"/>
              <a:ext cx="105" cy="45"/>
            </a:xfrm>
            <a:prstGeom prst="ellipse">
              <a:avLst/>
            </a:prstGeom>
            <a:gradFill rotWithShape="0">
              <a:gsLst>
                <a:gs pos="0">
                  <a:schemeClr val="bg1"/>
                </a:gs>
                <a:gs pos="100000">
                  <a:schemeClr val="bg1">
                    <a:gamma/>
                    <a:shade val="90980"/>
                    <a:invGamma/>
                  </a:schemeClr>
                </a:gs>
              </a:gsLst>
              <a:lin ang="2700000" scaled="1"/>
            </a:gradFill>
            <a:ln w="9525">
              <a:noFill/>
              <a:round/>
              <a:headEnd/>
              <a:tailEnd/>
            </a:ln>
            <a:effectLst/>
          </p:spPr>
          <p:txBody>
            <a:bodyPr/>
            <a:lstStyle/>
            <a:p>
              <a:endParaRPr lang="tr-TR"/>
            </a:p>
          </p:txBody>
        </p:sp>
        <p:sp>
          <p:nvSpPr>
            <p:cNvPr id="10377" name="Oval 137"/>
            <p:cNvSpPr>
              <a:spLocks noChangeArrowheads="1"/>
            </p:cNvSpPr>
            <p:nvPr/>
          </p:nvSpPr>
          <p:spPr bwMode="hidden">
            <a:xfrm>
              <a:off x="4131" y="1284"/>
              <a:ext cx="111" cy="45"/>
            </a:xfrm>
            <a:prstGeom prst="ellipse">
              <a:avLst/>
            </a:prstGeom>
            <a:gradFill rotWithShape="0">
              <a:gsLst>
                <a:gs pos="0">
                  <a:schemeClr val="bg1"/>
                </a:gs>
                <a:gs pos="100000">
                  <a:schemeClr val="bg1">
                    <a:gamma/>
                    <a:shade val="69804"/>
                    <a:invGamma/>
                  </a:schemeClr>
                </a:gs>
              </a:gsLst>
              <a:lin ang="2700000" scaled="1"/>
            </a:gradFill>
            <a:ln w="9525">
              <a:noFill/>
              <a:round/>
              <a:headEnd/>
              <a:tailEnd/>
            </a:ln>
            <a:effectLst/>
          </p:spPr>
          <p:txBody>
            <a:bodyPr/>
            <a:lstStyle/>
            <a:p>
              <a:endParaRPr lang="tr-TR"/>
            </a:p>
          </p:txBody>
        </p:sp>
        <p:sp>
          <p:nvSpPr>
            <p:cNvPr id="10378" name="Oval 138"/>
            <p:cNvSpPr>
              <a:spLocks noChangeArrowheads="1"/>
            </p:cNvSpPr>
            <p:nvPr/>
          </p:nvSpPr>
          <p:spPr bwMode="hidden">
            <a:xfrm>
              <a:off x="3477" y="1163"/>
              <a:ext cx="112" cy="45"/>
            </a:xfrm>
            <a:prstGeom prst="ellipse">
              <a:avLst/>
            </a:prstGeom>
            <a:gradFill rotWithShape="0">
              <a:gsLst>
                <a:gs pos="0">
                  <a:schemeClr val="bg1"/>
                </a:gs>
                <a:gs pos="100000">
                  <a:schemeClr val="bg1">
                    <a:gamma/>
                    <a:shade val="78824"/>
                    <a:invGamma/>
                  </a:schemeClr>
                </a:gs>
              </a:gsLst>
              <a:lin ang="2700000" scaled="1"/>
            </a:gradFill>
            <a:ln w="9525">
              <a:noFill/>
              <a:round/>
              <a:headEnd/>
              <a:tailEnd/>
            </a:ln>
            <a:effectLst/>
          </p:spPr>
          <p:txBody>
            <a:bodyPr/>
            <a:lstStyle/>
            <a:p>
              <a:endParaRPr lang="tr-TR"/>
            </a:p>
          </p:txBody>
        </p:sp>
        <p:sp>
          <p:nvSpPr>
            <p:cNvPr id="10379" name="Oval 139"/>
            <p:cNvSpPr>
              <a:spLocks noChangeArrowheads="1"/>
            </p:cNvSpPr>
            <p:nvPr/>
          </p:nvSpPr>
          <p:spPr bwMode="hidden">
            <a:xfrm>
              <a:off x="3315" y="1229"/>
              <a:ext cx="112" cy="45"/>
            </a:xfrm>
            <a:prstGeom prst="ellipse">
              <a:avLst/>
            </a:prstGeom>
            <a:gradFill rotWithShape="0">
              <a:gsLst>
                <a:gs pos="0">
                  <a:schemeClr val="bg1"/>
                </a:gs>
                <a:gs pos="100000">
                  <a:schemeClr val="bg1">
                    <a:gamma/>
                    <a:shade val="78824"/>
                    <a:invGamma/>
                  </a:schemeClr>
                </a:gs>
              </a:gsLst>
              <a:lin ang="2700000" scaled="1"/>
            </a:gradFill>
            <a:ln w="9525">
              <a:noFill/>
              <a:round/>
              <a:headEnd/>
              <a:tailEnd/>
            </a:ln>
            <a:effectLst/>
          </p:spPr>
          <p:txBody>
            <a:bodyPr/>
            <a:lstStyle/>
            <a:p>
              <a:endParaRPr lang="tr-TR"/>
            </a:p>
          </p:txBody>
        </p:sp>
        <p:sp>
          <p:nvSpPr>
            <p:cNvPr id="10380" name="Oval 140"/>
            <p:cNvSpPr>
              <a:spLocks noChangeArrowheads="1"/>
            </p:cNvSpPr>
            <p:nvPr/>
          </p:nvSpPr>
          <p:spPr bwMode="hidden">
            <a:xfrm>
              <a:off x="3174" y="1112"/>
              <a:ext cx="112" cy="44"/>
            </a:xfrm>
            <a:prstGeom prst="ellipse">
              <a:avLst/>
            </a:prstGeom>
            <a:gradFill rotWithShape="0">
              <a:gsLst>
                <a:gs pos="0">
                  <a:schemeClr val="bg1"/>
                </a:gs>
                <a:gs pos="100000">
                  <a:schemeClr val="bg1">
                    <a:gamma/>
                    <a:shade val="81961"/>
                    <a:invGamma/>
                  </a:schemeClr>
                </a:gs>
              </a:gsLst>
              <a:lin ang="2700000" scaled="1"/>
            </a:gradFill>
            <a:ln w="9525">
              <a:noFill/>
              <a:round/>
              <a:headEnd/>
              <a:tailEnd/>
            </a:ln>
            <a:effectLst/>
          </p:spPr>
          <p:txBody>
            <a:bodyPr/>
            <a:lstStyle/>
            <a:p>
              <a:endParaRPr lang="tr-TR"/>
            </a:p>
          </p:txBody>
        </p:sp>
        <p:sp>
          <p:nvSpPr>
            <p:cNvPr id="10381" name="Oval 141"/>
            <p:cNvSpPr>
              <a:spLocks noChangeArrowheads="1"/>
            </p:cNvSpPr>
            <p:nvPr/>
          </p:nvSpPr>
          <p:spPr bwMode="hidden">
            <a:xfrm>
              <a:off x="2396" y="1051"/>
              <a:ext cx="112" cy="45"/>
            </a:xfrm>
            <a:prstGeom prst="ellipse">
              <a:avLst/>
            </a:prstGeom>
            <a:gradFill rotWithShape="0">
              <a:gsLst>
                <a:gs pos="0">
                  <a:schemeClr val="bg1"/>
                </a:gs>
                <a:gs pos="100000">
                  <a:schemeClr val="bg1">
                    <a:gamma/>
                    <a:shade val="87843"/>
                    <a:invGamma/>
                  </a:schemeClr>
                </a:gs>
              </a:gsLst>
              <a:lin ang="2700000" scaled="1"/>
            </a:gradFill>
            <a:ln w="9525">
              <a:noFill/>
              <a:round/>
              <a:headEnd/>
              <a:tailEnd/>
            </a:ln>
            <a:effectLst/>
          </p:spPr>
          <p:txBody>
            <a:bodyPr/>
            <a:lstStyle/>
            <a:p>
              <a:endParaRPr lang="tr-TR"/>
            </a:p>
          </p:txBody>
        </p:sp>
        <p:sp>
          <p:nvSpPr>
            <p:cNvPr id="10382" name="Oval 142"/>
            <p:cNvSpPr>
              <a:spLocks noChangeArrowheads="1"/>
            </p:cNvSpPr>
            <p:nvPr/>
          </p:nvSpPr>
          <p:spPr bwMode="hidden">
            <a:xfrm>
              <a:off x="2769" y="1446"/>
              <a:ext cx="111" cy="44"/>
            </a:xfrm>
            <a:prstGeom prst="ellipse">
              <a:avLst/>
            </a:prstGeom>
            <a:gradFill rotWithShape="0">
              <a:gsLst>
                <a:gs pos="0">
                  <a:schemeClr val="bg1"/>
                </a:gs>
                <a:gs pos="100000">
                  <a:schemeClr val="bg1">
                    <a:gamma/>
                    <a:shade val="78824"/>
                    <a:invGamma/>
                  </a:schemeClr>
                </a:gs>
              </a:gsLst>
              <a:lin ang="2700000" scaled="1"/>
            </a:gradFill>
            <a:ln w="9525">
              <a:noFill/>
              <a:round/>
              <a:headEnd/>
              <a:tailEnd/>
            </a:ln>
            <a:effectLst/>
          </p:spPr>
          <p:txBody>
            <a:bodyPr/>
            <a:lstStyle/>
            <a:p>
              <a:endParaRPr lang="tr-TR"/>
            </a:p>
          </p:txBody>
        </p:sp>
        <p:sp>
          <p:nvSpPr>
            <p:cNvPr id="10383" name="Oval 143"/>
            <p:cNvSpPr>
              <a:spLocks noChangeArrowheads="1"/>
            </p:cNvSpPr>
            <p:nvPr/>
          </p:nvSpPr>
          <p:spPr bwMode="hidden">
            <a:xfrm>
              <a:off x="2656" y="1294"/>
              <a:ext cx="112" cy="45"/>
            </a:xfrm>
            <a:prstGeom prst="ellipse">
              <a:avLst/>
            </a:prstGeom>
            <a:gradFill rotWithShape="0">
              <a:gsLst>
                <a:gs pos="0">
                  <a:schemeClr val="bg1"/>
                </a:gs>
                <a:gs pos="100000">
                  <a:schemeClr val="bg1">
                    <a:gamma/>
                    <a:shade val="81961"/>
                    <a:invGamma/>
                  </a:schemeClr>
                </a:gs>
              </a:gsLst>
              <a:lin ang="2700000" scaled="1"/>
            </a:gradFill>
            <a:ln w="9525">
              <a:noFill/>
              <a:round/>
              <a:headEnd/>
              <a:tailEnd/>
            </a:ln>
            <a:effectLst/>
          </p:spPr>
          <p:txBody>
            <a:bodyPr/>
            <a:lstStyle/>
            <a:p>
              <a:endParaRPr lang="tr-TR"/>
            </a:p>
          </p:txBody>
        </p:sp>
        <p:sp>
          <p:nvSpPr>
            <p:cNvPr id="10384" name="Oval 144"/>
            <p:cNvSpPr>
              <a:spLocks noChangeArrowheads="1"/>
            </p:cNvSpPr>
            <p:nvPr/>
          </p:nvSpPr>
          <p:spPr bwMode="hidden">
            <a:xfrm>
              <a:off x="2501" y="1159"/>
              <a:ext cx="111" cy="45"/>
            </a:xfrm>
            <a:prstGeom prst="ellipse">
              <a:avLst/>
            </a:prstGeom>
            <a:gradFill rotWithShape="0">
              <a:gsLst>
                <a:gs pos="0">
                  <a:schemeClr val="bg1"/>
                </a:gs>
                <a:gs pos="100000">
                  <a:schemeClr val="bg1">
                    <a:gamma/>
                    <a:shade val="84706"/>
                    <a:invGamma/>
                  </a:schemeClr>
                </a:gs>
              </a:gsLst>
              <a:lin ang="2700000" scaled="1"/>
            </a:gradFill>
            <a:ln w="9525">
              <a:noFill/>
              <a:round/>
              <a:headEnd/>
              <a:tailEnd/>
            </a:ln>
            <a:effectLst/>
          </p:spPr>
          <p:txBody>
            <a:bodyPr/>
            <a:lstStyle/>
            <a:p>
              <a:endParaRPr lang="tr-TR"/>
            </a:p>
          </p:txBody>
        </p:sp>
        <p:sp>
          <p:nvSpPr>
            <p:cNvPr id="10385" name="Oval 145"/>
            <p:cNvSpPr>
              <a:spLocks noChangeArrowheads="1"/>
            </p:cNvSpPr>
            <p:nvPr/>
          </p:nvSpPr>
          <p:spPr bwMode="hidden">
            <a:xfrm>
              <a:off x="2222" y="1101"/>
              <a:ext cx="112" cy="44"/>
            </a:xfrm>
            <a:prstGeom prst="ellipse">
              <a:avLst/>
            </a:prstGeom>
            <a:gradFill rotWithShape="0">
              <a:gsLst>
                <a:gs pos="0">
                  <a:schemeClr val="bg1"/>
                </a:gs>
                <a:gs pos="100000">
                  <a:schemeClr val="bg1">
                    <a:gamma/>
                    <a:shade val="87843"/>
                    <a:invGamma/>
                  </a:schemeClr>
                </a:gs>
              </a:gsLst>
              <a:lin ang="2700000" scaled="1"/>
            </a:gradFill>
            <a:ln w="9525">
              <a:noFill/>
              <a:round/>
              <a:headEnd/>
              <a:tailEnd/>
            </a:ln>
            <a:effectLst/>
          </p:spPr>
          <p:txBody>
            <a:bodyPr/>
            <a:lstStyle/>
            <a:p>
              <a:endParaRPr lang="tr-TR"/>
            </a:p>
          </p:txBody>
        </p:sp>
        <p:sp>
          <p:nvSpPr>
            <p:cNvPr id="10386" name="Oval 146"/>
            <p:cNvSpPr>
              <a:spLocks noChangeArrowheads="1"/>
            </p:cNvSpPr>
            <p:nvPr/>
          </p:nvSpPr>
          <p:spPr bwMode="hidden">
            <a:xfrm>
              <a:off x="2029" y="1162"/>
              <a:ext cx="111" cy="45"/>
            </a:xfrm>
            <a:prstGeom prst="ellipse">
              <a:avLst/>
            </a:prstGeom>
            <a:gradFill rotWithShape="0">
              <a:gsLst>
                <a:gs pos="0">
                  <a:schemeClr val="bg1"/>
                </a:gs>
                <a:gs pos="100000">
                  <a:schemeClr val="bg1">
                    <a:gamma/>
                    <a:shade val="87843"/>
                    <a:invGamma/>
                  </a:schemeClr>
                </a:gs>
              </a:gsLst>
              <a:lin ang="2700000" scaled="1"/>
            </a:gradFill>
            <a:ln w="9525">
              <a:noFill/>
              <a:round/>
              <a:headEnd/>
              <a:tailEnd/>
            </a:ln>
            <a:effectLst/>
          </p:spPr>
          <p:txBody>
            <a:bodyPr/>
            <a:lstStyle/>
            <a:p>
              <a:endParaRPr lang="tr-TR"/>
            </a:p>
          </p:txBody>
        </p:sp>
        <p:sp>
          <p:nvSpPr>
            <p:cNvPr id="10387" name="Oval 147"/>
            <p:cNvSpPr>
              <a:spLocks noChangeArrowheads="1"/>
            </p:cNvSpPr>
            <p:nvPr/>
          </p:nvSpPr>
          <p:spPr bwMode="hidden">
            <a:xfrm>
              <a:off x="1875" y="1356"/>
              <a:ext cx="112" cy="45"/>
            </a:xfrm>
            <a:prstGeom prst="ellipse">
              <a:avLst/>
            </a:prstGeom>
            <a:gradFill rotWithShape="0">
              <a:gsLst>
                <a:gs pos="0">
                  <a:schemeClr val="bg1"/>
                </a:gs>
                <a:gs pos="100000">
                  <a:schemeClr val="bg1">
                    <a:gamma/>
                    <a:shade val="84706"/>
                    <a:invGamma/>
                  </a:schemeClr>
                </a:gs>
              </a:gsLst>
              <a:lin ang="2700000" scaled="1"/>
            </a:gradFill>
            <a:ln w="9525">
              <a:noFill/>
              <a:round/>
              <a:headEnd/>
              <a:tailEnd/>
            </a:ln>
            <a:effectLst/>
          </p:spPr>
          <p:txBody>
            <a:bodyPr/>
            <a:lstStyle/>
            <a:p>
              <a:endParaRPr lang="tr-TR"/>
            </a:p>
          </p:txBody>
        </p:sp>
        <p:sp>
          <p:nvSpPr>
            <p:cNvPr id="10388" name="Oval 148"/>
            <p:cNvSpPr>
              <a:spLocks noChangeArrowheads="1"/>
            </p:cNvSpPr>
            <p:nvPr/>
          </p:nvSpPr>
          <p:spPr bwMode="hidden">
            <a:xfrm>
              <a:off x="1809" y="1223"/>
              <a:ext cx="111" cy="45"/>
            </a:xfrm>
            <a:prstGeom prst="ellipse">
              <a:avLst/>
            </a:prstGeom>
            <a:gradFill rotWithShape="0">
              <a:gsLst>
                <a:gs pos="0">
                  <a:schemeClr val="bg1"/>
                </a:gs>
                <a:gs pos="100000">
                  <a:schemeClr val="bg1">
                    <a:gamma/>
                    <a:shade val="87843"/>
                    <a:invGamma/>
                  </a:schemeClr>
                </a:gs>
              </a:gsLst>
              <a:lin ang="2700000" scaled="1"/>
            </a:gradFill>
            <a:ln w="9525">
              <a:noFill/>
              <a:round/>
              <a:headEnd/>
              <a:tailEnd/>
            </a:ln>
            <a:effectLst/>
          </p:spPr>
          <p:txBody>
            <a:bodyPr/>
            <a:lstStyle/>
            <a:p>
              <a:endParaRPr lang="tr-TR"/>
            </a:p>
          </p:txBody>
        </p:sp>
        <p:sp>
          <p:nvSpPr>
            <p:cNvPr id="10389" name="Oval 149"/>
            <p:cNvSpPr>
              <a:spLocks noChangeArrowheads="1"/>
            </p:cNvSpPr>
            <p:nvPr/>
          </p:nvSpPr>
          <p:spPr bwMode="hidden">
            <a:xfrm>
              <a:off x="1738" y="1098"/>
              <a:ext cx="112" cy="45"/>
            </a:xfrm>
            <a:prstGeom prst="ellipse">
              <a:avLst/>
            </a:prstGeom>
            <a:gradFill rotWithShape="0">
              <a:gsLst>
                <a:gs pos="0">
                  <a:schemeClr val="bg1"/>
                </a:gs>
                <a:gs pos="100000">
                  <a:schemeClr val="bg1">
                    <a:gamma/>
                    <a:shade val="90980"/>
                    <a:invGamma/>
                  </a:schemeClr>
                </a:gs>
              </a:gsLst>
              <a:lin ang="2700000" scaled="1"/>
            </a:gradFill>
            <a:ln w="9525">
              <a:noFill/>
              <a:round/>
              <a:headEnd/>
              <a:tailEnd/>
            </a:ln>
            <a:effectLst/>
          </p:spPr>
          <p:txBody>
            <a:bodyPr/>
            <a:lstStyle/>
            <a:p>
              <a:endParaRPr lang="tr-TR"/>
            </a:p>
          </p:txBody>
        </p:sp>
        <p:sp>
          <p:nvSpPr>
            <p:cNvPr id="10390" name="Oval 150"/>
            <p:cNvSpPr>
              <a:spLocks noChangeArrowheads="1"/>
            </p:cNvSpPr>
            <p:nvPr/>
          </p:nvSpPr>
          <p:spPr bwMode="hidden">
            <a:xfrm>
              <a:off x="1583" y="1289"/>
              <a:ext cx="112" cy="45"/>
            </a:xfrm>
            <a:prstGeom prst="ellipse">
              <a:avLst/>
            </a:prstGeom>
            <a:gradFill rotWithShape="0">
              <a:gsLst>
                <a:gs pos="0">
                  <a:schemeClr val="bg1"/>
                </a:gs>
                <a:gs pos="100000">
                  <a:schemeClr val="bg1">
                    <a:gamma/>
                    <a:shade val="87843"/>
                    <a:invGamma/>
                  </a:schemeClr>
                </a:gs>
              </a:gsLst>
              <a:lin ang="2700000" scaled="1"/>
            </a:gradFill>
            <a:ln w="9525">
              <a:noFill/>
              <a:round/>
              <a:headEnd/>
              <a:tailEnd/>
            </a:ln>
            <a:effectLst/>
          </p:spPr>
          <p:txBody>
            <a:bodyPr/>
            <a:lstStyle/>
            <a:p>
              <a:endParaRPr lang="tr-TR"/>
            </a:p>
          </p:txBody>
        </p:sp>
        <p:sp>
          <p:nvSpPr>
            <p:cNvPr id="10391" name="Oval 151"/>
            <p:cNvSpPr>
              <a:spLocks noChangeArrowheads="1"/>
            </p:cNvSpPr>
            <p:nvPr/>
          </p:nvSpPr>
          <p:spPr bwMode="hidden">
            <a:xfrm>
              <a:off x="1379" y="1343"/>
              <a:ext cx="112" cy="45"/>
            </a:xfrm>
            <a:prstGeom prst="ellipse">
              <a:avLst/>
            </a:prstGeom>
            <a:gradFill rotWithShape="0">
              <a:gsLst>
                <a:gs pos="0">
                  <a:schemeClr val="bg1"/>
                </a:gs>
                <a:gs pos="100000">
                  <a:schemeClr val="bg1">
                    <a:gamma/>
                    <a:shade val="87843"/>
                    <a:invGamma/>
                  </a:schemeClr>
                </a:gs>
              </a:gsLst>
              <a:lin ang="2700000" scaled="1"/>
            </a:gradFill>
            <a:ln w="9525">
              <a:noFill/>
              <a:round/>
              <a:headEnd/>
              <a:tailEnd/>
            </a:ln>
            <a:effectLst/>
          </p:spPr>
          <p:txBody>
            <a:bodyPr/>
            <a:lstStyle/>
            <a:p>
              <a:endParaRPr lang="tr-TR"/>
            </a:p>
          </p:txBody>
        </p:sp>
        <p:sp>
          <p:nvSpPr>
            <p:cNvPr id="10392" name="Oval 152"/>
            <p:cNvSpPr>
              <a:spLocks noChangeArrowheads="1"/>
            </p:cNvSpPr>
            <p:nvPr/>
          </p:nvSpPr>
          <p:spPr bwMode="hidden">
            <a:xfrm>
              <a:off x="1529" y="1156"/>
              <a:ext cx="112" cy="45"/>
            </a:xfrm>
            <a:prstGeom prst="ellipse">
              <a:avLst/>
            </a:prstGeom>
            <a:gradFill rotWithShape="0">
              <a:gsLst>
                <a:gs pos="0">
                  <a:schemeClr val="bg1"/>
                </a:gs>
                <a:gs pos="100000">
                  <a:schemeClr val="bg1">
                    <a:gamma/>
                    <a:shade val="90980"/>
                    <a:invGamma/>
                  </a:schemeClr>
                </a:gs>
              </a:gsLst>
              <a:lin ang="2700000" scaled="1"/>
            </a:gradFill>
            <a:ln w="9525">
              <a:noFill/>
              <a:round/>
              <a:headEnd/>
              <a:tailEnd/>
            </a:ln>
            <a:effectLst/>
          </p:spPr>
          <p:txBody>
            <a:bodyPr/>
            <a:lstStyle/>
            <a:p>
              <a:endParaRPr lang="tr-TR"/>
            </a:p>
          </p:txBody>
        </p:sp>
        <p:sp>
          <p:nvSpPr>
            <p:cNvPr id="10393" name="Oval 153"/>
            <p:cNvSpPr>
              <a:spLocks noChangeArrowheads="1"/>
            </p:cNvSpPr>
            <p:nvPr/>
          </p:nvSpPr>
          <p:spPr bwMode="hidden">
            <a:xfrm>
              <a:off x="1294" y="1222"/>
              <a:ext cx="112" cy="45"/>
            </a:xfrm>
            <a:prstGeom prst="ellipse">
              <a:avLst/>
            </a:prstGeom>
            <a:gradFill rotWithShape="0">
              <a:gsLst>
                <a:gs pos="0">
                  <a:schemeClr val="bg1"/>
                </a:gs>
                <a:gs pos="100000">
                  <a:schemeClr val="bg1">
                    <a:gamma/>
                    <a:shade val="90980"/>
                    <a:invGamma/>
                  </a:schemeClr>
                </a:gs>
              </a:gsLst>
              <a:lin ang="2700000" scaled="1"/>
            </a:gradFill>
            <a:ln w="9525">
              <a:noFill/>
              <a:round/>
              <a:headEnd/>
              <a:tailEnd/>
            </a:ln>
            <a:effectLst/>
          </p:spPr>
          <p:txBody>
            <a:bodyPr/>
            <a:lstStyle/>
            <a:p>
              <a:endParaRPr lang="tr-TR"/>
            </a:p>
          </p:txBody>
        </p:sp>
        <p:sp>
          <p:nvSpPr>
            <p:cNvPr id="10394" name="Oval 154"/>
            <p:cNvSpPr>
              <a:spLocks noChangeArrowheads="1"/>
            </p:cNvSpPr>
            <p:nvPr/>
          </p:nvSpPr>
          <p:spPr bwMode="hidden">
            <a:xfrm>
              <a:off x="1314" y="1112"/>
              <a:ext cx="112" cy="44"/>
            </a:xfrm>
            <a:prstGeom prst="ellipse">
              <a:avLst/>
            </a:prstGeom>
            <a:gradFill rotWithShape="0">
              <a:gsLst>
                <a:gs pos="0">
                  <a:schemeClr val="bg1"/>
                </a:gs>
                <a:gs pos="100000">
                  <a:schemeClr val="bg1">
                    <a:gamma/>
                    <a:shade val="90980"/>
                    <a:invGamma/>
                  </a:schemeClr>
                </a:gs>
              </a:gsLst>
              <a:lin ang="2700000" scaled="1"/>
            </a:gradFill>
            <a:ln w="9525">
              <a:noFill/>
              <a:round/>
              <a:headEnd/>
              <a:tailEnd/>
            </a:ln>
            <a:effectLst/>
          </p:spPr>
          <p:txBody>
            <a:bodyPr/>
            <a:lstStyle/>
            <a:p>
              <a:endParaRPr lang="tr-TR"/>
            </a:p>
          </p:txBody>
        </p:sp>
        <p:sp>
          <p:nvSpPr>
            <p:cNvPr id="10395" name="Oval 155"/>
            <p:cNvSpPr>
              <a:spLocks noChangeArrowheads="1"/>
            </p:cNvSpPr>
            <p:nvPr/>
          </p:nvSpPr>
          <p:spPr bwMode="hidden">
            <a:xfrm>
              <a:off x="1082" y="1166"/>
              <a:ext cx="111" cy="45"/>
            </a:xfrm>
            <a:prstGeom prst="ellipse">
              <a:avLst/>
            </a:prstGeom>
            <a:gradFill rotWithShape="0">
              <a:gsLst>
                <a:gs pos="0">
                  <a:schemeClr val="bg1"/>
                </a:gs>
                <a:gs pos="100000">
                  <a:schemeClr val="bg1">
                    <a:gamma/>
                    <a:shade val="90980"/>
                    <a:invGamma/>
                  </a:schemeClr>
                </a:gs>
              </a:gsLst>
              <a:lin ang="2700000" scaled="1"/>
            </a:gradFill>
            <a:ln w="9525">
              <a:noFill/>
              <a:round/>
              <a:headEnd/>
              <a:tailEnd/>
            </a:ln>
            <a:effectLst/>
          </p:spPr>
          <p:txBody>
            <a:bodyPr/>
            <a:lstStyle/>
            <a:p>
              <a:endParaRPr lang="tr-TR"/>
            </a:p>
          </p:txBody>
        </p:sp>
        <p:sp>
          <p:nvSpPr>
            <p:cNvPr id="10396" name="Oval 156"/>
            <p:cNvSpPr>
              <a:spLocks noChangeArrowheads="1"/>
            </p:cNvSpPr>
            <p:nvPr/>
          </p:nvSpPr>
          <p:spPr bwMode="hidden">
            <a:xfrm>
              <a:off x="877" y="1121"/>
              <a:ext cx="112" cy="45"/>
            </a:xfrm>
            <a:prstGeom prst="ellipse">
              <a:avLst/>
            </a:prstGeom>
            <a:gradFill rotWithShape="0">
              <a:gsLst>
                <a:gs pos="0">
                  <a:schemeClr val="bg1"/>
                </a:gs>
                <a:gs pos="100000">
                  <a:schemeClr val="bg1">
                    <a:gamma/>
                    <a:shade val="90980"/>
                    <a:invGamma/>
                  </a:schemeClr>
                </a:gs>
              </a:gsLst>
              <a:lin ang="2700000" scaled="1"/>
            </a:gradFill>
            <a:ln w="9525">
              <a:noFill/>
              <a:round/>
              <a:headEnd/>
              <a:tailEnd/>
            </a:ln>
            <a:effectLst/>
          </p:spPr>
          <p:txBody>
            <a:bodyPr/>
            <a:lstStyle/>
            <a:p>
              <a:endParaRPr lang="tr-TR"/>
            </a:p>
          </p:txBody>
        </p:sp>
        <p:sp>
          <p:nvSpPr>
            <p:cNvPr id="10397" name="Oval 157"/>
            <p:cNvSpPr>
              <a:spLocks noChangeArrowheads="1"/>
            </p:cNvSpPr>
            <p:nvPr/>
          </p:nvSpPr>
          <p:spPr bwMode="hidden">
            <a:xfrm>
              <a:off x="875" y="1216"/>
              <a:ext cx="111" cy="45"/>
            </a:xfrm>
            <a:prstGeom prst="ellipse">
              <a:avLst/>
            </a:prstGeom>
            <a:gradFill rotWithShape="0">
              <a:gsLst>
                <a:gs pos="0">
                  <a:schemeClr val="bg1"/>
                </a:gs>
                <a:gs pos="100000">
                  <a:schemeClr val="bg1">
                    <a:gamma/>
                    <a:shade val="90980"/>
                    <a:invGamma/>
                  </a:schemeClr>
                </a:gs>
              </a:gsLst>
              <a:lin ang="2700000" scaled="1"/>
            </a:gradFill>
            <a:ln w="9525">
              <a:noFill/>
              <a:round/>
              <a:headEnd/>
              <a:tailEnd/>
            </a:ln>
            <a:effectLst/>
          </p:spPr>
          <p:txBody>
            <a:bodyPr/>
            <a:lstStyle/>
            <a:p>
              <a:endParaRPr lang="tr-TR"/>
            </a:p>
          </p:txBody>
        </p:sp>
        <p:sp>
          <p:nvSpPr>
            <p:cNvPr id="10398" name="Oval 158"/>
            <p:cNvSpPr>
              <a:spLocks noChangeArrowheads="1"/>
            </p:cNvSpPr>
            <p:nvPr/>
          </p:nvSpPr>
          <p:spPr bwMode="hidden">
            <a:xfrm>
              <a:off x="680" y="1170"/>
              <a:ext cx="112" cy="44"/>
            </a:xfrm>
            <a:prstGeom prst="ellipse">
              <a:avLst/>
            </a:prstGeom>
            <a:gradFill rotWithShape="0">
              <a:gsLst>
                <a:gs pos="0">
                  <a:schemeClr val="bg1"/>
                </a:gs>
                <a:gs pos="100000">
                  <a:schemeClr val="bg1">
                    <a:gamma/>
                    <a:shade val="90980"/>
                    <a:invGamma/>
                  </a:schemeClr>
                </a:gs>
              </a:gsLst>
              <a:lin ang="2700000" scaled="1"/>
            </a:gradFill>
            <a:ln w="9525">
              <a:noFill/>
              <a:round/>
              <a:headEnd/>
              <a:tailEnd/>
            </a:ln>
            <a:effectLst/>
          </p:spPr>
          <p:txBody>
            <a:bodyPr/>
            <a:lstStyle/>
            <a:p>
              <a:endParaRPr lang="tr-TR"/>
            </a:p>
          </p:txBody>
        </p:sp>
        <p:sp>
          <p:nvSpPr>
            <p:cNvPr id="10399" name="Oval 159"/>
            <p:cNvSpPr>
              <a:spLocks noChangeArrowheads="1"/>
            </p:cNvSpPr>
            <p:nvPr/>
          </p:nvSpPr>
          <p:spPr bwMode="hidden">
            <a:xfrm>
              <a:off x="411" y="1232"/>
              <a:ext cx="111" cy="44"/>
            </a:xfrm>
            <a:prstGeom prst="ellipse">
              <a:avLst/>
            </a:prstGeom>
            <a:gradFill rotWithShape="0">
              <a:gsLst>
                <a:gs pos="0">
                  <a:schemeClr val="bg1"/>
                </a:gs>
                <a:gs pos="100000">
                  <a:schemeClr val="bg1">
                    <a:gamma/>
                    <a:shade val="90980"/>
                    <a:invGamma/>
                  </a:schemeClr>
                </a:gs>
              </a:gsLst>
              <a:lin ang="2700000" scaled="1"/>
            </a:gradFill>
            <a:ln w="9525">
              <a:noFill/>
              <a:round/>
              <a:headEnd/>
              <a:tailEnd/>
            </a:ln>
            <a:effectLst/>
          </p:spPr>
          <p:txBody>
            <a:bodyPr/>
            <a:lstStyle/>
            <a:p>
              <a:endParaRPr lang="tr-TR"/>
            </a:p>
          </p:txBody>
        </p:sp>
        <p:sp>
          <p:nvSpPr>
            <p:cNvPr id="10400" name="Oval 160"/>
            <p:cNvSpPr>
              <a:spLocks noChangeArrowheads="1"/>
            </p:cNvSpPr>
            <p:nvPr/>
          </p:nvSpPr>
          <p:spPr bwMode="hidden">
            <a:xfrm>
              <a:off x="434" y="1100"/>
              <a:ext cx="112" cy="44"/>
            </a:xfrm>
            <a:prstGeom prst="ellipse">
              <a:avLst/>
            </a:prstGeom>
            <a:gradFill rotWithShape="0">
              <a:gsLst>
                <a:gs pos="0">
                  <a:schemeClr val="bg1"/>
                </a:gs>
                <a:gs pos="100000">
                  <a:schemeClr val="bg1">
                    <a:gamma/>
                    <a:shade val="90980"/>
                    <a:invGamma/>
                  </a:schemeClr>
                </a:gs>
              </a:gsLst>
              <a:lin ang="2700000" scaled="1"/>
            </a:gradFill>
            <a:ln w="9525">
              <a:noFill/>
              <a:round/>
              <a:headEnd/>
              <a:tailEnd/>
            </a:ln>
            <a:effectLst/>
          </p:spPr>
          <p:txBody>
            <a:bodyPr/>
            <a:lstStyle/>
            <a:p>
              <a:endParaRPr lang="tr-TR"/>
            </a:p>
          </p:txBody>
        </p:sp>
        <p:sp>
          <p:nvSpPr>
            <p:cNvPr id="10401" name="Oval 161"/>
            <p:cNvSpPr>
              <a:spLocks noChangeArrowheads="1"/>
            </p:cNvSpPr>
            <p:nvPr/>
          </p:nvSpPr>
          <p:spPr bwMode="hidden">
            <a:xfrm>
              <a:off x="119" y="1312"/>
              <a:ext cx="111" cy="44"/>
            </a:xfrm>
            <a:prstGeom prst="ellipse">
              <a:avLst/>
            </a:prstGeom>
            <a:gradFill rotWithShape="0">
              <a:gsLst>
                <a:gs pos="0">
                  <a:schemeClr val="bg1"/>
                </a:gs>
                <a:gs pos="100000">
                  <a:schemeClr val="bg1">
                    <a:gamma/>
                    <a:shade val="90980"/>
                    <a:invGamma/>
                  </a:schemeClr>
                </a:gs>
              </a:gsLst>
              <a:lin ang="2700000" scaled="1"/>
            </a:gradFill>
            <a:ln w="9525">
              <a:noFill/>
              <a:round/>
              <a:headEnd/>
              <a:tailEnd/>
            </a:ln>
            <a:effectLst/>
          </p:spPr>
          <p:txBody>
            <a:bodyPr/>
            <a:lstStyle/>
            <a:p>
              <a:endParaRPr lang="tr-TR"/>
            </a:p>
          </p:txBody>
        </p:sp>
        <p:sp>
          <p:nvSpPr>
            <p:cNvPr id="10402" name="Oval 162"/>
            <p:cNvSpPr>
              <a:spLocks noChangeArrowheads="1"/>
            </p:cNvSpPr>
            <p:nvPr/>
          </p:nvSpPr>
          <p:spPr bwMode="hidden">
            <a:xfrm>
              <a:off x="858" y="1001"/>
              <a:ext cx="101" cy="38"/>
            </a:xfrm>
            <a:prstGeom prst="ellipse">
              <a:avLst/>
            </a:prstGeom>
            <a:gradFill rotWithShape="0">
              <a:gsLst>
                <a:gs pos="0">
                  <a:schemeClr val="bg1"/>
                </a:gs>
                <a:gs pos="100000">
                  <a:schemeClr val="bg1">
                    <a:gamma/>
                    <a:shade val="90980"/>
                    <a:invGamma/>
                  </a:schemeClr>
                </a:gs>
              </a:gsLst>
              <a:lin ang="2700000" scaled="1"/>
            </a:gradFill>
            <a:ln w="9525">
              <a:noFill/>
              <a:round/>
              <a:headEnd/>
              <a:tailEnd/>
            </a:ln>
            <a:effectLst/>
          </p:spPr>
          <p:txBody>
            <a:bodyPr/>
            <a:lstStyle/>
            <a:p>
              <a:endParaRPr lang="tr-TR"/>
            </a:p>
          </p:txBody>
        </p:sp>
        <p:sp>
          <p:nvSpPr>
            <p:cNvPr id="10403" name="Oval 163"/>
            <p:cNvSpPr>
              <a:spLocks noChangeArrowheads="1"/>
            </p:cNvSpPr>
            <p:nvPr/>
          </p:nvSpPr>
          <p:spPr bwMode="hidden">
            <a:xfrm>
              <a:off x="1341" y="1013"/>
              <a:ext cx="101" cy="39"/>
            </a:xfrm>
            <a:prstGeom prst="ellipse">
              <a:avLst/>
            </a:prstGeom>
            <a:gradFill rotWithShape="0">
              <a:gsLst>
                <a:gs pos="0">
                  <a:schemeClr val="bg1"/>
                </a:gs>
                <a:gs pos="100000">
                  <a:schemeClr val="bg1">
                    <a:gamma/>
                    <a:shade val="90980"/>
                    <a:invGamma/>
                  </a:schemeClr>
                </a:gs>
              </a:gsLst>
              <a:lin ang="2700000" scaled="1"/>
            </a:gradFill>
            <a:ln w="9525">
              <a:noFill/>
              <a:round/>
              <a:headEnd/>
              <a:tailEnd/>
            </a:ln>
            <a:effectLst/>
          </p:spPr>
          <p:txBody>
            <a:bodyPr/>
            <a:lstStyle/>
            <a:p>
              <a:endParaRPr lang="tr-TR"/>
            </a:p>
          </p:txBody>
        </p:sp>
        <p:sp>
          <p:nvSpPr>
            <p:cNvPr id="10404" name="Oval 164"/>
            <p:cNvSpPr>
              <a:spLocks noChangeArrowheads="1"/>
            </p:cNvSpPr>
            <p:nvPr/>
          </p:nvSpPr>
          <p:spPr bwMode="hidden">
            <a:xfrm>
              <a:off x="1739" y="1008"/>
              <a:ext cx="101" cy="38"/>
            </a:xfrm>
            <a:prstGeom prst="ellipse">
              <a:avLst/>
            </a:prstGeom>
            <a:gradFill rotWithShape="0">
              <a:gsLst>
                <a:gs pos="0">
                  <a:schemeClr val="bg1"/>
                </a:gs>
                <a:gs pos="100000">
                  <a:schemeClr val="bg1">
                    <a:gamma/>
                    <a:shade val="90980"/>
                    <a:invGamma/>
                  </a:schemeClr>
                </a:gs>
              </a:gsLst>
              <a:lin ang="2700000" scaled="1"/>
            </a:gradFill>
            <a:ln w="9525">
              <a:noFill/>
              <a:round/>
              <a:headEnd/>
              <a:tailEnd/>
            </a:ln>
            <a:effectLst/>
          </p:spPr>
          <p:txBody>
            <a:bodyPr/>
            <a:lstStyle/>
            <a:p>
              <a:endParaRPr lang="tr-TR"/>
            </a:p>
          </p:txBody>
        </p:sp>
        <p:sp>
          <p:nvSpPr>
            <p:cNvPr id="10405" name="Oval 165"/>
            <p:cNvSpPr>
              <a:spLocks noChangeArrowheads="1"/>
            </p:cNvSpPr>
            <p:nvPr/>
          </p:nvSpPr>
          <p:spPr bwMode="hidden">
            <a:xfrm>
              <a:off x="2116" y="1001"/>
              <a:ext cx="100" cy="39"/>
            </a:xfrm>
            <a:prstGeom prst="ellipse">
              <a:avLst/>
            </a:prstGeom>
            <a:gradFill rotWithShape="0">
              <a:gsLst>
                <a:gs pos="0">
                  <a:schemeClr val="bg1"/>
                </a:gs>
                <a:gs pos="100000">
                  <a:schemeClr val="bg1">
                    <a:gamma/>
                    <a:shade val="90980"/>
                    <a:invGamma/>
                  </a:schemeClr>
                </a:gs>
              </a:gsLst>
              <a:lin ang="2700000" scaled="1"/>
            </a:gradFill>
            <a:ln w="9525">
              <a:noFill/>
              <a:round/>
              <a:headEnd/>
              <a:tailEnd/>
            </a:ln>
            <a:effectLst/>
          </p:spPr>
          <p:txBody>
            <a:bodyPr/>
            <a:lstStyle/>
            <a:p>
              <a:endParaRPr lang="tr-TR"/>
            </a:p>
          </p:txBody>
        </p:sp>
        <p:sp>
          <p:nvSpPr>
            <p:cNvPr id="10406" name="Oval 166"/>
            <p:cNvSpPr>
              <a:spLocks noChangeArrowheads="1"/>
            </p:cNvSpPr>
            <p:nvPr/>
          </p:nvSpPr>
          <p:spPr bwMode="hidden">
            <a:xfrm>
              <a:off x="2320" y="941"/>
              <a:ext cx="101" cy="39"/>
            </a:xfrm>
            <a:prstGeom prst="ellipse">
              <a:avLst/>
            </a:prstGeom>
            <a:gradFill rotWithShape="0">
              <a:gsLst>
                <a:gs pos="0">
                  <a:schemeClr val="bg1"/>
                </a:gs>
                <a:gs pos="100000">
                  <a:schemeClr val="bg1">
                    <a:gamma/>
                    <a:shade val="90980"/>
                    <a:invGamma/>
                  </a:schemeClr>
                </a:gs>
              </a:gsLst>
              <a:lin ang="2700000" scaled="1"/>
            </a:gradFill>
            <a:ln w="9525">
              <a:noFill/>
              <a:round/>
              <a:headEnd/>
              <a:tailEnd/>
            </a:ln>
            <a:effectLst/>
          </p:spPr>
          <p:txBody>
            <a:bodyPr/>
            <a:lstStyle/>
            <a:p>
              <a:endParaRPr lang="tr-TR"/>
            </a:p>
          </p:txBody>
        </p:sp>
        <p:sp>
          <p:nvSpPr>
            <p:cNvPr id="10407" name="Oval 167"/>
            <p:cNvSpPr>
              <a:spLocks noChangeArrowheads="1"/>
            </p:cNvSpPr>
            <p:nvPr/>
          </p:nvSpPr>
          <p:spPr bwMode="hidden">
            <a:xfrm>
              <a:off x="2601" y="995"/>
              <a:ext cx="101" cy="39"/>
            </a:xfrm>
            <a:prstGeom prst="ellipse">
              <a:avLst/>
            </a:prstGeom>
            <a:gradFill rotWithShape="0">
              <a:gsLst>
                <a:gs pos="0">
                  <a:schemeClr val="bg1"/>
                </a:gs>
                <a:gs pos="100000">
                  <a:schemeClr val="bg1">
                    <a:gamma/>
                    <a:shade val="90980"/>
                    <a:invGamma/>
                  </a:schemeClr>
                </a:gs>
              </a:gsLst>
              <a:lin ang="2700000" scaled="1"/>
            </a:gradFill>
            <a:ln w="9525">
              <a:noFill/>
              <a:round/>
              <a:headEnd/>
              <a:tailEnd/>
            </a:ln>
            <a:effectLst/>
          </p:spPr>
          <p:txBody>
            <a:bodyPr/>
            <a:lstStyle/>
            <a:p>
              <a:endParaRPr lang="tr-TR"/>
            </a:p>
          </p:txBody>
        </p:sp>
        <p:sp>
          <p:nvSpPr>
            <p:cNvPr id="10408" name="Oval 168"/>
            <p:cNvSpPr>
              <a:spLocks noChangeArrowheads="1"/>
            </p:cNvSpPr>
            <p:nvPr/>
          </p:nvSpPr>
          <p:spPr bwMode="hidden">
            <a:xfrm>
              <a:off x="1667" y="1420"/>
              <a:ext cx="106" cy="51"/>
            </a:xfrm>
            <a:prstGeom prst="ellipse">
              <a:avLst/>
            </a:prstGeom>
            <a:gradFill rotWithShape="0">
              <a:gsLst>
                <a:gs pos="0">
                  <a:schemeClr val="bg1"/>
                </a:gs>
                <a:gs pos="100000">
                  <a:schemeClr val="bg1">
                    <a:gamma/>
                    <a:shade val="84706"/>
                    <a:invGamma/>
                  </a:schemeClr>
                </a:gs>
              </a:gsLst>
              <a:lin ang="2700000" scaled="1"/>
            </a:gradFill>
            <a:ln w="9525">
              <a:noFill/>
              <a:round/>
              <a:headEnd/>
              <a:tailEnd/>
            </a:ln>
            <a:effectLst/>
          </p:spPr>
          <p:txBody>
            <a:bodyPr/>
            <a:lstStyle/>
            <a:p>
              <a:endParaRPr lang="tr-TR"/>
            </a:p>
          </p:txBody>
        </p:sp>
        <p:sp>
          <p:nvSpPr>
            <p:cNvPr id="10409" name="Oval 169"/>
            <p:cNvSpPr>
              <a:spLocks noChangeArrowheads="1"/>
            </p:cNvSpPr>
            <p:nvPr/>
          </p:nvSpPr>
          <p:spPr bwMode="hidden">
            <a:xfrm>
              <a:off x="2557" y="1516"/>
              <a:ext cx="123" cy="51"/>
            </a:xfrm>
            <a:prstGeom prst="ellipse">
              <a:avLst/>
            </a:prstGeom>
            <a:gradFill rotWithShape="0">
              <a:gsLst>
                <a:gs pos="0">
                  <a:schemeClr val="bg1"/>
                </a:gs>
                <a:gs pos="100000">
                  <a:schemeClr val="bg1">
                    <a:gamma/>
                    <a:shade val="78824"/>
                    <a:invGamma/>
                  </a:schemeClr>
                </a:gs>
              </a:gsLst>
              <a:lin ang="2700000" scaled="1"/>
            </a:gradFill>
            <a:ln w="9525">
              <a:noFill/>
              <a:round/>
              <a:headEnd/>
              <a:tailEnd/>
            </a:ln>
            <a:effectLst/>
          </p:spPr>
          <p:txBody>
            <a:bodyPr/>
            <a:lstStyle/>
            <a:p>
              <a:endParaRPr lang="tr-TR"/>
            </a:p>
          </p:txBody>
        </p:sp>
        <p:sp>
          <p:nvSpPr>
            <p:cNvPr id="10410" name="Oval 170"/>
            <p:cNvSpPr>
              <a:spLocks noChangeArrowheads="1"/>
            </p:cNvSpPr>
            <p:nvPr/>
          </p:nvSpPr>
          <p:spPr bwMode="hidden">
            <a:xfrm>
              <a:off x="3619" y="1287"/>
              <a:ext cx="112" cy="51"/>
            </a:xfrm>
            <a:prstGeom prst="ellipse">
              <a:avLst/>
            </a:prstGeom>
            <a:gradFill rotWithShape="0">
              <a:gsLst>
                <a:gs pos="0">
                  <a:schemeClr val="bg1"/>
                </a:gs>
                <a:gs pos="100000">
                  <a:schemeClr val="bg1">
                    <a:gamma/>
                    <a:shade val="75686"/>
                    <a:invGamma/>
                  </a:schemeClr>
                </a:gs>
              </a:gsLst>
              <a:lin ang="2700000" scaled="1"/>
            </a:gradFill>
            <a:ln w="9525">
              <a:noFill/>
              <a:round/>
              <a:headEnd/>
              <a:tailEnd/>
            </a:ln>
            <a:effectLst/>
          </p:spPr>
          <p:txBody>
            <a:bodyPr/>
            <a:lstStyle/>
            <a:p>
              <a:endParaRPr lang="tr-TR"/>
            </a:p>
          </p:txBody>
        </p:sp>
        <p:sp>
          <p:nvSpPr>
            <p:cNvPr id="10411" name="Oval 171"/>
            <p:cNvSpPr>
              <a:spLocks noChangeArrowheads="1"/>
            </p:cNvSpPr>
            <p:nvPr/>
          </p:nvSpPr>
          <p:spPr bwMode="hidden">
            <a:xfrm>
              <a:off x="3791" y="1212"/>
              <a:ext cx="111" cy="51"/>
            </a:xfrm>
            <a:prstGeom prst="ellipse">
              <a:avLst/>
            </a:prstGeom>
            <a:gradFill rotWithShape="0">
              <a:gsLst>
                <a:gs pos="0">
                  <a:schemeClr val="bg1"/>
                </a:gs>
                <a:gs pos="100000">
                  <a:schemeClr val="bg1">
                    <a:gamma/>
                    <a:shade val="75686"/>
                    <a:invGamma/>
                  </a:schemeClr>
                </a:gs>
              </a:gsLst>
              <a:lin ang="2700000" scaled="1"/>
            </a:gradFill>
            <a:ln w="9525">
              <a:noFill/>
              <a:round/>
              <a:headEnd/>
              <a:tailEnd/>
            </a:ln>
            <a:effectLst/>
          </p:spPr>
          <p:txBody>
            <a:bodyPr/>
            <a:lstStyle/>
            <a:p>
              <a:endParaRPr lang="tr-TR"/>
            </a:p>
          </p:txBody>
        </p:sp>
        <p:sp>
          <p:nvSpPr>
            <p:cNvPr id="10412" name="Oval 172"/>
            <p:cNvSpPr>
              <a:spLocks noChangeArrowheads="1"/>
            </p:cNvSpPr>
            <p:nvPr/>
          </p:nvSpPr>
          <p:spPr bwMode="hidden">
            <a:xfrm>
              <a:off x="2134" y="908"/>
              <a:ext cx="79" cy="34"/>
            </a:xfrm>
            <a:prstGeom prst="ellipse">
              <a:avLst/>
            </a:prstGeom>
            <a:gradFill rotWithShape="0">
              <a:gsLst>
                <a:gs pos="0">
                  <a:schemeClr val="bg1"/>
                </a:gs>
                <a:gs pos="100000">
                  <a:schemeClr val="bg1">
                    <a:gamma/>
                    <a:shade val="90980"/>
                    <a:invGamma/>
                  </a:schemeClr>
                </a:gs>
              </a:gsLst>
              <a:lin ang="2700000" scaled="1"/>
            </a:gradFill>
            <a:ln w="9525">
              <a:noFill/>
              <a:round/>
              <a:headEnd/>
              <a:tailEnd/>
            </a:ln>
            <a:effectLst/>
          </p:spPr>
          <p:txBody>
            <a:bodyPr/>
            <a:lstStyle/>
            <a:p>
              <a:endParaRPr lang="tr-TR"/>
            </a:p>
          </p:txBody>
        </p:sp>
        <p:sp>
          <p:nvSpPr>
            <p:cNvPr id="10413" name="Oval 173"/>
            <p:cNvSpPr>
              <a:spLocks noChangeArrowheads="1"/>
            </p:cNvSpPr>
            <p:nvPr/>
          </p:nvSpPr>
          <p:spPr bwMode="hidden">
            <a:xfrm>
              <a:off x="1264" y="908"/>
              <a:ext cx="79" cy="34"/>
            </a:xfrm>
            <a:prstGeom prst="ellipse">
              <a:avLst/>
            </a:prstGeom>
            <a:gradFill rotWithShape="0">
              <a:gsLst>
                <a:gs pos="0">
                  <a:schemeClr val="bg1"/>
                </a:gs>
                <a:gs pos="100000">
                  <a:schemeClr val="bg1">
                    <a:gamma/>
                    <a:shade val="90980"/>
                    <a:invGamma/>
                  </a:schemeClr>
                </a:gs>
              </a:gsLst>
              <a:lin ang="2700000" scaled="1"/>
            </a:gradFill>
            <a:ln w="9525">
              <a:noFill/>
              <a:round/>
              <a:headEnd/>
              <a:tailEnd/>
            </a:ln>
            <a:effectLst/>
          </p:spPr>
          <p:txBody>
            <a:bodyPr/>
            <a:lstStyle/>
            <a:p>
              <a:endParaRPr lang="tr-TR"/>
            </a:p>
          </p:txBody>
        </p:sp>
        <p:sp>
          <p:nvSpPr>
            <p:cNvPr id="10414" name="Oval 174"/>
            <p:cNvSpPr>
              <a:spLocks noChangeArrowheads="1"/>
            </p:cNvSpPr>
            <p:nvPr/>
          </p:nvSpPr>
          <p:spPr bwMode="hidden">
            <a:xfrm>
              <a:off x="1471" y="869"/>
              <a:ext cx="79" cy="34"/>
            </a:xfrm>
            <a:prstGeom prst="ellipse">
              <a:avLst/>
            </a:prstGeom>
            <a:gradFill rotWithShape="0">
              <a:gsLst>
                <a:gs pos="0">
                  <a:schemeClr val="bg1"/>
                </a:gs>
                <a:gs pos="100000">
                  <a:schemeClr val="bg1">
                    <a:gamma/>
                    <a:shade val="90980"/>
                    <a:invGamma/>
                  </a:schemeClr>
                </a:gs>
              </a:gsLst>
              <a:lin ang="2700000" scaled="1"/>
            </a:gradFill>
            <a:ln w="9525">
              <a:noFill/>
              <a:round/>
              <a:headEnd/>
              <a:tailEnd/>
            </a:ln>
            <a:effectLst/>
          </p:spPr>
          <p:txBody>
            <a:bodyPr/>
            <a:lstStyle/>
            <a:p>
              <a:endParaRPr lang="tr-TR"/>
            </a:p>
          </p:txBody>
        </p:sp>
        <p:sp>
          <p:nvSpPr>
            <p:cNvPr id="10415" name="Oval 175"/>
            <p:cNvSpPr>
              <a:spLocks noChangeArrowheads="1"/>
            </p:cNvSpPr>
            <p:nvPr/>
          </p:nvSpPr>
          <p:spPr bwMode="hidden">
            <a:xfrm>
              <a:off x="1650" y="824"/>
              <a:ext cx="83" cy="34"/>
            </a:xfrm>
            <a:prstGeom prst="ellipse">
              <a:avLst/>
            </a:prstGeom>
            <a:gradFill rotWithShape="0">
              <a:gsLst>
                <a:gs pos="0">
                  <a:schemeClr val="bg1"/>
                </a:gs>
                <a:gs pos="100000">
                  <a:schemeClr val="bg1">
                    <a:gamma/>
                    <a:shade val="90980"/>
                    <a:invGamma/>
                  </a:schemeClr>
                </a:gs>
              </a:gsLst>
              <a:lin ang="2700000" scaled="1"/>
            </a:gradFill>
            <a:ln w="9525">
              <a:noFill/>
              <a:round/>
              <a:headEnd/>
              <a:tailEnd/>
            </a:ln>
            <a:effectLst/>
          </p:spPr>
          <p:txBody>
            <a:bodyPr/>
            <a:lstStyle/>
            <a:p>
              <a:endParaRPr lang="tr-TR"/>
            </a:p>
          </p:txBody>
        </p:sp>
        <p:sp>
          <p:nvSpPr>
            <p:cNvPr id="10416" name="Oval 176"/>
            <p:cNvSpPr>
              <a:spLocks noChangeArrowheads="1"/>
            </p:cNvSpPr>
            <p:nvPr/>
          </p:nvSpPr>
          <p:spPr bwMode="hidden">
            <a:xfrm>
              <a:off x="1918" y="869"/>
              <a:ext cx="84" cy="34"/>
            </a:xfrm>
            <a:prstGeom prst="ellipse">
              <a:avLst/>
            </a:prstGeom>
            <a:gradFill rotWithShape="0">
              <a:gsLst>
                <a:gs pos="0">
                  <a:schemeClr val="bg1"/>
                </a:gs>
                <a:gs pos="100000">
                  <a:schemeClr val="bg1">
                    <a:gamma/>
                    <a:shade val="90980"/>
                    <a:invGamma/>
                  </a:schemeClr>
                </a:gs>
              </a:gsLst>
              <a:lin ang="2700000" scaled="1"/>
            </a:gradFill>
            <a:ln w="9525">
              <a:noFill/>
              <a:round/>
              <a:headEnd/>
              <a:tailEnd/>
            </a:ln>
            <a:effectLst/>
          </p:spPr>
          <p:txBody>
            <a:bodyPr/>
            <a:lstStyle/>
            <a:p>
              <a:endParaRPr lang="tr-TR"/>
            </a:p>
          </p:txBody>
        </p:sp>
        <p:sp>
          <p:nvSpPr>
            <p:cNvPr id="10417" name="Oval 177"/>
            <p:cNvSpPr>
              <a:spLocks noChangeArrowheads="1"/>
            </p:cNvSpPr>
            <p:nvPr/>
          </p:nvSpPr>
          <p:spPr bwMode="hidden">
            <a:xfrm>
              <a:off x="1720" y="923"/>
              <a:ext cx="83" cy="34"/>
            </a:xfrm>
            <a:prstGeom prst="ellipse">
              <a:avLst/>
            </a:prstGeom>
            <a:gradFill rotWithShape="0">
              <a:gsLst>
                <a:gs pos="0">
                  <a:schemeClr val="bg1"/>
                </a:gs>
                <a:gs pos="100000">
                  <a:schemeClr val="bg1">
                    <a:gamma/>
                    <a:shade val="90980"/>
                    <a:invGamma/>
                  </a:schemeClr>
                </a:gs>
              </a:gsLst>
              <a:lin ang="2700000" scaled="1"/>
            </a:gradFill>
            <a:ln w="9525">
              <a:noFill/>
              <a:round/>
              <a:headEnd/>
              <a:tailEnd/>
            </a:ln>
            <a:effectLst/>
          </p:spPr>
          <p:txBody>
            <a:bodyPr/>
            <a:lstStyle/>
            <a:p>
              <a:endParaRPr lang="tr-TR"/>
            </a:p>
          </p:txBody>
        </p:sp>
        <p:sp>
          <p:nvSpPr>
            <p:cNvPr id="10418" name="Oval 178"/>
            <p:cNvSpPr>
              <a:spLocks noChangeArrowheads="1"/>
            </p:cNvSpPr>
            <p:nvPr/>
          </p:nvSpPr>
          <p:spPr bwMode="hidden">
            <a:xfrm>
              <a:off x="1913" y="957"/>
              <a:ext cx="95" cy="45"/>
            </a:xfrm>
            <a:prstGeom prst="ellipse">
              <a:avLst/>
            </a:prstGeom>
            <a:gradFill rotWithShape="0">
              <a:gsLst>
                <a:gs pos="0">
                  <a:schemeClr val="bg1"/>
                </a:gs>
                <a:gs pos="100000">
                  <a:schemeClr val="bg1">
                    <a:gamma/>
                    <a:shade val="90980"/>
                    <a:invGamma/>
                  </a:schemeClr>
                </a:gs>
              </a:gsLst>
              <a:lin ang="2700000" scaled="1"/>
            </a:gradFill>
            <a:ln w="9525">
              <a:noFill/>
              <a:round/>
              <a:headEnd/>
              <a:tailEnd/>
            </a:ln>
            <a:effectLst/>
          </p:spPr>
          <p:txBody>
            <a:bodyPr/>
            <a:lstStyle/>
            <a:p>
              <a:endParaRPr lang="tr-TR"/>
            </a:p>
          </p:txBody>
        </p:sp>
        <p:sp>
          <p:nvSpPr>
            <p:cNvPr id="10419" name="Oval 179"/>
            <p:cNvSpPr>
              <a:spLocks noChangeArrowheads="1"/>
            </p:cNvSpPr>
            <p:nvPr/>
          </p:nvSpPr>
          <p:spPr bwMode="hidden">
            <a:xfrm>
              <a:off x="1541" y="962"/>
              <a:ext cx="89" cy="45"/>
            </a:xfrm>
            <a:prstGeom prst="ellipse">
              <a:avLst/>
            </a:prstGeom>
            <a:gradFill rotWithShape="0">
              <a:gsLst>
                <a:gs pos="0">
                  <a:schemeClr val="bg1"/>
                </a:gs>
                <a:gs pos="100000">
                  <a:schemeClr val="bg1">
                    <a:gamma/>
                    <a:shade val="90980"/>
                    <a:invGamma/>
                  </a:schemeClr>
                </a:gs>
              </a:gsLst>
              <a:lin ang="2700000" scaled="1"/>
            </a:gradFill>
            <a:ln w="9525">
              <a:noFill/>
              <a:round/>
              <a:headEnd/>
              <a:tailEnd/>
            </a:ln>
            <a:effectLst/>
          </p:spPr>
          <p:txBody>
            <a:bodyPr/>
            <a:lstStyle/>
            <a:p>
              <a:endParaRPr lang="tr-TR"/>
            </a:p>
          </p:txBody>
        </p:sp>
        <p:sp>
          <p:nvSpPr>
            <p:cNvPr id="10420" name="Oval 180"/>
            <p:cNvSpPr>
              <a:spLocks noChangeArrowheads="1"/>
            </p:cNvSpPr>
            <p:nvPr/>
          </p:nvSpPr>
          <p:spPr bwMode="hidden">
            <a:xfrm>
              <a:off x="1076" y="953"/>
              <a:ext cx="101" cy="45"/>
            </a:xfrm>
            <a:prstGeom prst="ellipse">
              <a:avLst/>
            </a:prstGeom>
            <a:gradFill rotWithShape="0">
              <a:gsLst>
                <a:gs pos="0">
                  <a:schemeClr val="bg1"/>
                </a:gs>
                <a:gs pos="100000">
                  <a:schemeClr val="bg1">
                    <a:gamma/>
                    <a:shade val="90980"/>
                    <a:invGamma/>
                  </a:schemeClr>
                </a:gs>
              </a:gsLst>
              <a:lin ang="2700000" scaled="1"/>
            </a:gradFill>
            <a:ln w="9525">
              <a:noFill/>
              <a:round/>
              <a:headEnd/>
              <a:tailEnd/>
            </a:ln>
            <a:effectLst/>
          </p:spPr>
          <p:txBody>
            <a:bodyPr/>
            <a:lstStyle/>
            <a:p>
              <a:endParaRPr lang="tr-TR"/>
            </a:p>
          </p:txBody>
        </p:sp>
        <p:sp>
          <p:nvSpPr>
            <p:cNvPr id="10421" name="Oval 181"/>
            <p:cNvSpPr>
              <a:spLocks noChangeArrowheads="1"/>
            </p:cNvSpPr>
            <p:nvPr/>
          </p:nvSpPr>
          <p:spPr bwMode="hidden">
            <a:xfrm>
              <a:off x="1983" y="4027"/>
              <a:ext cx="195" cy="105"/>
            </a:xfrm>
            <a:prstGeom prst="ellipse">
              <a:avLst/>
            </a:prstGeom>
            <a:gradFill rotWithShape="0">
              <a:gsLst>
                <a:gs pos="0">
                  <a:schemeClr val="bg2"/>
                </a:gs>
                <a:gs pos="100000">
                  <a:schemeClr val="bg2">
                    <a:gamma/>
                    <a:shade val="57647"/>
                    <a:invGamma/>
                  </a:schemeClr>
                </a:gs>
              </a:gsLst>
              <a:lin ang="2700000" scaled="1"/>
            </a:gradFill>
            <a:ln w="9525">
              <a:noFill/>
              <a:round/>
              <a:headEnd/>
              <a:tailEnd/>
            </a:ln>
            <a:effectLst/>
          </p:spPr>
          <p:txBody>
            <a:bodyPr/>
            <a:lstStyle/>
            <a:p>
              <a:endParaRPr lang="tr-TR"/>
            </a:p>
          </p:txBody>
        </p:sp>
        <p:sp>
          <p:nvSpPr>
            <p:cNvPr id="10422" name="Oval 182"/>
            <p:cNvSpPr>
              <a:spLocks noChangeArrowheads="1"/>
            </p:cNvSpPr>
            <p:nvPr/>
          </p:nvSpPr>
          <p:spPr bwMode="hidden">
            <a:xfrm>
              <a:off x="2460" y="3671"/>
              <a:ext cx="196" cy="112"/>
            </a:xfrm>
            <a:prstGeom prst="ellipse">
              <a:avLst/>
            </a:prstGeom>
            <a:gradFill rotWithShape="0">
              <a:gsLst>
                <a:gs pos="0">
                  <a:schemeClr val="bg2"/>
                </a:gs>
                <a:gs pos="100000">
                  <a:schemeClr val="bg2">
                    <a:gamma/>
                    <a:shade val="57647"/>
                    <a:invGamma/>
                  </a:schemeClr>
                </a:gs>
              </a:gsLst>
              <a:lin ang="2700000" scaled="1"/>
            </a:gradFill>
            <a:ln w="9525">
              <a:noFill/>
              <a:round/>
              <a:headEnd/>
              <a:tailEnd/>
            </a:ln>
            <a:effectLst/>
          </p:spPr>
          <p:txBody>
            <a:bodyPr/>
            <a:lstStyle/>
            <a:p>
              <a:endParaRPr lang="tr-TR"/>
            </a:p>
          </p:txBody>
        </p:sp>
        <p:sp>
          <p:nvSpPr>
            <p:cNvPr id="10423" name="Oval 183"/>
            <p:cNvSpPr>
              <a:spLocks noChangeArrowheads="1"/>
            </p:cNvSpPr>
            <p:nvPr/>
          </p:nvSpPr>
          <p:spPr bwMode="hidden">
            <a:xfrm>
              <a:off x="3238" y="3121"/>
              <a:ext cx="168" cy="95"/>
            </a:xfrm>
            <a:prstGeom prst="ellipse">
              <a:avLst/>
            </a:prstGeom>
            <a:gradFill rotWithShape="0">
              <a:gsLst>
                <a:gs pos="0">
                  <a:schemeClr val="bg2"/>
                </a:gs>
                <a:gs pos="100000">
                  <a:schemeClr val="bg2">
                    <a:gamma/>
                    <a:shade val="57647"/>
                    <a:invGamma/>
                  </a:schemeClr>
                </a:gs>
              </a:gsLst>
              <a:lin ang="2700000" scaled="1"/>
            </a:gradFill>
            <a:ln w="9525">
              <a:noFill/>
              <a:round/>
              <a:headEnd/>
              <a:tailEnd/>
            </a:ln>
            <a:effectLst/>
          </p:spPr>
          <p:txBody>
            <a:bodyPr/>
            <a:lstStyle/>
            <a:p>
              <a:endParaRPr lang="tr-TR"/>
            </a:p>
          </p:txBody>
        </p:sp>
        <p:sp>
          <p:nvSpPr>
            <p:cNvPr id="10424" name="Oval 184"/>
            <p:cNvSpPr>
              <a:spLocks noChangeArrowheads="1"/>
            </p:cNvSpPr>
            <p:nvPr/>
          </p:nvSpPr>
          <p:spPr bwMode="hidden">
            <a:xfrm>
              <a:off x="3550" y="2880"/>
              <a:ext cx="157" cy="89"/>
            </a:xfrm>
            <a:prstGeom prst="ellipse">
              <a:avLst/>
            </a:prstGeom>
            <a:gradFill rotWithShape="0">
              <a:gsLst>
                <a:gs pos="0">
                  <a:schemeClr val="bg2"/>
                </a:gs>
                <a:gs pos="100000">
                  <a:schemeClr val="bg2">
                    <a:gamma/>
                    <a:shade val="57647"/>
                    <a:invGamma/>
                  </a:schemeClr>
                </a:gs>
              </a:gsLst>
              <a:lin ang="2700000" scaled="1"/>
            </a:gradFill>
            <a:ln w="9525">
              <a:noFill/>
              <a:round/>
              <a:headEnd/>
              <a:tailEnd/>
            </a:ln>
            <a:effectLst/>
          </p:spPr>
          <p:txBody>
            <a:bodyPr/>
            <a:lstStyle/>
            <a:p>
              <a:endParaRPr lang="tr-TR"/>
            </a:p>
          </p:txBody>
        </p:sp>
        <p:sp>
          <p:nvSpPr>
            <p:cNvPr id="10425" name="Oval 185"/>
            <p:cNvSpPr>
              <a:spLocks noChangeArrowheads="1"/>
            </p:cNvSpPr>
            <p:nvPr/>
          </p:nvSpPr>
          <p:spPr bwMode="hidden">
            <a:xfrm>
              <a:off x="2892" y="3377"/>
              <a:ext cx="168" cy="95"/>
            </a:xfrm>
            <a:prstGeom prst="ellipse">
              <a:avLst/>
            </a:prstGeom>
            <a:gradFill rotWithShape="0">
              <a:gsLst>
                <a:gs pos="0">
                  <a:schemeClr val="bg2"/>
                </a:gs>
                <a:gs pos="100000">
                  <a:schemeClr val="bg2">
                    <a:gamma/>
                    <a:shade val="57647"/>
                    <a:invGamma/>
                  </a:schemeClr>
                </a:gs>
              </a:gsLst>
              <a:lin ang="2700000" scaled="1"/>
            </a:gradFill>
            <a:ln w="9525">
              <a:noFill/>
              <a:round/>
              <a:headEnd/>
              <a:tailEnd/>
            </a:ln>
            <a:effectLst/>
          </p:spPr>
          <p:txBody>
            <a:bodyPr/>
            <a:lstStyle/>
            <a:p>
              <a:endParaRPr lang="tr-TR"/>
            </a:p>
          </p:txBody>
        </p:sp>
        <p:sp>
          <p:nvSpPr>
            <p:cNvPr id="10426" name="Oval 186"/>
            <p:cNvSpPr>
              <a:spLocks noChangeArrowheads="1"/>
            </p:cNvSpPr>
            <p:nvPr/>
          </p:nvSpPr>
          <p:spPr bwMode="hidden">
            <a:xfrm>
              <a:off x="3869" y="2657"/>
              <a:ext cx="151" cy="84"/>
            </a:xfrm>
            <a:prstGeom prst="ellipse">
              <a:avLst/>
            </a:prstGeom>
            <a:gradFill rotWithShape="0">
              <a:gsLst>
                <a:gs pos="0">
                  <a:schemeClr val="bg2"/>
                </a:gs>
                <a:gs pos="100000">
                  <a:schemeClr val="bg2">
                    <a:gamma/>
                    <a:shade val="57647"/>
                    <a:invGamma/>
                  </a:schemeClr>
                </a:gs>
              </a:gsLst>
              <a:lin ang="2700000" scaled="1"/>
            </a:gradFill>
            <a:ln w="9525">
              <a:noFill/>
              <a:round/>
              <a:headEnd/>
              <a:tailEnd/>
            </a:ln>
            <a:effectLst/>
          </p:spPr>
          <p:txBody>
            <a:bodyPr/>
            <a:lstStyle/>
            <a:p>
              <a:endParaRPr lang="tr-TR"/>
            </a:p>
          </p:txBody>
        </p:sp>
        <p:sp>
          <p:nvSpPr>
            <p:cNvPr id="10427" name="Oval 187"/>
            <p:cNvSpPr>
              <a:spLocks noChangeArrowheads="1"/>
            </p:cNvSpPr>
            <p:nvPr/>
          </p:nvSpPr>
          <p:spPr bwMode="hidden">
            <a:xfrm>
              <a:off x="4090" y="2475"/>
              <a:ext cx="156" cy="89"/>
            </a:xfrm>
            <a:prstGeom prst="ellipse">
              <a:avLst/>
            </a:prstGeom>
            <a:gradFill rotWithShape="0">
              <a:gsLst>
                <a:gs pos="0">
                  <a:schemeClr val="bg2"/>
                </a:gs>
                <a:gs pos="100000">
                  <a:schemeClr val="bg2">
                    <a:gamma/>
                    <a:shade val="57647"/>
                    <a:invGamma/>
                  </a:schemeClr>
                </a:gs>
              </a:gsLst>
              <a:lin ang="2700000" scaled="1"/>
            </a:gradFill>
            <a:ln w="9525">
              <a:noFill/>
              <a:round/>
              <a:headEnd/>
              <a:tailEnd/>
            </a:ln>
            <a:effectLst/>
          </p:spPr>
          <p:txBody>
            <a:bodyPr/>
            <a:lstStyle/>
            <a:p>
              <a:endParaRPr lang="tr-TR"/>
            </a:p>
          </p:txBody>
        </p:sp>
        <p:sp>
          <p:nvSpPr>
            <p:cNvPr id="10428" name="Oval 188"/>
            <p:cNvSpPr>
              <a:spLocks noChangeArrowheads="1"/>
            </p:cNvSpPr>
            <p:nvPr/>
          </p:nvSpPr>
          <p:spPr bwMode="hidden">
            <a:xfrm>
              <a:off x="4327" y="2314"/>
              <a:ext cx="134" cy="72"/>
            </a:xfrm>
            <a:prstGeom prst="ellipse">
              <a:avLst/>
            </a:prstGeom>
            <a:gradFill rotWithShape="0">
              <a:gsLst>
                <a:gs pos="0">
                  <a:schemeClr val="bg2"/>
                </a:gs>
                <a:gs pos="100000">
                  <a:schemeClr val="bg2">
                    <a:gamma/>
                    <a:shade val="57647"/>
                    <a:invGamma/>
                  </a:schemeClr>
                </a:gs>
              </a:gsLst>
              <a:lin ang="2700000" scaled="1"/>
            </a:gradFill>
            <a:ln w="9525">
              <a:noFill/>
              <a:round/>
              <a:headEnd/>
              <a:tailEnd/>
            </a:ln>
            <a:effectLst/>
          </p:spPr>
          <p:txBody>
            <a:bodyPr/>
            <a:lstStyle/>
            <a:p>
              <a:endParaRPr lang="tr-TR"/>
            </a:p>
          </p:txBody>
        </p:sp>
        <p:sp>
          <p:nvSpPr>
            <p:cNvPr id="10429" name="Oval 189"/>
            <p:cNvSpPr>
              <a:spLocks noChangeArrowheads="1"/>
            </p:cNvSpPr>
            <p:nvPr/>
          </p:nvSpPr>
          <p:spPr bwMode="hidden">
            <a:xfrm>
              <a:off x="4712" y="2022"/>
              <a:ext cx="134" cy="73"/>
            </a:xfrm>
            <a:prstGeom prst="ellipse">
              <a:avLst/>
            </a:prstGeom>
            <a:gradFill rotWithShape="0">
              <a:gsLst>
                <a:gs pos="0">
                  <a:schemeClr val="bg2"/>
                </a:gs>
                <a:gs pos="100000">
                  <a:schemeClr val="bg2">
                    <a:gamma/>
                    <a:shade val="54510"/>
                    <a:invGamma/>
                  </a:schemeClr>
                </a:gs>
              </a:gsLst>
              <a:lin ang="2700000" scaled="1"/>
            </a:gradFill>
            <a:ln w="9525">
              <a:noFill/>
              <a:round/>
              <a:headEnd/>
              <a:tailEnd/>
            </a:ln>
            <a:effectLst/>
          </p:spPr>
          <p:txBody>
            <a:bodyPr/>
            <a:lstStyle/>
            <a:p>
              <a:endParaRPr lang="tr-TR"/>
            </a:p>
          </p:txBody>
        </p:sp>
        <p:sp>
          <p:nvSpPr>
            <p:cNvPr id="10430" name="Oval 190"/>
            <p:cNvSpPr>
              <a:spLocks noChangeArrowheads="1"/>
            </p:cNvSpPr>
            <p:nvPr/>
          </p:nvSpPr>
          <p:spPr bwMode="hidden">
            <a:xfrm>
              <a:off x="4533" y="2162"/>
              <a:ext cx="139" cy="61"/>
            </a:xfrm>
            <a:prstGeom prst="ellipse">
              <a:avLst/>
            </a:prstGeom>
            <a:gradFill rotWithShape="0">
              <a:gsLst>
                <a:gs pos="0">
                  <a:schemeClr val="bg2"/>
                </a:gs>
                <a:gs pos="100000">
                  <a:schemeClr val="bg2">
                    <a:gamma/>
                    <a:shade val="57647"/>
                    <a:invGamma/>
                  </a:schemeClr>
                </a:gs>
              </a:gsLst>
              <a:lin ang="2700000" scaled="1"/>
            </a:gradFill>
            <a:ln w="9525">
              <a:noFill/>
              <a:round/>
              <a:headEnd/>
              <a:tailEnd/>
            </a:ln>
            <a:effectLst/>
          </p:spPr>
          <p:txBody>
            <a:bodyPr/>
            <a:lstStyle/>
            <a:p>
              <a:endParaRPr lang="tr-TR"/>
            </a:p>
          </p:txBody>
        </p:sp>
        <p:sp>
          <p:nvSpPr>
            <p:cNvPr id="10431" name="Oval 191"/>
            <p:cNvSpPr>
              <a:spLocks noChangeArrowheads="1"/>
            </p:cNvSpPr>
            <p:nvPr/>
          </p:nvSpPr>
          <p:spPr bwMode="hidden">
            <a:xfrm>
              <a:off x="4863" y="1920"/>
              <a:ext cx="128" cy="61"/>
            </a:xfrm>
            <a:prstGeom prst="ellipse">
              <a:avLst/>
            </a:prstGeom>
            <a:gradFill rotWithShape="0">
              <a:gsLst>
                <a:gs pos="0">
                  <a:schemeClr val="bg2"/>
                </a:gs>
                <a:gs pos="100000">
                  <a:schemeClr val="bg2">
                    <a:gamma/>
                    <a:shade val="57647"/>
                    <a:invGamma/>
                  </a:schemeClr>
                </a:gs>
              </a:gsLst>
              <a:lin ang="2700000" scaled="1"/>
            </a:gradFill>
            <a:ln w="9525">
              <a:noFill/>
              <a:round/>
              <a:headEnd/>
              <a:tailEnd/>
            </a:ln>
            <a:effectLst/>
          </p:spPr>
          <p:txBody>
            <a:bodyPr/>
            <a:lstStyle/>
            <a:p>
              <a:endParaRPr lang="tr-TR"/>
            </a:p>
          </p:txBody>
        </p:sp>
        <p:sp>
          <p:nvSpPr>
            <p:cNvPr id="10432" name="Oval 192"/>
            <p:cNvSpPr>
              <a:spLocks noChangeArrowheads="1"/>
            </p:cNvSpPr>
            <p:nvPr/>
          </p:nvSpPr>
          <p:spPr bwMode="hidden">
            <a:xfrm>
              <a:off x="5009" y="1807"/>
              <a:ext cx="128" cy="61"/>
            </a:xfrm>
            <a:prstGeom prst="ellipse">
              <a:avLst/>
            </a:prstGeom>
            <a:gradFill rotWithShape="0">
              <a:gsLst>
                <a:gs pos="0">
                  <a:schemeClr val="bg2"/>
                </a:gs>
                <a:gs pos="100000">
                  <a:schemeClr val="bg2">
                    <a:gamma/>
                    <a:shade val="57647"/>
                    <a:invGamma/>
                  </a:schemeClr>
                </a:gs>
              </a:gsLst>
              <a:lin ang="2700000" scaled="1"/>
            </a:gradFill>
            <a:ln w="9525">
              <a:noFill/>
              <a:round/>
              <a:headEnd/>
              <a:tailEnd/>
            </a:ln>
            <a:effectLst/>
          </p:spPr>
          <p:txBody>
            <a:bodyPr/>
            <a:lstStyle/>
            <a:p>
              <a:endParaRPr lang="tr-TR"/>
            </a:p>
          </p:txBody>
        </p:sp>
        <p:sp>
          <p:nvSpPr>
            <p:cNvPr id="10433" name="Oval 193"/>
            <p:cNvSpPr>
              <a:spLocks noChangeArrowheads="1"/>
            </p:cNvSpPr>
            <p:nvPr/>
          </p:nvSpPr>
          <p:spPr bwMode="hidden">
            <a:xfrm>
              <a:off x="5161" y="1702"/>
              <a:ext cx="123" cy="50"/>
            </a:xfrm>
            <a:prstGeom prst="ellipse">
              <a:avLst/>
            </a:prstGeom>
            <a:gradFill rotWithShape="0">
              <a:gsLst>
                <a:gs pos="0">
                  <a:schemeClr val="bg2"/>
                </a:gs>
                <a:gs pos="100000">
                  <a:schemeClr val="bg2">
                    <a:gamma/>
                    <a:shade val="81961"/>
                    <a:invGamma/>
                  </a:schemeClr>
                </a:gs>
              </a:gsLst>
              <a:lin ang="2700000" scaled="1"/>
            </a:gradFill>
            <a:ln w="9525">
              <a:noFill/>
              <a:round/>
              <a:headEnd/>
              <a:tailEnd/>
            </a:ln>
            <a:effectLst/>
          </p:spPr>
          <p:txBody>
            <a:bodyPr/>
            <a:lstStyle/>
            <a:p>
              <a:endParaRPr lang="tr-TR"/>
            </a:p>
          </p:txBody>
        </p:sp>
        <p:sp>
          <p:nvSpPr>
            <p:cNvPr id="10434" name="Oval 194"/>
            <p:cNvSpPr>
              <a:spLocks noChangeArrowheads="1"/>
            </p:cNvSpPr>
            <p:nvPr/>
          </p:nvSpPr>
          <p:spPr bwMode="hidden">
            <a:xfrm>
              <a:off x="5277" y="1614"/>
              <a:ext cx="124" cy="51"/>
            </a:xfrm>
            <a:prstGeom prst="ellipse">
              <a:avLst/>
            </a:prstGeom>
            <a:gradFill rotWithShape="0">
              <a:gsLst>
                <a:gs pos="0">
                  <a:schemeClr val="bg2"/>
                </a:gs>
                <a:gs pos="100000">
                  <a:schemeClr val="bg2">
                    <a:gamma/>
                    <a:shade val="81961"/>
                    <a:invGamma/>
                  </a:schemeClr>
                </a:gs>
              </a:gsLst>
              <a:lin ang="2700000" scaled="1"/>
            </a:gradFill>
            <a:ln w="9525">
              <a:noFill/>
              <a:round/>
              <a:headEnd/>
              <a:tailEnd/>
            </a:ln>
            <a:effectLst/>
          </p:spPr>
          <p:txBody>
            <a:bodyPr/>
            <a:lstStyle/>
            <a:p>
              <a:endParaRPr lang="tr-TR"/>
            </a:p>
          </p:txBody>
        </p:sp>
        <p:sp>
          <p:nvSpPr>
            <p:cNvPr id="10435" name="Oval 195"/>
            <p:cNvSpPr>
              <a:spLocks noChangeArrowheads="1"/>
            </p:cNvSpPr>
            <p:nvPr/>
          </p:nvSpPr>
          <p:spPr bwMode="hidden">
            <a:xfrm>
              <a:off x="5398" y="1521"/>
              <a:ext cx="123" cy="51"/>
            </a:xfrm>
            <a:prstGeom prst="ellipse">
              <a:avLst/>
            </a:prstGeom>
            <a:gradFill rotWithShape="0">
              <a:gsLst>
                <a:gs pos="0">
                  <a:schemeClr val="bg2"/>
                </a:gs>
                <a:gs pos="100000">
                  <a:schemeClr val="bg2">
                    <a:gamma/>
                    <a:shade val="81961"/>
                    <a:invGamma/>
                  </a:schemeClr>
                </a:gs>
              </a:gsLst>
              <a:lin ang="2700000" scaled="1"/>
            </a:gradFill>
            <a:ln w="9525">
              <a:noFill/>
              <a:round/>
              <a:headEnd/>
              <a:tailEnd/>
            </a:ln>
            <a:effectLst/>
          </p:spPr>
          <p:txBody>
            <a:bodyPr/>
            <a:lstStyle/>
            <a:p>
              <a:endParaRPr lang="tr-TR"/>
            </a:p>
          </p:txBody>
        </p:sp>
        <p:sp>
          <p:nvSpPr>
            <p:cNvPr id="10436" name="Oval 196"/>
            <p:cNvSpPr>
              <a:spLocks noChangeArrowheads="1"/>
            </p:cNvSpPr>
            <p:nvPr/>
          </p:nvSpPr>
          <p:spPr bwMode="hidden">
            <a:xfrm>
              <a:off x="3255" y="4071"/>
              <a:ext cx="196" cy="106"/>
            </a:xfrm>
            <a:prstGeom prst="ellipse">
              <a:avLst/>
            </a:prstGeom>
            <a:gradFill rotWithShape="0">
              <a:gsLst>
                <a:gs pos="0">
                  <a:schemeClr val="accent2"/>
                </a:gs>
                <a:gs pos="100000">
                  <a:schemeClr val="accent2">
                    <a:gamma/>
                    <a:shade val="54510"/>
                    <a:invGamma/>
                  </a:schemeClr>
                </a:gs>
              </a:gsLst>
              <a:lin ang="2700000" scaled="1"/>
            </a:gradFill>
            <a:ln w="9525">
              <a:noFill/>
              <a:round/>
              <a:headEnd/>
              <a:tailEnd/>
            </a:ln>
            <a:effectLst/>
          </p:spPr>
          <p:txBody>
            <a:bodyPr/>
            <a:lstStyle/>
            <a:p>
              <a:endParaRPr lang="tr-TR"/>
            </a:p>
          </p:txBody>
        </p:sp>
        <p:sp>
          <p:nvSpPr>
            <p:cNvPr id="10437" name="Oval 197"/>
            <p:cNvSpPr>
              <a:spLocks noChangeArrowheads="1"/>
            </p:cNvSpPr>
            <p:nvPr/>
          </p:nvSpPr>
          <p:spPr bwMode="hidden">
            <a:xfrm>
              <a:off x="3651" y="3693"/>
              <a:ext cx="196" cy="111"/>
            </a:xfrm>
            <a:prstGeom prst="ellipse">
              <a:avLst/>
            </a:prstGeom>
            <a:gradFill rotWithShape="0">
              <a:gsLst>
                <a:gs pos="0">
                  <a:schemeClr val="accent2"/>
                </a:gs>
                <a:gs pos="100000">
                  <a:schemeClr val="accent2">
                    <a:gamma/>
                    <a:shade val="54510"/>
                    <a:invGamma/>
                  </a:schemeClr>
                </a:gs>
              </a:gsLst>
              <a:lin ang="2700000" scaled="1"/>
            </a:gradFill>
            <a:ln w="9525">
              <a:noFill/>
              <a:round/>
              <a:headEnd/>
              <a:tailEnd/>
            </a:ln>
            <a:effectLst/>
          </p:spPr>
          <p:txBody>
            <a:bodyPr/>
            <a:lstStyle/>
            <a:p>
              <a:endParaRPr lang="tr-TR"/>
            </a:p>
          </p:txBody>
        </p:sp>
        <p:sp>
          <p:nvSpPr>
            <p:cNvPr id="10438" name="Oval 198"/>
            <p:cNvSpPr>
              <a:spLocks noChangeArrowheads="1"/>
            </p:cNvSpPr>
            <p:nvPr/>
          </p:nvSpPr>
          <p:spPr bwMode="hidden">
            <a:xfrm>
              <a:off x="4773" y="3705"/>
              <a:ext cx="201" cy="106"/>
            </a:xfrm>
            <a:prstGeom prst="ellipse">
              <a:avLst/>
            </a:prstGeom>
            <a:gradFill rotWithShape="0">
              <a:gsLst>
                <a:gs pos="0">
                  <a:schemeClr val="accent2"/>
                </a:gs>
                <a:gs pos="100000">
                  <a:schemeClr val="accent2">
                    <a:gamma/>
                    <a:shade val="39216"/>
                    <a:invGamma/>
                  </a:schemeClr>
                </a:gs>
              </a:gsLst>
              <a:lin ang="2700000" scaled="1"/>
            </a:gradFill>
            <a:ln w="9525">
              <a:noFill/>
              <a:round/>
              <a:headEnd/>
              <a:tailEnd/>
            </a:ln>
            <a:effectLst/>
          </p:spPr>
          <p:txBody>
            <a:bodyPr/>
            <a:lstStyle/>
            <a:p>
              <a:endParaRPr lang="tr-TR"/>
            </a:p>
          </p:txBody>
        </p:sp>
        <p:sp>
          <p:nvSpPr>
            <p:cNvPr id="10439" name="Oval 199"/>
            <p:cNvSpPr>
              <a:spLocks noChangeArrowheads="1"/>
            </p:cNvSpPr>
            <p:nvPr/>
          </p:nvSpPr>
          <p:spPr bwMode="hidden">
            <a:xfrm>
              <a:off x="4491" y="4049"/>
              <a:ext cx="196" cy="105"/>
            </a:xfrm>
            <a:prstGeom prst="ellipse">
              <a:avLst/>
            </a:prstGeom>
            <a:gradFill rotWithShape="0">
              <a:gsLst>
                <a:gs pos="0">
                  <a:schemeClr val="accent2"/>
                </a:gs>
                <a:gs pos="100000">
                  <a:schemeClr val="accent2">
                    <a:gamma/>
                    <a:shade val="39216"/>
                    <a:invGamma/>
                  </a:schemeClr>
                </a:gs>
              </a:gsLst>
              <a:lin ang="2700000" scaled="1"/>
            </a:gradFill>
            <a:ln w="9525">
              <a:noFill/>
              <a:round/>
              <a:headEnd/>
              <a:tailEnd/>
            </a:ln>
            <a:effectLst/>
          </p:spPr>
          <p:txBody>
            <a:bodyPr/>
            <a:lstStyle/>
            <a:p>
              <a:endParaRPr lang="tr-TR"/>
            </a:p>
          </p:txBody>
        </p:sp>
        <p:sp>
          <p:nvSpPr>
            <p:cNvPr id="10440" name="Oval 200"/>
            <p:cNvSpPr>
              <a:spLocks noChangeArrowheads="1"/>
            </p:cNvSpPr>
            <p:nvPr/>
          </p:nvSpPr>
          <p:spPr bwMode="hidden">
            <a:xfrm>
              <a:off x="3989" y="3396"/>
              <a:ext cx="168" cy="96"/>
            </a:xfrm>
            <a:prstGeom prst="ellipse">
              <a:avLst/>
            </a:prstGeom>
            <a:gradFill rotWithShape="0">
              <a:gsLst>
                <a:gs pos="0">
                  <a:schemeClr val="accent2"/>
                </a:gs>
                <a:gs pos="100000">
                  <a:schemeClr val="accent2">
                    <a:gamma/>
                    <a:shade val="54510"/>
                    <a:invGamma/>
                  </a:schemeClr>
                </a:gs>
              </a:gsLst>
              <a:lin ang="2700000" scaled="1"/>
            </a:gradFill>
            <a:ln w="9525">
              <a:noFill/>
              <a:round/>
              <a:headEnd/>
              <a:tailEnd/>
            </a:ln>
            <a:effectLst/>
          </p:spPr>
          <p:txBody>
            <a:bodyPr/>
            <a:lstStyle/>
            <a:p>
              <a:endParaRPr lang="tr-TR"/>
            </a:p>
          </p:txBody>
        </p:sp>
        <p:sp>
          <p:nvSpPr>
            <p:cNvPr id="10441" name="Oval 201"/>
            <p:cNvSpPr>
              <a:spLocks noChangeArrowheads="1"/>
            </p:cNvSpPr>
            <p:nvPr/>
          </p:nvSpPr>
          <p:spPr bwMode="hidden">
            <a:xfrm>
              <a:off x="4263" y="3141"/>
              <a:ext cx="167" cy="95"/>
            </a:xfrm>
            <a:prstGeom prst="ellipse">
              <a:avLst/>
            </a:prstGeom>
            <a:gradFill rotWithShape="0">
              <a:gsLst>
                <a:gs pos="0">
                  <a:schemeClr val="accent2"/>
                </a:gs>
                <a:gs pos="100000">
                  <a:schemeClr val="accent2">
                    <a:gamma/>
                    <a:shade val="54510"/>
                    <a:invGamma/>
                  </a:schemeClr>
                </a:gs>
              </a:gsLst>
              <a:lin ang="2700000" scaled="1"/>
            </a:gradFill>
            <a:ln w="9525">
              <a:noFill/>
              <a:round/>
              <a:headEnd/>
              <a:tailEnd/>
            </a:ln>
            <a:effectLst/>
          </p:spPr>
          <p:txBody>
            <a:bodyPr/>
            <a:lstStyle/>
            <a:p>
              <a:endParaRPr lang="tr-TR"/>
            </a:p>
          </p:txBody>
        </p:sp>
        <p:sp>
          <p:nvSpPr>
            <p:cNvPr id="10442" name="Oval 202"/>
            <p:cNvSpPr>
              <a:spLocks noChangeArrowheads="1"/>
            </p:cNvSpPr>
            <p:nvPr/>
          </p:nvSpPr>
          <p:spPr bwMode="hidden">
            <a:xfrm>
              <a:off x="5044" y="3418"/>
              <a:ext cx="167" cy="95"/>
            </a:xfrm>
            <a:prstGeom prst="ellipse">
              <a:avLst/>
            </a:prstGeom>
            <a:gradFill rotWithShape="0">
              <a:gsLst>
                <a:gs pos="0">
                  <a:schemeClr val="accent2"/>
                </a:gs>
                <a:gs pos="100000">
                  <a:schemeClr val="accent2">
                    <a:gamma/>
                    <a:shade val="39216"/>
                    <a:invGamma/>
                  </a:schemeClr>
                </a:gs>
              </a:gsLst>
              <a:lin ang="2700000" scaled="1"/>
            </a:gradFill>
            <a:ln w="9525">
              <a:noFill/>
              <a:round/>
              <a:headEnd/>
              <a:tailEnd/>
            </a:ln>
            <a:effectLst/>
          </p:spPr>
          <p:txBody>
            <a:bodyPr/>
            <a:lstStyle/>
            <a:p>
              <a:endParaRPr lang="tr-TR"/>
            </a:p>
          </p:txBody>
        </p:sp>
        <p:sp>
          <p:nvSpPr>
            <p:cNvPr id="10443" name="Oval 203"/>
            <p:cNvSpPr>
              <a:spLocks noChangeArrowheads="1"/>
            </p:cNvSpPr>
            <p:nvPr/>
          </p:nvSpPr>
          <p:spPr bwMode="hidden">
            <a:xfrm>
              <a:off x="4553" y="2873"/>
              <a:ext cx="156" cy="83"/>
            </a:xfrm>
            <a:prstGeom prst="ellipse">
              <a:avLst/>
            </a:prstGeom>
            <a:gradFill rotWithShape="0">
              <a:gsLst>
                <a:gs pos="0">
                  <a:schemeClr val="accent2"/>
                </a:gs>
                <a:gs pos="100000">
                  <a:schemeClr val="accent2">
                    <a:gamma/>
                    <a:shade val="54510"/>
                    <a:invGamma/>
                  </a:schemeClr>
                </a:gs>
              </a:gsLst>
              <a:lin ang="2700000" scaled="1"/>
            </a:gradFill>
            <a:ln w="9525">
              <a:noFill/>
              <a:round/>
              <a:headEnd/>
              <a:tailEnd/>
            </a:ln>
            <a:effectLst/>
          </p:spPr>
          <p:txBody>
            <a:bodyPr/>
            <a:lstStyle/>
            <a:p>
              <a:endParaRPr lang="tr-TR"/>
            </a:p>
          </p:txBody>
        </p:sp>
        <p:sp>
          <p:nvSpPr>
            <p:cNvPr id="10444" name="Oval 204"/>
            <p:cNvSpPr>
              <a:spLocks noChangeArrowheads="1"/>
            </p:cNvSpPr>
            <p:nvPr/>
          </p:nvSpPr>
          <p:spPr bwMode="hidden">
            <a:xfrm>
              <a:off x="5293" y="3116"/>
              <a:ext cx="168" cy="95"/>
            </a:xfrm>
            <a:prstGeom prst="ellipse">
              <a:avLst/>
            </a:prstGeom>
            <a:gradFill rotWithShape="0">
              <a:gsLst>
                <a:gs pos="0">
                  <a:schemeClr val="accent2"/>
                </a:gs>
                <a:gs pos="100000">
                  <a:schemeClr val="accent2">
                    <a:gamma/>
                    <a:shade val="54510"/>
                    <a:invGamma/>
                  </a:schemeClr>
                </a:gs>
              </a:gsLst>
              <a:lin ang="2700000" scaled="1"/>
            </a:gradFill>
            <a:ln w="9525">
              <a:noFill/>
              <a:round/>
              <a:headEnd/>
              <a:tailEnd/>
            </a:ln>
            <a:effectLst/>
          </p:spPr>
          <p:txBody>
            <a:bodyPr/>
            <a:lstStyle/>
            <a:p>
              <a:endParaRPr lang="tr-TR"/>
            </a:p>
          </p:txBody>
        </p:sp>
        <p:sp>
          <p:nvSpPr>
            <p:cNvPr id="10445" name="Oval 205"/>
            <p:cNvSpPr>
              <a:spLocks noChangeArrowheads="1"/>
            </p:cNvSpPr>
            <p:nvPr/>
          </p:nvSpPr>
          <p:spPr bwMode="hidden">
            <a:xfrm>
              <a:off x="5497" y="2879"/>
              <a:ext cx="156" cy="89"/>
            </a:xfrm>
            <a:prstGeom prst="ellipse">
              <a:avLst/>
            </a:prstGeom>
            <a:gradFill rotWithShape="0">
              <a:gsLst>
                <a:gs pos="0">
                  <a:schemeClr val="accent2"/>
                </a:gs>
                <a:gs pos="100000">
                  <a:schemeClr val="accent2">
                    <a:gamma/>
                    <a:shade val="39216"/>
                    <a:invGamma/>
                  </a:schemeClr>
                </a:gs>
              </a:gsLst>
              <a:lin ang="2700000" scaled="1"/>
            </a:gradFill>
            <a:ln w="9525">
              <a:noFill/>
              <a:round/>
              <a:headEnd/>
              <a:tailEnd/>
            </a:ln>
            <a:effectLst/>
          </p:spPr>
          <p:txBody>
            <a:bodyPr/>
            <a:lstStyle/>
            <a:p>
              <a:endParaRPr lang="tr-TR"/>
            </a:p>
          </p:txBody>
        </p:sp>
        <p:sp>
          <p:nvSpPr>
            <p:cNvPr id="10446" name="Oval 206"/>
            <p:cNvSpPr>
              <a:spLocks noChangeArrowheads="1"/>
            </p:cNvSpPr>
            <p:nvPr/>
          </p:nvSpPr>
          <p:spPr bwMode="hidden">
            <a:xfrm>
              <a:off x="4772" y="2673"/>
              <a:ext cx="156" cy="83"/>
            </a:xfrm>
            <a:prstGeom prst="ellipse">
              <a:avLst/>
            </a:prstGeom>
            <a:gradFill rotWithShape="0">
              <a:gsLst>
                <a:gs pos="0">
                  <a:schemeClr val="accent2"/>
                </a:gs>
                <a:gs pos="100000">
                  <a:schemeClr val="accent2">
                    <a:gamma/>
                    <a:shade val="54510"/>
                    <a:invGamma/>
                  </a:schemeClr>
                </a:gs>
              </a:gsLst>
              <a:lin ang="2700000" scaled="1"/>
            </a:gradFill>
            <a:ln w="9525">
              <a:noFill/>
              <a:round/>
              <a:headEnd/>
              <a:tailEnd/>
            </a:ln>
            <a:effectLst/>
          </p:spPr>
          <p:txBody>
            <a:bodyPr/>
            <a:lstStyle/>
            <a:p>
              <a:endParaRPr lang="tr-TR"/>
            </a:p>
          </p:txBody>
        </p:sp>
        <p:sp>
          <p:nvSpPr>
            <p:cNvPr id="10447" name="Oval 207"/>
            <p:cNvSpPr>
              <a:spLocks noChangeArrowheads="1"/>
            </p:cNvSpPr>
            <p:nvPr/>
          </p:nvSpPr>
          <p:spPr bwMode="hidden">
            <a:xfrm>
              <a:off x="4966" y="2488"/>
              <a:ext cx="156" cy="84"/>
            </a:xfrm>
            <a:prstGeom prst="ellipse">
              <a:avLst/>
            </a:prstGeom>
            <a:gradFill rotWithShape="0">
              <a:gsLst>
                <a:gs pos="0">
                  <a:schemeClr val="accent2"/>
                </a:gs>
                <a:gs pos="100000">
                  <a:schemeClr val="accent2">
                    <a:gamma/>
                    <a:shade val="54510"/>
                    <a:invGamma/>
                  </a:schemeClr>
                </a:gs>
              </a:gsLst>
              <a:lin ang="2700000" scaled="1"/>
            </a:gradFill>
            <a:ln w="9525">
              <a:noFill/>
              <a:round/>
              <a:headEnd/>
              <a:tailEnd/>
            </a:ln>
            <a:effectLst/>
          </p:spPr>
          <p:txBody>
            <a:bodyPr/>
            <a:lstStyle/>
            <a:p>
              <a:endParaRPr lang="tr-TR"/>
            </a:p>
          </p:txBody>
        </p:sp>
        <p:sp>
          <p:nvSpPr>
            <p:cNvPr id="10448" name="Oval 208"/>
            <p:cNvSpPr>
              <a:spLocks noChangeArrowheads="1"/>
            </p:cNvSpPr>
            <p:nvPr/>
          </p:nvSpPr>
          <p:spPr bwMode="hidden">
            <a:xfrm>
              <a:off x="5444" y="2052"/>
              <a:ext cx="134" cy="73"/>
            </a:xfrm>
            <a:prstGeom prst="ellipse">
              <a:avLst/>
            </a:prstGeom>
            <a:gradFill rotWithShape="0">
              <a:gsLst>
                <a:gs pos="0">
                  <a:schemeClr val="accent2"/>
                </a:gs>
                <a:gs pos="100000">
                  <a:schemeClr val="accent2">
                    <a:gamma/>
                    <a:shade val="54510"/>
                    <a:invGamma/>
                  </a:schemeClr>
                </a:gs>
              </a:gsLst>
              <a:lin ang="2700000" scaled="1"/>
            </a:gradFill>
            <a:ln w="9525">
              <a:noFill/>
              <a:round/>
              <a:headEnd/>
              <a:tailEnd/>
            </a:ln>
            <a:effectLst/>
          </p:spPr>
          <p:txBody>
            <a:bodyPr/>
            <a:lstStyle/>
            <a:p>
              <a:endParaRPr lang="tr-TR"/>
            </a:p>
          </p:txBody>
        </p:sp>
        <p:sp>
          <p:nvSpPr>
            <p:cNvPr id="10449" name="Oval 209"/>
            <p:cNvSpPr>
              <a:spLocks noChangeArrowheads="1"/>
            </p:cNvSpPr>
            <p:nvPr/>
          </p:nvSpPr>
          <p:spPr bwMode="hidden">
            <a:xfrm>
              <a:off x="5161" y="2314"/>
              <a:ext cx="140" cy="73"/>
            </a:xfrm>
            <a:prstGeom prst="ellipse">
              <a:avLst/>
            </a:prstGeom>
            <a:gradFill rotWithShape="0">
              <a:gsLst>
                <a:gs pos="0">
                  <a:schemeClr val="accent2"/>
                </a:gs>
                <a:gs pos="100000">
                  <a:schemeClr val="accent2">
                    <a:gamma/>
                    <a:shade val="54510"/>
                    <a:invGamma/>
                  </a:schemeClr>
                </a:gs>
              </a:gsLst>
              <a:lin ang="2700000" scaled="1"/>
            </a:gradFill>
            <a:ln w="9525">
              <a:noFill/>
              <a:round/>
              <a:headEnd/>
              <a:tailEnd/>
            </a:ln>
            <a:effectLst/>
          </p:spPr>
          <p:txBody>
            <a:bodyPr/>
            <a:lstStyle/>
            <a:p>
              <a:endParaRPr lang="tr-TR"/>
            </a:p>
          </p:txBody>
        </p:sp>
        <p:sp>
          <p:nvSpPr>
            <p:cNvPr id="10450" name="Oval 210"/>
            <p:cNvSpPr>
              <a:spLocks noChangeArrowheads="1"/>
            </p:cNvSpPr>
            <p:nvPr/>
          </p:nvSpPr>
          <p:spPr bwMode="hidden">
            <a:xfrm>
              <a:off x="5318" y="2176"/>
              <a:ext cx="134" cy="61"/>
            </a:xfrm>
            <a:prstGeom prst="ellipse">
              <a:avLst/>
            </a:prstGeom>
            <a:gradFill rotWithShape="0">
              <a:gsLst>
                <a:gs pos="0">
                  <a:schemeClr val="accent2"/>
                </a:gs>
                <a:gs pos="100000">
                  <a:schemeClr val="accent2">
                    <a:gamma/>
                    <a:shade val="54510"/>
                    <a:invGamma/>
                  </a:schemeClr>
                </a:gs>
              </a:gsLst>
              <a:lin ang="2700000" scaled="1"/>
            </a:gradFill>
            <a:ln w="9525">
              <a:noFill/>
              <a:round/>
              <a:headEnd/>
              <a:tailEnd/>
            </a:ln>
            <a:effectLst/>
          </p:spPr>
          <p:txBody>
            <a:bodyPr/>
            <a:lstStyle/>
            <a:p>
              <a:endParaRPr lang="tr-TR"/>
            </a:p>
          </p:txBody>
        </p:sp>
        <p:sp>
          <p:nvSpPr>
            <p:cNvPr id="10451" name="Oval 211"/>
            <p:cNvSpPr>
              <a:spLocks noChangeArrowheads="1"/>
            </p:cNvSpPr>
            <p:nvPr/>
          </p:nvSpPr>
          <p:spPr bwMode="hidden">
            <a:xfrm>
              <a:off x="5581" y="1933"/>
              <a:ext cx="128" cy="61"/>
            </a:xfrm>
            <a:prstGeom prst="ellipse">
              <a:avLst/>
            </a:prstGeom>
            <a:gradFill rotWithShape="0">
              <a:gsLst>
                <a:gs pos="0">
                  <a:schemeClr val="accent2"/>
                </a:gs>
                <a:gs pos="100000">
                  <a:schemeClr val="accent2">
                    <a:gamma/>
                    <a:shade val="57647"/>
                    <a:invGamma/>
                  </a:schemeClr>
                </a:gs>
              </a:gsLst>
              <a:lin ang="2700000" scaled="1"/>
            </a:gradFill>
            <a:ln w="9525">
              <a:noFill/>
              <a:round/>
              <a:headEnd/>
              <a:tailEnd/>
            </a:ln>
            <a:effectLst/>
          </p:spPr>
          <p:txBody>
            <a:bodyPr/>
            <a:lstStyle/>
            <a:p>
              <a:endParaRPr lang="tr-TR"/>
            </a:p>
          </p:txBody>
        </p:sp>
        <p:sp>
          <p:nvSpPr>
            <p:cNvPr id="10452" name="Oval 212"/>
            <p:cNvSpPr>
              <a:spLocks noChangeArrowheads="1"/>
            </p:cNvSpPr>
            <p:nvPr/>
          </p:nvSpPr>
          <p:spPr bwMode="hidden">
            <a:xfrm>
              <a:off x="5689" y="1811"/>
              <a:ext cx="128" cy="61"/>
            </a:xfrm>
            <a:prstGeom prst="ellipse">
              <a:avLst/>
            </a:prstGeom>
            <a:gradFill rotWithShape="0">
              <a:gsLst>
                <a:gs pos="0">
                  <a:schemeClr val="accent2"/>
                </a:gs>
                <a:gs pos="100000">
                  <a:schemeClr val="accent2">
                    <a:gamma/>
                    <a:shade val="57647"/>
                    <a:invGamma/>
                  </a:schemeClr>
                </a:gs>
              </a:gsLst>
              <a:lin ang="2700000" scaled="1"/>
            </a:gradFill>
            <a:ln w="9525">
              <a:noFill/>
              <a:round/>
              <a:headEnd/>
              <a:tailEnd/>
            </a:ln>
            <a:effectLst/>
          </p:spPr>
          <p:txBody>
            <a:bodyPr/>
            <a:lstStyle/>
            <a:p>
              <a:endParaRPr lang="tr-TR"/>
            </a:p>
          </p:txBody>
        </p:sp>
        <p:sp>
          <p:nvSpPr>
            <p:cNvPr id="10453" name="Oval 213"/>
            <p:cNvSpPr>
              <a:spLocks noChangeArrowheads="1"/>
            </p:cNvSpPr>
            <p:nvPr/>
          </p:nvSpPr>
          <p:spPr bwMode="hidden">
            <a:xfrm>
              <a:off x="5663" y="2680"/>
              <a:ext cx="156" cy="83"/>
            </a:xfrm>
            <a:prstGeom prst="ellipse">
              <a:avLst/>
            </a:prstGeom>
            <a:gradFill rotWithShape="0">
              <a:gsLst>
                <a:gs pos="0">
                  <a:schemeClr val="accent2"/>
                </a:gs>
                <a:gs pos="100000">
                  <a:schemeClr val="accent2">
                    <a:gamma/>
                    <a:shade val="54510"/>
                    <a:invGamma/>
                  </a:schemeClr>
                </a:gs>
              </a:gsLst>
              <a:lin ang="2700000" scaled="1"/>
            </a:gradFill>
            <a:ln w="9525">
              <a:noFill/>
              <a:round/>
              <a:headEnd/>
              <a:tailEnd/>
            </a:ln>
            <a:effectLst/>
          </p:spPr>
          <p:txBody>
            <a:bodyPr/>
            <a:lstStyle/>
            <a:p>
              <a:endParaRPr lang="tr-TR"/>
            </a:p>
          </p:txBody>
        </p:sp>
        <p:sp>
          <p:nvSpPr>
            <p:cNvPr id="10454" name="Oval 214"/>
            <p:cNvSpPr>
              <a:spLocks noChangeArrowheads="1"/>
            </p:cNvSpPr>
            <p:nvPr/>
          </p:nvSpPr>
          <p:spPr bwMode="hidden">
            <a:xfrm>
              <a:off x="-65" y="2865"/>
              <a:ext cx="150" cy="89"/>
            </a:xfrm>
            <a:prstGeom prst="ellipse">
              <a:avLst/>
            </a:prstGeom>
            <a:gradFill rotWithShape="0">
              <a:gsLst>
                <a:gs pos="0">
                  <a:schemeClr val="bg1"/>
                </a:gs>
                <a:gs pos="100000">
                  <a:schemeClr val="bg1">
                    <a:gamma/>
                    <a:shade val="69804"/>
                    <a:invGamma/>
                  </a:schemeClr>
                </a:gs>
              </a:gsLst>
              <a:lin ang="2700000" scaled="1"/>
            </a:gradFill>
            <a:ln w="9525">
              <a:noFill/>
              <a:round/>
              <a:headEnd/>
              <a:tailEnd/>
            </a:ln>
            <a:effectLst/>
          </p:spPr>
          <p:txBody>
            <a:bodyPr/>
            <a:lstStyle/>
            <a:p>
              <a:endParaRPr lang="tr-TR"/>
            </a:p>
          </p:txBody>
        </p:sp>
        <p:sp>
          <p:nvSpPr>
            <p:cNvPr id="10455" name="Oval 215"/>
            <p:cNvSpPr>
              <a:spLocks noChangeArrowheads="1"/>
            </p:cNvSpPr>
            <p:nvPr/>
          </p:nvSpPr>
          <p:spPr bwMode="hidden">
            <a:xfrm>
              <a:off x="2" y="2477"/>
              <a:ext cx="156" cy="89"/>
            </a:xfrm>
            <a:prstGeom prst="ellipse">
              <a:avLst/>
            </a:prstGeom>
            <a:gradFill rotWithShape="0">
              <a:gsLst>
                <a:gs pos="0">
                  <a:schemeClr val="bg1"/>
                </a:gs>
                <a:gs pos="100000">
                  <a:schemeClr val="bg1">
                    <a:gamma/>
                    <a:shade val="75686"/>
                    <a:invGamma/>
                  </a:schemeClr>
                </a:gs>
              </a:gsLst>
              <a:lin ang="2700000" scaled="1"/>
            </a:gradFill>
            <a:ln w="9525">
              <a:noFill/>
              <a:round/>
              <a:headEnd/>
              <a:tailEnd/>
            </a:ln>
            <a:effectLst/>
          </p:spPr>
          <p:txBody>
            <a:bodyPr/>
            <a:lstStyle/>
            <a:p>
              <a:endParaRPr lang="tr-TR"/>
            </a:p>
          </p:txBody>
        </p:sp>
        <p:sp>
          <p:nvSpPr>
            <p:cNvPr id="10456" name="Oval 216"/>
            <p:cNvSpPr>
              <a:spLocks noChangeArrowheads="1"/>
            </p:cNvSpPr>
            <p:nvPr/>
          </p:nvSpPr>
          <p:spPr bwMode="hidden">
            <a:xfrm>
              <a:off x="-9" y="1436"/>
              <a:ext cx="106" cy="44"/>
            </a:xfrm>
            <a:prstGeom prst="ellipse">
              <a:avLst/>
            </a:prstGeom>
            <a:gradFill rotWithShape="0">
              <a:gsLst>
                <a:gs pos="0">
                  <a:schemeClr val="bg1"/>
                </a:gs>
                <a:gs pos="100000">
                  <a:schemeClr val="bg1">
                    <a:gamma/>
                    <a:shade val="90980"/>
                    <a:invGamma/>
                  </a:schemeClr>
                </a:gs>
              </a:gsLst>
              <a:lin ang="2700000" scaled="1"/>
            </a:gradFill>
            <a:ln w="9525">
              <a:noFill/>
              <a:round/>
              <a:headEnd/>
              <a:tailEnd/>
            </a:ln>
            <a:effectLst/>
          </p:spPr>
          <p:txBody>
            <a:bodyPr/>
            <a:lstStyle/>
            <a:p>
              <a:endParaRPr lang="tr-TR"/>
            </a:p>
          </p:txBody>
        </p:sp>
        <p:sp>
          <p:nvSpPr>
            <p:cNvPr id="10457" name="Oval 217"/>
            <p:cNvSpPr>
              <a:spLocks noChangeArrowheads="1"/>
            </p:cNvSpPr>
            <p:nvPr/>
          </p:nvSpPr>
          <p:spPr bwMode="hidden">
            <a:xfrm>
              <a:off x="5624" y="4010"/>
              <a:ext cx="201" cy="106"/>
            </a:xfrm>
            <a:prstGeom prst="ellipse">
              <a:avLst/>
            </a:prstGeom>
            <a:gradFill rotWithShape="0">
              <a:gsLst>
                <a:gs pos="0">
                  <a:schemeClr val="accent2"/>
                </a:gs>
                <a:gs pos="100000">
                  <a:schemeClr val="accent2">
                    <a:gamma/>
                    <a:shade val="39216"/>
                    <a:invGamma/>
                  </a:schemeClr>
                </a:gs>
              </a:gsLst>
              <a:lin ang="2700000" scaled="1"/>
            </a:gradFill>
            <a:ln w="9525">
              <a:noFill/>
              <a:round/>
              <a:headEnd/>
              <a:tailEnd/>
            </a:ln>
            <a:effectLst/>
          </p:spPr>
          <p:txBody>
            <a:bodyPr/>
            <a:lstStyle/>
            <a:p>
              <a:endParaRPr lang="tr-TR"/>
            </a:p>
          </p:txBody>
        </p:sp>
      </p:grpSp>
      <p:sp>
        <p:nvSpPr>
          <p:cNvPr id="10458" name="Rectangle 218"/>
          <p:cNvSpPr>
            <a:spLocks noGrp="1" noChangeArrowheads="1"/>
          </p:cNvSpPr>
          <p:nvPr>
            <p:ph type="sldNum" sz="quarter" idx="4"/>
          </p:nvPr>
        </p:nvSpPr>
        <p:spPr bwMode="auto">
          <a:xfrm>
            <a:off x="6553200" y="6243638"/>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effectLst>
                  <a:outerShdw blurRad="38100" dist="38100" dir="2700000" algn="tl">
                    <a:srgbClr val="000000"/>
                  </a:outerShdw>
                </a:effectLst>
              </a:defRPr>
            </a:lvl1pPr>
          </a:lstStyle>
          <a:p>
            <a:fld id="{CC01E855-8FBD-4639-8347-8B046F4DF5DB}" type="slidenum">
              <a:rPr lang="tr-TR"/>
              <a:pPr/>
              <a:t>‹#›</a:t>
            </a:fld>
            <a:endParaRPr lang="tr-TR"/>
          </a:p>
        </p:txBody>
      </p:sp>
      <p:sp>
        <p:nvSpPr>
          <p:cNvPr id="10459" name="Rectangle 219"/>
          <p:cNvSpPr>
            <a:spLocks noGrp="1" noChangeArrowheads="1"/>
          </p:cNvSpPr>
          <p:nvPr>
            <p:ph type="dt" sz="half" idx="2"/>
          </p:nvPr>
        </p:nvSpPr>
        <p:spPr bwMode="auto">
          <a:xfrm>
            <a:off x="457200" y="6243638"/>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effectLst>
                  <a:outerShdw blurRad="38100" dist="38100" dir="2700000" algn="tl">
                    <a:srgbClr val="000000"/>
                  </a:outerShdw>
                </a:effectLst>
              </a:defRPr>
            </a:lvl1pPr>
          </a:lstStyle>
          <a:p>
            <a:endParaRPr lang="tr-TR"/>
          </a:p>
        </p:txBody>
      </p:sp>
      <p:sp>
        <p:nvSpPr>
          <p:cNvPr id="10460" name="Rectangle 220"/>
          <p:cNvSpPr>
            <a:spLocks noGrp="1" noChangeArrowheads="1"/>
          </p:cNvSpPr>
          <p:nvPr>
            <p:ph type="ftr" sz="quarter" idx="3"/>
          </p:nvPr>
        </p:nvSpPr>
        <p:spPr bwMode="auto">
          <a:xfrm>
            <a:off x="3124200" y="6243638"/>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sz="1200">
                <a:effectLst>
                  <a:outerShdw blurRad="38100" dist="38100" dir="2700000" algn="tl">
                    <a:srgbClr val="000000"/>
                  </a:outerShdw>
                </a:effectLst>
              </a:defRPr>
            </a:lvl1pPr>
          </a:lstStyle>
          <a:p>
            <a:endParaRPr lang="tr-TR"/>
          </a:p>
        </p:txBody>
      </p:sp>
      <p:sp>
        <p:nvSpPr>
          <p:cNvPr id="10461" name="Rectangle 221"/>
          <p:cNvSpPr>
            <a:spLocks noGrp="1" noChangeArrowheads="1"/>
          </p:cNvSpPr>
          <p:nvPr>
            <p:ph type="body" idx="1"/>
          </p:nvPr>
        </p:nvSpPr>
        <p:spPr bwMode="auto">
          <a:xfrm>
            <a:off x="457200" y="1600200"/>
            <a:ext cx="8229600" cy="45339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p>
        </p:txBody>
      </p:sp>
      <p:sp>
        <p:nvSpPr>
          <p:cNvPr id="10462" name="Rectangle 222"/>
          <p:cNvSpPr>
            <a:spLocks noGrp="1" noChangeArrowheads="1"/>
          </p:cNvSpPr>
          <p:nvPr>
            <p:ph type="title"/>
          </p:nvPr>
        </p:nvSpPr>
        <p:spPr bwMode="auto">
          <a:xfrm>
            <a:off x="457200" y="274638"/>
            <a:ext cx="8229600" cy="11430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tr-TR" smtClean="0"/>
              <a:t>Asıl başlık stili için tıklatın</a:t>
            </a:r>
          </a:p>
        </p:txBody>
      </p:sp>
    </p:spTree>
  </p:cSld>
  <p:clrMap bg1="dk2" tx1="lt1" bg2="dk1" tx2="lt2" accent1="accent1" accent2="accent2" accent3="accent3" accent4="accent4" accent5="accent5" accent6="accent6" hlink="hlink" folHlink="folHlink"/>
  <p:sldLayoutIdLst>
    <p:sldLayoutId id="2147483653" r:id="rId1"/>
    <p:sldLayoutId id="2147483654" r:id="rId2"/>
    <p:sldLayoutId id="2147483655" r:id="rId3"/>
    <p:sldLayoutId id="2147483656" r:id="rId4"/>
    <p:sldLayoutId id="2147483657" r:id="rId5"/>
    <p:sldLayoutId id="2147483658" r:id="rId6"/>
    <p:sldLayoutId id="2147483659" r:id="rId7"/>
    <p:sldLayoutId id="2147483660" r:id="rId8"/>
    <p:sldLayoutId id="2147483661" r:id="rId9"/>
    <p:sldLayoutId id="2147483662" r:id="rId10"/>
    <p:sldLayoutId id="2147483663" r:id="rId11"/>
  </p:sldLayoutIdLst>
  <p:txStyles>
    <p:titleStyle>
      <a:lvl1pPr algn="ctr" rtl="0" fontAlgn="base">
        <a:spcBef>
          <a:spcPct val="0"/>
        </a:spcBef>
        <a:spcAft>
          <a:spcPct val="0"/>
        </a:spcAft>
        <a:defRPr sz="4400">
          <a:solidFill>
            <a:schemeClr val="tx2"/>
          </a:solidFill>
          <a:effectLst>
            <a:outerShdw blurRad="38100" dist="38100" dir="2700000" algn="tl">
              <a:srgbClr val="000000"/>
            </a:outerShdw>
          </a:effectLst>
          <a:latin typeface="+mj-lt"/>
          <a:ea typeface="+mj-ea"/>
          <a:cs typeface="+mj-cs"/>
        </a:defRPr>
      </a:lvl1pPr>
      <a:lvl2pPr algn="ctr" rtl="0" fontAlgn="base">
        <a:spcBef>
          <a:spcPct val="0"/>
        </a:spcBef>
        <a:spcAft>
          <a:spcPct val="0"/>
        </a:spcAft>
        <a:defRPr sz="4400">
          <a:solidFill>
            <a:schemeClr val="tx2"/>
          </a:solidFill>
          <a:effectLst>
            <a:outerShdw blurRad="38100" dist="38100" dir="2700000" algn="tl">
              <a:srgbClr val="000000"/>
            </a:outerShdw>
          </a:effectLst>
          <a:latin typeface="Arial" charset="0"/>
        </a:defRPr>
      </a:lvl2pPr>
      <a:lvl3pPr algn="ctr" rtl="0" fontAlgn="base">
        <a:spcBef>
          <a:spcPct val="0"/>
        </a:spcBef>
        <a:spcAft>
          <a:spcPct val="0"/>
        </a:spcAft>
        <a:defRPr sz="4400">
          <a:solidFill>
            <a:schemeClr val="tx2"/>
          </a:solidFill>
          <a:effectLst>
            <a:outerShdw blurRad="38100" dist="38100" dir="2700000" algn="tl">
              <a:srgbClr val="000000"/>
            </a:outerShdw>
          </a:effectLst>
          <a:latin typeface="Arial" charset="0"/>
        </a:defRPr>
      </a:lvl3pPr>
      <a:lvl4pPr algn="ctr" rtl="0" fontAlgn="base">
        <a:spcBef>
          <a:spcPct val="0"/>
        </a:spcBef>
        <a:spcAft>
          <a:spcPct val="0"/>
        </a:spcAft>
        <a:defRPr sz="4400">
          <a:solidFill>
            <a:schemeClr val="tx2"/>
          </a:solidFill>
          <a:effectLst>
            <a:outerShdw blurRad="38100" dist="38100" dir="2700000" algn="tl">
              <a:srgbClr val="000000"/>
            </a:outerShdw>
          </a:effectLst>
          <a:latin typeface="Arial" charset="0"/>
        </a:defRPr>
      </a:lvl4pPr>
      <a:lvl5pPr algn="ctr" rtl="0" fontAlgn="base">
        <a:spcBef>
          <a:spcPct val="0"/>
        </a:spcBef>
        <a:spcAft>
          <a:spcPct val="0"/>
        </a:spcAft>
        <a:defRPr sz="4400">
          <a:solidFill>
            <a:schemeClr val="tx2"/>
          </a:solidFill>
          <a:effectLst>
            <a:outerShdw blurRad="38100" dist="38100" dir="2700000" algn="tl">
              <a:srgbClr val="000000"/>
            </a:outerShdw>
          </a:effectLst>
          <a:latin typeface="Arial" charset="0"/>
        </a:defRPr>
      </a:lvl5pPr>
      <a:lvl6pPr marL="457200" algn="ctr" rtl="0" fontAlgn="base">
        <a:spcBef>
          <a:spcPct val="0"/>
        </a:spcBef>
        <a:spcAft>
          <a:spcPct val="0"/>
        </a:spcAft>
        <a:defRPr sz="4400">
          <a:solidFill>
            <a:schemeClr val="tx2"/>
          </a:solidFill>
          <a:effectLst>
            <a:outerShdw blurRad="38100" dist="38100" dir="2700000" algn="tl">
              <a:srgbClr val="000000"/>
            </a:outerShdw>
          </a:effectLst>
          <a:latin typeface="Arial" charset="0"/>
        </a:defRPr>
      </a:lvl6pPr>
      <a:lvl7pPr marL="914400" algn="ctr" rtl="0" fontAlgn="base">
        <a:spcBef>
          <a:spcPct val="0"/>
        </a:spcBef>
        <a:spcAft>
          <a:spcPct val="0"/>
        </a:spcAft>
        <a:defRPr sz="4400">
          <a:solidFill>
            <a:schemeClr val="tx2"/>
          </a:solidFill>
          <a:effectLst>
            <a:outerShdw blurRad="38100" dist="38100" dir="2700000" algn="tl">
              <a:srgbClr val="000000"/>
            </a:outerShdw>
          </a:effectLst>
          <a:latin typeface="Arial" charset="0"/>
        </a:defRPr>
      </a:lvl7pPr>
      <a:lvl8pPr marL="1371600" algn="ctr" rtl="0" fontAlgn="base">
        <a:spcBef>
          <a:spcPct val="0"/>
        </a:spcBef>
        <a:spcAft>
          <a:spcPct val="0"/>
        </a:spcAft>
        <a:defRPr sz="4400">
          <a:solidFill>
            <a:schemeClr val="tx2"/>
          </a:solidFill>
          <a:effectLst>
            <a:outerShdw blurRad="38100" dist="38100" dir="2700000" algn="tl">
              <a:srgbClr val="000000"/>
            </a:outerShdw>
          </a:effectLst>
          <a:latin typeface="Arial" charset="0"/>
        </a:defRPr>
      </a:lvl8pPr>
      <a:lvl9pPr marL="1828800" algn="ctr" rtl="0" fontAlgn="base">
        <a:spcBef>
          <a:spcPct val="0"/>
        </a:spcBef>
        <a:spcAft>
          <a:spcPct val="0"/>
        </a:spcAft>
        <a:defRPr sz="4400">
          <a:solidFill>
            <a:schemeClr val="tx2"/>
          </a:solidFill>
          <a:effectLst>
            <a:outerShdw blurRad="38100" dist="38100" dir="2700000" algn="tl">
              <a:srgbClr val="000000"/>
            </a:outerShdw>
          </a:effectLst>
          <a:latin typeface="Arial" charset="0"/>
        </a:defRPr>
      </a:lvl9pPr>
    </p:titleStyle>
    <p:bodyStyle>
      <a:lvl1pPr marL="342900" indent="-342900" algn="l" rtl="0" fontAlgn="base">
        <a:spcBef>
          <a:spcPct val="20000"/>
        </a:spcBef>
        <a:spcAft>
          <a:spcPct val="0"/>
        </a:spcAft>
        <a:buClr>
          <a:schemeClr val="hlink"/>
        </a:buClr>
        <a:buFont typeface="Wingdings" pitchFamily="2" charset="2"/>
        <a:buBlip>
          <a:blip r:embed="rId14"/>
        </a:buBlip>
        <a:defRPr sz="3200">
          <a:solidFill>
            <a:schemeClr val="tx1"/>
          </a:solidFill>
          <a:effectLst>
            <a:outerShdw blurRad="38100" dist="38100" dir="2700000" algn="tl">
              <a:srgbClr val="000000"/>
            </a:outerShdw>
          </a:effectLst>
          <a:latin typeface="+mn-lt"/>
          <a:ea typeface="+mn-ea"/>
          <a:cs typeface="+mn-cs"/>
        </a:defRPr>
      </a:lvl1pPr>
      <a:lvl2pPr marL="742950" indent="-285750" algn="l" rtl="0" fontAlgn="base">
        <a:spcBef>
          <a:spcPct val="20000"/>
        </a:spcBef>
        <a:spcAft>
          <a:spcPct val="0"/>
        </a:spcAft>
        <a:buClr>
          <a:schemeClr val="folHlink"/>
        </a:buClr>
        <a:buSzPct val="50000"/>
        <a:buFont typeface="Wingdings" pitchFamily="2" charset="2"/>
        <a:buChar char="n"/>
        <a:defRPr sz="2800">
          <a:solidFill>
            <a:schemeClr val="tx1"/>
          </a:solidFill>
          <a:effectLst>
            <a:outerShdw blurRad="38100" dist="38100" dir="2700000" algn="tl">
              <a:srgbClr val="000000"/>
            </a:outerShdw>
          </a:effectLst>
          <a:latin typeface="+mn-lt"/>
        </a:defRPr>
      </a:lvl2pPr>
      <a:lvl3pPr marL="1143000" indent="-228600" algn="l" rtl="0" fontAlgn="base">
        <a:spcBef>
          <a:spcPct val="20000"/>
        </a:spcBef>
        <a:spcAft>
          <a:spcPct val="0"/>
        </a:spcAft>
        <a:buClr>
          <a:schemeClr val="hlink"/>
        </a:buClr>
        <a:buFont typeface="Wingdings" pitchFamily="2" charset="2"/>
        <a:buBlip>
          <a:blip r:embed="rId14"/>
        </a:buBlip>
        <a:defRPr sz="2400">
          <a:solidFill>
            <a:schemeClr val="tx1"/>
          </a:solidFill>
          <a:effectLst>
            <a:outerShdw blurRad="38100" dist="38100" dir="2700000" algn="tl">
              <a:srgbClr val="000000"/>
            </a:outerShdw>
          </a:effectLst>
          <a:latin typeface="+mn-lt"/>
        </a:defRPr>
      </a:lvl3pPr>
      <a:lvl4pPr marL="1600200" indent="-228600" algn="l" rtl="0" fontAlgn="base">
        <a:spcBef>
          <a:spcPct val="20000"/>
        </a:spcBef>
        <a:spcAft>
          <a:spcPct val="0"/>
        </a:spcAft>
        <a:buClr>
          <a:schemeClr val="folHlink"/>
        </a:buClr>
        <a:buSzPct val="50000"/>
        <a:buFont typeface="Wingdings" pitchFamily="2" charset="2"/>
        <a:buChar char="n"/>
        <a:defRPr sz="2000">
          <a:solidFill>
            <a:schemeClr val="tx1"/>
          </a:solidFill>
          <a:effectLst>
            <a:outerShdw blurRad="38100" dist="38100" dir="2700000" algn="tl">
              <a:srgbClr val="000000"/>
            </a:outerShdw>
          </a:effectLst>
          <a:latin typeface="+mn-lt"/>
        </a:defRPr>
      </a:lvl4pPr>
      <a:lvl5pPr marL="2057400" indent="-228600" algn="l" rtl="0" fontAlgn="base">
        <a:spcBef>
          <a:spcPct val="20000"/>
        </a:spcBef>
        <a:spcAft>
          <a:spcPct val="0"/>
        </a:spcAft>
        <a:buClr>
          <a:schemeClr val="hlink"/>
        </a:buClr>
        <a:buFont typeface="Wingdings" pitchFamily="2" charset="2"/>
        <a:buBlip>
          <a:blip r:embed="rId14"/>
        </a:buBlip>
        <a:defRPr sz="2000">
          <a:solidFill>
            <a:schemeClr val="tx1"/>
          </a:solidFill>
          <a:effectLst>
            <a:outerShdw blurRad="38100" dist="38100" dir="2700000" algn="tl">
              <a:srgbClr val="000000"/>
            </a:outerShdw>
          </a:effectLst>
          <a:latin typeface="+mn-lt"/>
        </a:defRPr>
      </a:lvl5pPr>
      <a:lvl6pPr marL="2514600" indent="-228600" algn="l" rtl="0" fontAlgn="base">
        <a:spcBef>
          <a:spcPct val="20000"/>
        </a:spcBef>
        <a:spcAft>
          <a:spcPct val="0"/>
        </a:spcAft>
        <a:buClr>
          <a:schemeClr val="hlink"/>
        </a:buClr>
        <a:buFont typeface="Wingdings" pitchFamily="2" charset="2"/>
        <a:buBlip>
          <a:blip r:embed="rId14"/>
        </a:buBlip>
        <a:defRPr sz="2000">
          <a:solidFill>
            <a:schemeClr val="tx1"/>
          </a:solidFill>
          <a:effectLst>
            <a:outerShdw blurRad="38100" dist="38100" dir="2700000" algn="tl">
              <a:srgbClr val="000000"/>
            </a:outerShdw>
          </a:effectLst>
          <a:latin typeface="+mn-lt"/>
        </a:defRPr>
      </a:lvl6pPr>
      <a:lvl7pPr marL="2971800" indent="-228600" algn="l" rtl="0" fontAlgn="base">
        <a:spcBef>
          <a:spcPct val="20000"/>
        </a:spcBef>
        <a:spcAft>
          <a:spcPct val="0"/>
        </a:spcAft>
        <a:buClr>
          <a:schemeClr val="hlink"/>
        </a:buClr>
        <a:buFont typeface="Wingdings" pitchFamily="2" charset="2"/>
        <a:buBlip>
          <a:blip r:embed="rId14"/>
        </a:buBlip>
        <a:defRPr sz="2000">
          <a:solidFill>
            <a:schemeClr val="tx1"/>
          </a:solidFill>
          <a:effectLst>
            <a:outerShdw blurRad="38100" dist="38100" dir="2700000" algn="tl">
              <a:srgbClr val="000000"/>
            </a:outerShdw>
          </a:effectLst>
          <a:latin typeface="+mn-lt"/>
        </a:defRPr>
      </a:lvl7pPr>
      <a:lvl8pPr marL="3429000" indent="-228600" algn="l" rtl="0" fontAlgn="base">
        <a:spcBef>
          <a:spcPct val="20000"/>
        </a:spcBef>
        <a:spcAft>
          <a:spcPct val="0"/>
        </a:spcAft>
        <a:buClr>
          <a:schemeClr val="hlink"/>
        </a:buClr>
        <a:buFont typeface="Wingdings" pitchFamily="2" charset="2"/>
        <a:buBlip>
          <a:blip r:embed="rId14"/>
        </a:buBlip>
        <a:defRPr sz="2000">
          <a:solidFill>
            <a:schemeClr val="tx1"/>
          </a:solidFill>
          <a:effectLst>
            <a:outerShdw blurRad="38100" dist="38100" dir="2700000" algn="tl">
              <a:srgbClr val="000000"/>
            </a:outerShdw>
          </a:effectLst>
          <a:latin typeface="+mn-lt"/>
        </a:defRPr>
      </a:lvl8pPr>
      <a:lvl9pPr marL="3886200" indent="-228600" algn="l" rtl="0" fontAlgn="base">
        <a:spcBef>
          <a:spcPct val="20000"/>
        </a:spcBef>
        <a:spcAft>
          <a:spcPct val="0"/>
        </a:spcAft>
        <a:buClr>
          <a:schemeClr val="hlink"/>
        </a:buClr>
        <a:buFont typeface="Wingdings" pitchFamily="2" charset="2"/>
        <a:buBlip>
          <a:blip r:embed="rId14"/>
        </a:buBlip>
        <a:defRPr sz="2000">
          <a:solidFill>
            <a:schemeClr val="tx1"/>
          </a:solidFill>
          <a:effectLst>
            <a:outerShdw blurRad="38100" dist="38100" dir="2700000" algn="tl">
              <a:srgbClr val="000000"/>
            </a:outerShdw>
          </a:effectLst>
          <a:latin typeface="+mn-lt"/>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5 Başlık"/>
          <p:cNvSpPr>
            <a:spLocks noGrp="1"/>
          </p:cNvSpPr>
          <p:nvPr>
            <p:ph type="ctrTitle" sz="quarter"/>
          </p:nvPr>
        </p:nvSpPr>
        <p:spPr>
          <a:xfrm>
            <a:off x="500034" y="1000108"/>
            <a:ext cx="7772400" cy="4714884"/>
          </a:xfrm>
        </p:spPr>
        <p:txBody>
          <a:bodyPr/>
          <a:lstStyle/>
          <a:p>
            <a:r>
              <a:rPr lang="tr-TR" sz="4400" b="1" dirty="0" smtClean="0">
                <a:solidFill>
                  <a:schemeClr val="bg1">
                    <a:lumMod val="50000"/>
                  </a:schemeClr>
                </a:solidFill>
              </a:rPr>
              <a:t>TÜRKİYE YÜZYILI MAARİF MODELİ’NDE FARKLILAŞTIRMA UYGULAMALARINDA KULLANILAN YÖNTEM VE </a:t>
            </a:r>
            <a:r>
              <a:rPr lang="tr-TR" sz="4400" b="1" dirty="0" smtClean="0">
                <a:solidFill>
                  <a:schemeClr val="bg1">
                    <a:lumMod val="50000"/>
                  </a:schemeClr>
                </a:solidFill>
              </a:rPr>
              <a:t>TEKNİKLER</a:t>
            </a:r>
            <a:endParaRPr lang="tr-TR" sz="4400" dirty="0">
              <a:solidFill>
                <a:schemeClr val="bg1">
                  <a:lumMod val="50000"/>
                </a:schemeClr>
              </a:solidFill>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5 Başlık"/>
          <p:cNvSpPr>
            <a:spLocks noGrp="1"/>
          </p:cNvSpPr>
          <p:nvPr>
            <p:ph type="ctrTitle" sz="quarter"/>
          </p:nvPr>
        </p:nvSpPr>
        <p:spPr>
          <a:xfrm>
            <a:off x="142844" y="642918"/>
            <a:ext cx="8786874" cy="5000684"/>
          </a:xfrm>
        </p:spPr>
        <p:txBody>
          <a:bodyPr/>
          <a:lstStyle/>
          <a:p>
            <a:pPr algn="l"/>
            <a:r>
              <a:rPr lang="tr-TR" sz="2800" b="1" dirty="0" smtClean="0">
                <a:solidFill>
                  <a:srgbClr val="FF0000"/>
                </a:solidFill>
              </a:rPr>
              <a:t>8. Dönüşümlü Liderlik / Öğrenci Anlatımı</a:t>
            </a:r>
            <a:r>
              <a:rPr lang="tr-TR" sz="2800" dirty="0" smtClean="0">
                <a:solidFill>
                  <a:schemeClr val="bg1">
                    <a:lumMod val="50000"/>
                  </a:schemeClr>
                </a:solidFill>
              </a:rPr>
              <a:t/>
            </a:r>
            <a:br>
              <a:rPr lang="tr-TR" sz="2800" dirty="0" smtClean="0">
                <a:solidFill>
                  <a:schemeClr val="bg1">
                    <a:lumMod val="50000"/>
                  </a:schemeClr>
                </a:solidFill>
              </a:rPr>
            </a:br>
            <a:r>
              <a:rPr lang="tr-TR" sz="2800" b="1" dirty="0" smtClean="0">
                <a:solidFill>
                  <a:srgbClr val="FF0000"/>
                </a:solidFill>
              </a:rPr>
              <a:t>Tanım:</a:t>
            </a:r>
            <a:r>
              <a:rPr lang="tr-TR" sz="2800" dirty="0" smtClean="0">
                <a:solidFill>
                  <a:srgbClr val="FF0000"/>
                </a:solidFill>
              </a:rPr>
              <a:t> </a:t>
            </a:r>
            <a:r>
              <a:rPr lang="tr-TR" sz="2800" dirty="0" smtClean="0">
                <a:solidFill>
                  <a:schemeClr val="bg1">
                    <a:lumMod val="50000"/>
                  </a:schemeClr>
                </a:solidFill>
              </a:rPr>
              <a:t>Öğrenciler sırayla belirli bir konuyu sınıfa anlatır veya grupla paylaşır.</a:t>
            </a:r>
            <a:br>
              <a:rPr lang="tr-TR" sz="2800" dirty="0" smtClean="0">
                <a:solidFill>
                  <a:schemeClr val="bg1">
                    <a:lumMod val="50000"/>
                  </a:schemeClr>
                </a:solidFill>
              </a:rPr>
            </a:br>
            <a:r>
              <a:rPr lang="tr-TR" sz="2800" b="1" dirty="0" smtClean="0">
                <a:solidFill>
                  <a:srgbClr val="FF0000"/>
                </a:solidFill>
              </a:rPr>
              <a:t>Amaç:</a:t>
            </a:r>
            <a:r>
              <a:rPr lang="tr-TR" sz="2800" dirty="0" smtClean="0">
                <a:solidFill>
                  <a:srgbClr val="FF0000"/>
                </a:solidFill>
              </a:rPr>
              <a:t> </a:t>
            </a:r>
            <a:r>
              <a:rPr lang="tr-TR" sz="2800" dirty="0" smtClean="0">
                <a:solidFill>
                  <a:schemeClr val="bg1">
                    <a:lumMod val="50000"/>
                  </a:schemeClr>
                </a:solidFill>
              </a:rPr>
              <a:t>Öğrencinin özgüvenini artırmak ve farklı anlatım biçimlerini </a:t>
            </a:r>
            <a:r>
              <a:rPr lang="tr-TR" sz="2800" dirty="0" err="1" smtClean="0">
                <a:solidFill>
                  <a:schemeClr val="bg1">
                    <a:lumMod val="50000"/>
                  </a:schemeClr>
                </a:solidFill>
              </a:rPr>
              <a:t>deneyimlemesini</a:t>
            </a:r>
            <a:r>
              <a:rPr lang="tr-TR" sz="2800" dirty="0" smtClean="0">
                <a:solidFill>
                  <a:schemeClr val="bg1">
                    <a:lumMod val="50000"/>
                  </a:schemeClr>
                </a:solidFill>
              </a:rPr>
              <a:t> sağlamak</a:t>
            </a:r>
            <a:r>
              <a:rPr lang="tr-TR" sz="2800" dirty="0" smtClean="0">
                <a:solidFill>
                  <a:schemeClr val="bg1">
                    <a:lumMod val="50000"/>
                  </a:schemeClr>
                </a:solidFill>
              </a:rPr>
              <a:t>.</a:t>
            </a:r>
            <a:br>
              <a:rPr lang="tr-TR" sz="2800" dirty="0" smtClean="0">
                <a:solidFill>
                  <a:schemeClr val="bg1">
                    <a:lumMod val="50000"/>
                  </a:schemeClr>
                </a:solidFill>
              </a:rPr>
            </a:br>
            <a:r>
              <a:rPr lang="tr-TR" sz="2800" dirty="0" smtClean="0">
                <a:solidFill>
                  <a:schemeClr val="bg1">
                    <a:lumMod val="50000"/>
                  </a:schemeClr>
                </a:solidFill>
              </a:rPr>
              <a:t/>
            </a:r>
            <a:br>
              <a:rPr lang="tr-TR" sz="2800" dirty="0" smtClean="0">
                <a:solidFill>
                  <a:schemeClr val="bg1">
                    <a:lumMod val="50000"/>
                  </a:schemeClr>
                </a:solidFill>
              </a:rPr>
            </a:br>
            <a:r>
              <a:rPr lang="tr-TR" sz="2800" b="1" dirty="0" smtClean="0">
                <a:solidFill>
                  <a:srgbClr val="FF0000"/>
                </a:solidFill>
              </a:rPr>
              <a:t>Ders Örneği (Din Kültürü):</a:t>
            </a:r>
            <a:r>
              <a:rPr lang="tr-TR" sz="2800" dirty="0" smtClean="0">
                <a:solidFill>
                  <a:schemeClr val="bg1">
                    <a:lumMod val="50000"/>
                  </a:schemeClr>
                </a:solidFill>
              </a:rPr>
              <a:t/>
            </a:r>
            <a:br>
              <a:rPr lang="tr-TR" sz="2800" dirty="0" smtClean="0">
                <a:solidFill>
                  <a:schemeClr val="bg1">
                    <a:lumMod val="50000"/>
                  </a:schemeClr>
                </a:solidFill>
              </a:rPr>
            </a:br>
            <a:r>
              <a:rPr lang="tr-TR" sz="2800" dirty="0" smtClean="0">
                <a:solidFill>
                  <a:schemeClr val="bg1">
                    <a:lumMod val="50000"/>
                  </a:schemeClr>
                </a:solidFill>
              </a:rPr>
              <a:t>“Ramazan ayı” konusu:</a:t>
            </a:r>
            <a:br>
              <a:rPr lang="tr-TR" sz="2800" dirty="0" smtClean="0">
                <a:solidFill>
                  <a:schemeClr val="bg1">
                    <a:lumMod val="50000"/>
                  </a:schemeClr>
                </a:solidFill>
              </a:rPr>
            </a:br>
            <a:r>
              <a:rPr lang="tr-TR" sz="2800" dirty="0" smtClean="0">
                <a:solidFill>
                  <a:schemeClr val="bg1">
                    <a:lumMod val="50000"/>
                  </a:schemeClr>
                </a:solidFill>
              </a:rPr>
              <a:t>Her öğrenci bir alt başlık seçer: oruç, sahur, fitre, bayram</a:t>
            </a:r>
            <a:br>
              <a:rPr lang="tr-TR" sz="2800" dirty="0" smtClean="0">
                <a:solidFill>
                  <a:schemeClr val="bg1">
                    <a:lumMod val="50000"/>
                  </a:schemeClr>
                </a:solidFill>
              </a:rPr>
            </a:br>
            <a:r>
              <a:rPr lang="tr-TR" sz="2800" dirty="0" smtClean="0">
                <a:solidFill>
                  <a:schemeClr val="bg1">
                    <a:lumMod val="50000"/>
                  </a:schemeClr>
                </a:solidFill>
              </a:rPr>
              <a:t>Bilgileri araştırır ve sınıfa anlatır</a:t>
            </a:r>
            <a:endParaRPr lang="tr-TR" sz="2800" dirty="0">
              <a:solidFill>
                <a:schemeClr val="bg1">
                  <a:lumMod val="50000"/>
                </a:schemeClr>
              </a:solidFill>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5 Başlık"/>
          <p:cNvSpPr>
            <a:spLocks noGrp="1"/>
          </p:cNvSpPr>
          <p:nvPr>
            <p:ph type="ctrTitle" sz="quarter"/>
          </p:nvPr>
        </p:nvSpPr>
        <p:spPr>
          <a:xfrm>
            <a:off x="357158" y="785794"/>
            <a:ext cx="8358246" cy="5357826"/>
          </a:xfrm>
        </p:spPr>
        <p:txBody>
          <a:bodyPr/>
          <a:lstStyle/>
          <a:p>
            <a:pPr algn="l"/>
            <a:r>
              <a:rPr lang="tr-TR" sz="3200" b="1" dirty="0" smtClean="0">
                <a:solidFill>
                  <a:schemeClr val="bg1">
                    <a:lumMod val="50000"/>
                  </a:schemeClr>
                </a:solidFill>
              </a:rPr>
              <a:t>	Türkiye </a:t>
            </a:r>
            <a:r>
              <a:rPr lang="tr-TR" sz="3200" b="1" dirty="0" smtClean="0">
                <a:solidFill>
                  <a:schemeClr val="bg1">
                    <a:lumMod val="50000"/>
                  </a:schemeClr>
                </a:solidFill>
              </a:rPr>
              <a:t>Yüzyılı Maarif Modeli’nde farklılaştırma, tek tip öğretim yerine öğrenci merkezli, adil ve çok yönlü bir öğrenme süreci hedefler.</a:t>
            </a:r>
            <a:br>
              <a:rPr lang="tr-TR" sz="3200" b="1" dirty="0" smtClean="0">
                <a:solidFill>
                  <a:schemeClr val="bg1">
                    <a:lumMod val="50000"/>
                  </a:schemeClr>
                </a:solidFill>
              </a:rPr>
            </a:br>
            <a:r>
              <a:rPr lang="tr-TR" sz="3200" b="1" dirty="0" smtClean="0">
                <a:solidFill>
                  <a:schemeClr val="bg1">
                    <a:lumMod val="50000"/>
                  </a:schemeClr>
                </a:solidFill>
              </a:rPr>
              <a:t>	Bu </a:t>
            </a:r>
            <a:r>
              <a:rPr lang="tr-TR" sz="3200" b="1" dirty="0" smtClean="0">
                <a:solidFill>
                  <a:schemeClr val="bg1">
                    <a:lumMod val="50000"/>
                  </a:schemeClr>
                </a:solidFill>
              </a:rPr>
              <a:t>modelde kullanılan yöntem ve teknikler sayesinde hem akademik başarı hem de bireysel gelişim desteklenir.</a:t>
            </a:r>
            <a:r>
              <a:rPr lang="tr-TR" sz="3200" dirty="0" smtClean="0">
                <a:solidFill>
                  <a:schemeClr val="bg1">
                    <a:lumMod val="50000"/>
                  </a:schemeClr>
                </a:solidFill>
              </a:rPr>
              <a:t/>
            </a:r>
            <a:br>
              <a:rPr lang="tr-TR" sz="3200" dirty="0" smtClean="0">
                <a:solidFill>
                  <a:schemeClr val="bg1">
                    <a:lumMod val="50000"/>
                  </a:schemeClr>
                </a:solidFill>
              </a:rPr>
            </a:br>
            <a:r>
              <a:rPr lang="tr-TR" sz="3200" dirty="0">
                <a:solidFill>
                  <a:schemeClr val="bg1">
                    <a:lumMod val="50000"/>
                  </a:schemeClr>
                </a:solidFill>
              </a:rPr>
              <a:t/>
            </a:r>
            <a:br>
              <a:rPr lang="tr-TR" sz="3200" dirty="0">
                <a:solidFill>
                  <a:schemeClr val="bg1">
                    <a:lumMod val="50000"/>
                  </a:schemeClr>
                </a:solidFill>
              </a:rPr>
            </a:br>
            <a:endParaRPr lang="tr-TR" sz="3200" dirty="0">
              <a:solidFill>
                <a:schemeClr val="bg1">
                  <a:lumMod val="50000"/>
                </a:schemeClr>
              </a:solidFill>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5 Başlık"/>
          <p:cNvSpPr>
            <a:spLocks noGrp="1"/>
          </p:cNvSpPr>
          <p:nvPr>
            <p:ph type="ctrTitle" sz="quarter"/>
          </p:nvPr>
        </p:nvSpPr>
        <p:spPr>
          <a:xfrm>
            <a:off x="214282" y="142852"/>
            <a:ext cx="8501122" cy="6500834"/>
          </a:xfrm>
        </p:spPr>
        <p:txBody>
          <a:bodyPr/>
          <a:lstStyle/>
          <a:p>
            <a:pPr algn="l"/>
            <a:r>
              <a:rPr lang="tr-TR" sz="2800" b="1" dirty="0" smtClean="0">
                <a:solidFill>
                  <a:srgbClr val="FF0000"/>
                </a:solidFill>
              </a:rPr>
              <a:t>1</a:t>
            </a:r>
            <a:r>
              <a:rPr lang="tr-TR" sz="2800" b="1" dirty="0" smtClean="0">
                <a:solidFill>
                  <a:srgbClr val="FF0000"/>
                </a:solidFill>
              </a:rPr>
              <a:t>. İstasyon Tekniği</a:t>
            </a:r>
            <a:r>
              <a:rPr lang="tr-TR" sz="2800" dirty="0" smtClean="0">
                <a:solidFill>
                  <a:schemeClr val="bg1">
                    <a:lumMod val="50000"/>
                  </a:schemeClr>
                </a:solidFill>
              </a:rPr>
              <a:t/>
            </a:r>
            <a:br>
              <a:rPr lang="tr-TR" sz="2800" dirty="0" smtClean="0">
                <a:solidFill>
                  <a:schemeClr val="bg1">
                    <a:lumMod val="50000"/>
                  </a:schemeClr>
                </a:solidFill>
              </a:rPr>
            </a:br>
            <a:r>
              <a:rPr lang="tr-TR" sz="2800" b="1" dirty="0" smtClean="0">
                <a:solidFill>
                  <a:srgbClr val="FF0000"/>
                </a:solidFill>
              </a:rPr>
              <a:t>Tanım:</a:t>
            </a:r>
            <a:r>
              <a:rPr lang="tr-TR" sz="2800" dirty="0" smtClean="0">
                <a:solidFill>
                  <a:srgbClr val="FF0000"/>
                </a:solidFill>
              </a:rPr>
              <a:t> </a:t>
            </a:r>
            <a:r>
              <a:rPr lang="tr-TR" sz="2800" dirty="0" smtClean="0">
                <a:solidFill>
                  <a:schemeClr val="bg1">
                    <a:lumMod val="50000"/>
                  </a:schemeClr>
                </a:solidFill>
              </a:rPr>
              <a:t>Öğrenciler farklı öğrenme istasyonlarında sırayla çalışarak konunun çeşitli boyutlarını farklı etkinliklerle öğrenir.</a:t>
            </a:r>
            <a:br>
              <a:rPr lang="tr-TR" sz="2800" dirty="0" smtClean="0">
                <a:solidFill>
                  <a:schemeClr val="bg1">
                    <a:lumMod val="50000"/>
                  </a:schemeClr>
                </a:solidFill>
              </a:rPr>
            </a:br>
            <a:r>
              <a:rPr lang="tr-TR" sz="2800" b="1" dirty="0" smtClean="0">
                <a:solidFill>
                  <a:srgbClr val="FF0000"/>
                </a:solidFill>
              </a:rPr>
              <a:t>Amaç:</a:t>
            </a:r>
            <a:r>
              <a:rPr lang="tr-TR" sz="2800" dirty="0" smtClean="0">
                <a:solidFill>
                  <a:srgbClr val="FF0000"/>
                </a:solidFill>
              </a:rPr>
              <a:t> </a:t>
            </a:r>
            <a:r>
              <a:rPr lang="tr-TR" sz="2800" dirty="0" smtClean="0">
                <a:solidFill>
                  <a:schemeClr val="bg1">
                    <a:lumMod val="50000"/>
                  </a:schemeClr>
                </a:solidFill>
              </a:rPr>
              <a:t>Öğrenmeyi oyunlaştırarak farklı ilgi ve öğrenme stillerine hitap etmek</a:t>
            </a:r>
            <a:r>
              <a:rPr lang="tr-TR" sz="2800" dirty="0" smtClean="0">
                <a:solidFill>
                  <a:schemeClr val="bg1">
                    <a:lumMod val="50000"/>
                  </a:schemeClr>
                </a:solidFill>
              </a:rPr>
              <a:t>.</a:t>
            </a:r>
            <a:br>
              <a:rPr lang="tr-TR" sz="2800" dirty="0" smtClean="0">
                <a:solidFill>
                  <a:schemeClr val="bg1">
                    <a:lumMod val="50000"/>
                  </a:schemeClr>
                </a:solidFill>
              </a:rPr>
            </a:br>
            <a:r>
              <a:rPr lang="tr-TR" sz="2800" dirty="0" smtClean="0">
                <a:solidFill>
                  <a:schemeClr val="bg1">
                    <a:lumMod val="50000"/>
                  </a:schemeClr>
                </a:solidFill>
              </a:rPr>
              <a:t/>
            </a:r>
            <a:br>
              <a:rPr lang="tr-TR" sz="2800" dirty="0" smtClean="0">
                <a:solidFill>
                  <a:schemeClr val="bg1">
                    <a:lumMod val="50000"/>
                  </a:schemeClr>
                </a:solidFill>
              </a:rPr>
            </a:br>
            <a:r>
              <a:rPr lang="tr-TR" sz="2800" b="1" dirty="0" smtClean="0">
                <a:solidFill>
                  <a:srgbClr val="FF0000"/>
                </a:solidFill>
              </a:rPr>
              <a:t>Ders Örneği (Fen Bilimleri):</a:t>
            </a:r>
            <a:r>
              <a:rPr lang="tr-TR" sz="2800" dirty="0" smtClean="0">
                <a:solidFill>
                  <a:schemeClr val="bg1">
                    <a:lumMod val="50000"/>
                  </a:schemeClr>
                </a:solidFill>
              </a:rPr>
              <a:t/>
            </a:r>
            <a:br>
              <a:rPr lang="tr-TR" sz="2800" dirty="0" smtClean="0">
                <a:solidFill>
                  <a:schemeClr val="bg1">
                    <a:lumMod val="50000"/>
                  </a:schemeClr>
                </a:solidFill>
              </a:rPr>
            </a:br>
            <a:r>
              <a:rPr lang="tr-TR" sz="2800" dirty="0" smtClean="0">
                <a:solidFill>
                  <a:schemeClr val="bg1">
                    <a:lumMod val="50000"/>
                  </a:schemeClr>
                </a:solidFill>
              </a:rPr>
              <a:t>“Kuvvet ve Hareket” konusunda:</a:t>
            </a:r>
            <a:br>
              <a:rPr lang="tr-TR" sz="2800" dirty="0" smtClean="0">
                <a:solidFill>
                  <a:schemeClr val="bg1">
                    <a:lumMod val="50000"/>
                  </a:schemeClr>
                </a:solidFill>
              </a:rPr>
            </a:br>
            <a:r>
              <a:rPr lang="tr-TR" sz="2800" dirty="0" smtClean="0">
                <a:solidFill>
                  <a:schemeClr val="bg1">
                    <a:lumMod val="50000"/>
                  </a:schemeClr>
                </a:solidFill>
              </a:rPr>
              <a:t>İstasyon 1: Kuvvet türlerini eşleştirme kartları</a:t>
            </a:r>
            <a:br>
              <a:rPr lang="tr-TR" sz="2800" dirty="0" smtClean="0">
                <a:solidFill>
                  <a:schemeClr val="bg1">
                    <a:lumMod val="50000"/>
                  </a:schemeClr>
                </a:solidFill>
              </a:rPr>
            </a:br>
            <a:r>
              <a:rPr lang="tr-TR" sz="2800" dirty="0" smtClean="0">
                <a:solidFill>
                  <a:schemeClr val="bg1">
                    <a:lumMod val="50000"/>
                  </a:schemeClr>
                </a:solidFill>
              </a:rPr>
              <a:t>İstasyon 2: Basit deney yapımı (sürtünme kuvveti)</a:t>
            </a:r>
            <a:br>
              <a:rPr lang="tr-TR" sz="2800" dirty="0" smtClean="0">
                <a:solidFill>
                  <a:schemeClr val="bg1">
                    <a:lumMod val="50000"/>
                  </a:schemeClr>
                </a:solidFill>
              </a:rPr>
            </a:br>
            <a:r>
              <a:rPr lang="tr-TR" sz="2800" dirty="0" smtClean="0">
                <a:solidFill>
                  <a:schemeClr val="bg1">
                    <a:lumMod val="50000"/>
                  </a:schemeClr>
                </a:solidFill>
              </a:rPr>
              <a:t>İstasyon 3: Kavram haritası oluşturma</a:t>
            </a:r>
            <a:br>
              <a:rPr lang="tr-TR" sz="2800" dirty="0" smtClean="0">
                <a:solidFill>
                  <a:schemeClr val="bg1">
                    <a:lumMod val="50000"/>
                  </a:schemeClr>
                </a:solidFill>
              </a:rPr>
            </a:br>
            <a:r>
              <a:rPr lang="tr-TR" sz="2800" dirty="0" smtClean="0">
                <a:solidFill>
                  <a:schemeClr val="bg1">
                    <a:lumMod val="50000"/>
                  </a:schemeClr>
                </a:solidFill>
              </a:rPr>
              <a:t>İstasyon 4: Bilgi yarışması (çoktan seçmeli sorularla</a:t>
            </a:r>
            <a:r>
              <a:rPr lang="tr-TR" sz="2800" dirty="0" smtClean="0">
                <a:solidFill>
                  <a:schemeClr val="bg1">
                    <a:lumMod val="50000"/>
                  </a:schemeClr>
                </a:solidFill>
              </a:rPr>
              <a:t>)</a:t>
            </a:r>
            <a:r>
              <a:rPr lang="tr-TR" sz="2800" dirty="0">
                <a:solidFill>
                  <a:schemeClr val="bg1">
                    <a:lumMod val="50000"/>
                  </a:schemeClr>
                </a:solidFill>
              </a:rPr>
              <a:t/>
            </a:r>
            <a:br>
              <a:rPr lang="tr-TR" sz="2800" dirty="0">
                <a:solidFill>
                  <a:schemeClr val="bg1">
                    <a:lumMod val="50000"/>
                  </a:schemeClr>
                </a:solidFill>
              </a:rPr>
            </a:br>
            <a:endParaRPr lang="tr-TR" sz="2800" dirty="0">
              <a:solidFill>
                <a:schemeClr val="bg1">
                  <a:lumMod val="50000"/>
                </a:schemeClr>
              </a:solidFill>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5 Başlık"/>
          <p:cNvSpPr>
            <a:spLocks noGrp="1"/>
          </p:cNvSpPr>
          <p:nvPr>
            <p:ph type="ctrTitle" sz="quarter"/>
          </p:nvPr>
        </p:nvSpPr>
        <p:spPr>
          <a:xfrm>
            <a:off x="214282" y="571480"/>
            <a:ext cx="8643998" cy="5857892"/>
          </a:xfrm>
        </p:spPr>
        <p:txBody>
          <a:bodyPr/>
          <a:lstStyle/>
          <a:p>
            <a:pPr algn="l"/>
            <a:r>
              <a:rPr lang="tr-TR" sz="2800" b="1" dirty="0" smtClean="0">
                <a:solidFill>
                  <a:srgbClr val="FF0000"/>
                </a:solidFill>
              </a:rPr>
              <a:t/>
            </a:r>
            <a:br>
              <a:rPr lang="tr-TR" sz="2800" b="1" dirty="0" smtClean="0">
                <a:solidFill>
                  <a:srgbClr val="FF0000"/>
                </a:solidFill>
              </a:rPr>
            </a:br>
            <a:r>
              <a:rPr lang="tr-TR" sz="2800" b="1" dirty="0" smtClean="0">
                <a:solidFill>
                  <a:srgbClr val="FF0000"/>
                </a:solidFill>
              </a:rPr>
              <a:t/>
            </a:r>
            <a:br>
              <a:rPr lang="tr-TR" sz="2800" b="1" dirty="0" smtClean="0">
                <a:solidFill>
                  <a:srgbClr val="FF0000"/>
                </a:solidFill>
              </a:rPr>
            </a:br>
            <a:r>
              <a:rPr lang="tr-TR" sz="2800" b="1" dirty="0" smtClean="0">
                <a:solidFill>
                  <a:srgbClr val="FF0000"/>
                </a:solidFill>
              </a:rPr>
              <a:t/>
            </a:r>
            <a:br>
              <a:rPr lang="tr-TR" sz="2800" b="1" dirty="0" smtClean="0">
                <a:solidFill>
                  <a:srgbClr val="FF0000"/>
                </a:solidFill>
              </a:rPr>
            </a:br>
            <a:r>
              <a:rPr lang="tr-TR" sz="2800" b="1" dirty="0" smtClean="0">
                <a:solidFill>
                  <a:srgbClr val="FF0000"/>
                </a:solidFill>
              </a:rPr>
              <a:t>2</a:t>
            </a:r>
            <a:r>
              <a:rPr lang="tr-TR" sz="2800" b="1" dirty="0" smtClean="0">
                <a:solidFill>
                  <a:srgbClr val="FF0000"/>
                </a:solidFill>
              </a:rPr>
              <a:t>. Katmanlı Öğretim</a:t>
            </a:r>
            <a:r>
              <a:rPr lang="tr-TR" sz="2800" dirty="0" smtClean="0">
                <a:solidFill>
                  <a:schemeClr val="bg1">
                    <a:lumMod val="50000"/>
                  </a:schemeClr>
                </a:solidFill>
              </a:rPr>
              <a:t/>
            </a:r>
            <a:br>
              <a:rPr lang="tr-TR" sz="2800" dirty="0" smtClean="0">
                <a:solidFill>
                  <a:schemeClr val="bg1">
                    <a:lumMod val="50000"/>
                  </a:schemeClr>
                </a:solidFill>
              </a:rPr>
            </a:br>
            <a:r>
              <a:rPr lang="tr-TR" sz="2800" b="1" dirty="0" smtClean="0">
                <a:solidFill>
                  <a:srgbClr val="FF0000"/>
                </a:solidFill>
              </a:rPr>
              <a:t>Tanım:</a:t>
            </a:r>
            <a:r>
              <a:rPr lang="tr-TR" sz="2800" dirty="0" smtClean="0">
                <a:solidFill>
                  <a:srgbClr val="FF0000"/>
                </a:solidFill>
              </a:rPr>
              <a:t> </a:t>
            </a:r>
            <a:r>
              <a:rPr lang="tr-TR" sz="2800" dirty="0" smtClean="0">
                <a:solidFill>
                  <a:schemeClr val="bg1">
                    <a:lumMod val="50000"/>
                  </a:schemeClr>
                </a:solidFill>
              </a:rPr>
              <a:t>Öğrencilere farklı zorluk düzeylerinde görevler verilir; temel, orta ve ileri düzey içerikler yer alır.</a:t>
            </a:r>
            <a:br>
              <a:rPr lang="tr-TR" sz="2800" dirty="0" smtClean="0">
                <a:solidFill>
                  <a:schemeClr val="bg1">
                    <a:lumMod val="50000"/>
                  </a:schemeClr>
                </a:solidFill>
              </a:rPr>
            </a:br>
            <a:r>
              <a:rPr lang="tr-TR" sz="2800" b="1" dirty="0" smtClean="0">
                <a:solidFill>
                  <a:srgbClr val="FF0000"/>
                </a:solidFill>
              </a:rPr>
              <a:t>Amaç:</a:t>
            </a:r>
            <a:r>
              <a:rPr lang="tr-TR" sz="2800" dirty="0" smtClean="0">
                <a:solidFill>
                  <a:srgbClr val="FF0000"/>
                </a:solidFill>
              </a:rPr>
              <a:t> </a:t>
            </a:r>
            <a:r>
              <a:rPr lang="tr-TR" sz="2800" dirty="0" smtClean="0">
                <a:solidFill>
                  <a:schemeClr val="bg1">
                    <a:lumMod val="50000"/>
                  </a:schemeClr>
                </a:solidFill>
              </a:rPr>
              <a:t>Tüm öğrencileri kendi seviyelerinde öğrenmeye teşvik etmek</a:t>
            </a:r>
            <a:r>
              <a:rPr lang="tr-TR" sz="2800" dirty="0" smtClean="0">
                <a:solidFill>
                  <a:schemeClr val="bg1">
                    <a:lumMod val="50000"/>
                  </a:schemeClr>
                </a:solidFill>
              </a:rPr>
              <a:t>.</a:t>
            </a:r>
            <a:br>
              <a:rPr lang="tr-TR" sz="2800" dirty="0" smtClean="0">
                <a:solidFill>
                  <a:schemeClr val="bg1">
                    <a:lumMod val="50000"/>
                  </a:schemeClr>
                </a:solidFill>
              </a:rPr>
            </a:br>
            <a:r>
              <a:rPr lang="tr-TR" sz="2800" dirty="0" smtClean="0">
                <a:solidFill>
                  <a:schemeClr val="bg1">
                    <a:lumMod val="50000"/>
                  </a:schemeClr>
                </a:solidFill>
              </a:rPr>
              <a:t/>
            </a:r>
            <a:br>
              <a:rPr lang="tr-TR" sz="2800" dirty="0" smtClean="0">
                <a:solidFill>
                  <a:schemeClr val="bg1">
                    <a:lumMod val="50000"/>
                  </a:schemeClr>
                </a:solidFill>
              </a:rPr>
            </a:br>
            <a:r>
              <a:rPr lang="tr-TR" sz="2800" b="1" dirty="0" smtClean="0">
                <a:solidFill>
                  <a:srgbClr val="FF0000"/>
                </a:solidFill>
              </a:rPr>
              <a:t>Ders Örneği (Sosyal Bilgiler):</a:t>
            </a:r>
            <a:r>
              <a:rPr lang="tr-TR" sz="2800" dirty="0" smtClean="0">
                <a:solidFill>
                  <a:schemeClr val="bg1">
                    <a:lumMod val="50000"/>
                  </a:schemeClr>
                </a:solidFill>
              </a:rPr>
              <a:t/>
            </a:r>
            <a:br>
              <a:rPr lang="tr-TR" sz="2800" dirty="0" smtClean="0">
                <a:solidFill>
                  <a:schemeClr val="bg1">
                    <a:lumMod val="50000"/>
                  </a:schemeClr>
                </a:solidFill>
              </a:rPr>
            </a:br>
            <a:r>
              <a:rPr lang="tr-TR" sz="2800" dirty="0" smtClean="0">
                <a:solidFill>
                  <a:schemeClr val="bg1">
                    <a:lumMod val="50000"/>
                  </a:schemeClr>
                </a:solidFill>
              </a:rPr>
              <a:t>“Milli Mücadele Dönemi” konusunda:</a:t>
            </a:r>
            <a:br>
              <a:rPr lang="tr-TR" sz="2800" dirty="0" smtClean="0">
                <a:solidFill>
                  <a:schemeClr val="bg1">
                    <a:lumMod val="50000"/>
                  </a:schemeClr>
                </a:solidFill>
              </a:rPr>
            </a:br>
            <a:r>
              <a:rPr lang="tr-TR" sz="2800" dirty="0" smtClean="0">
                <a:solidFill>
                  <a:schemeClr val="bg1">
                    <a:lumMod val="50000"/>
                  </a:schemeClr>
                </a:solidFill>
              </a:rPr>
              <a:t>Temel düzey: Atatürk’ün görevlerini sıralama</a:t>
            </a:r>
            <a:br>
              <a:rPr lang="tr-TR" sz="2800" dirty="0" smtClean="0">
                <a:solidFill>
                  <a:schemeClr val="bg1">
                    <a:lumMod val="50000"/>
                  </a:schemeClr>
                </a:solidFill>
              </a:rPr>
            </a:br>
            <a:r>
              <a:rPr lang="tr-TR" sz="2800" dirty="0" smtClean="0">
                <a:solidFill>
                  <a:schemeClr val="bg1">
                    <a:lumMod val="50000"/>
                  </a:schemeClr>
                </a:solidFill>
              </a:rPr>
              <a:t>Orta düzey: Kronolojik sıralama yapma</a:t>
            </a:r>
            <a:br>
              <a:rPr lang="tr-TR" sz="2800" dirty="0" smtClean="0">
                <a:solidFill>
                  <a:schemeClr val="bg1">
                    <a:lumMod val="50000"/>
                  </a:schemeClr>
                </a:solidFill>
              </a:rPr>
            </a:br>
            <a:r>
              <a:rPr lang="tr-TR" sz="2800" dirty="0" smtClean="0">
                <a:solidFill>
                  <a:schemeClr val="bg1">
                    <a:lumMod val="50000"/>
                  </a:schemeClr>
                </a:solidFill>
              </a:rPr>
              <a:t>İleri düzey: Atatürk’ün söylevlerinden analiz </a:t>
            </a:r>
            <a:r>
              <a:rPr lang="tr-TR" sz="2800" dirty="0" smtClean="0">
                <a:solidFill>
                  <a:schemeClr val="bg1">
                    <a:lumMod val="50000"/>
                  </a:schemeClr>
                </a:solidFill>
              </a:rPr>
              <a:t>yapma</a:t>
            </a:r>
            <a:r>
              <a:rPr lang="tr-TR" sz="2800" dirty="0">
                <a:solidFill>
                  <a:schemeClr val="bg1">
                    <a:lumMod val="50000"/>
                  </a:schemeClr>
                </a:solidFill>
              </a:rPr>
              <a:t/>
            </a:r>
            <a:br>
              <a:rPr lang="tr-TR" sz="2800" dirty="0">
                <a:solidFill>
                  <a:schemeClr val="bg1">
                    <a:lumMod val="50000"/>
                  </a:schemeClr>
                </a:solidFill>
              </a:rPr>
            </a:br>
            <a:endParaRPr lang="tr-TR" sz="2800" dirty="0">
              <a:solidFill>
                <a:schemeClr val="bg1">
                  <a:lumMod val="50000"/>
                </a:schemeClr>
              </a:solidFill>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5 Başlık"/>
          <p:cNvSpPr>
            <a:spLocks noGrp="1"/>
          </p:cNvSpPr>
          <p:nvPr>
            <p:ph type="ctrTitle" sz="quarter"/>
          </p:nvPr>
        </p:nvSpPr>
        <p:spPr>
          <a:xfrm>
            <a:off x="357158" y="357166"/>
            <a:ext cx="8429684" cy="5857892"/>
          </a:xfrm>
        </p:spPr>
        <p:txBody>
          <a:bodyPr/>
          <a:lstStyle/>
          <a:p>
            <a:pPr algn="l"/>
            <a:r>
              <a:rPr lang="tr-TR" sz="2800" b="1" dirty="0" smtClean="0">
                <a:solidFill>
                  <a:srgbClr val="FF0000"/>
                </a:solidFill>
              </a:rPr>
              <a:t>3. Öğrenci İlgi Merkezli Etkinlikler</a:t>
            </a:r>
            <a:r>
              <a:rPr lang="tr-TR" sz="2800" dirty="0" smtClean="0">
                <a:solidFill>
                  <a:schemeClr val="bg1">
                    <a:lumMod val="50000"/>
                  </a:schemeClr>
                </a:solidFill>
              </a:rPr>
              <a:t/>
            </a:r>
            <a:br>
              <a:rPr lang="tr-TR" sz="2800" dirty="0" smtClean="0">
                <a:solidFill>
                  <a:schemeClr val="bg1">
                    <a:lumMod val="50000"/>
                  </a:schemeClr>
                </a:solidFill>
              </a:rPr>
            </a:br>
            <a:r>
              <a:rPr lang="tr-TR" sz="2800" b="1" dirty="0" smtClean="0">
                <a:solidFill>
                  <a:srgbClr val="FF0000"/>
                </a:solidFill>
              </a:rPr>
              <a:t>Tanım:</a:t>
            </a:r>
            <a:r>
              <a:rPr lang="tr-TR" sz="2800" dirty="0" smtClean="0">
                <a:solidFill>
                  <a:srgbClr val="FF0000"/>
                </a:solidFill>
              </a:rPr>
              <a:t> </a:t>
            </a:r>
            <a:r>
              <a:rPr lang="tr-TR" sz="2800" dirty="0" smtClean="0">
                <a:solidFill>
                  <a:schemeClr val="bg1">
                    <a:lumMod val="50000"/>
                  </a:schemeClr>
                </a:solidFill>
              </a:rPr>
              <a:t>Öğrencilerin ilgilerini dikkate alarak, konuyla ilgili farklı içerikler veya görevler sunulmasıdır.</a:t>
            </a:r>
            <a:br>
              <a:rPr lang="tr-TR" sz="2800" dirty="0" smtClean="0">
                <a:solidFill>
                  <a:schemeClr val="bg1">
                    <a:lumMod val="50000"/>
                  </a:schemeClr>
                </a:solidFill>
              </a:rPr>
            </a:br>
            <a:r>
              <a:rPr lang="tr-TR" sz="2800" b="1" dirty="0" smtClean="0">
                <a:solidFill>
                  <a:srgbClr val="FF0000"/>
                </a:solidFill>
              </a:rPr>
              <a:t>Amaç:</a:t>
            </a:r>
            <a:r>
              <a:rPr lang="tr-TR" sz="2800" dirty="0" smtClean="0">
                <a:solidFill>
                  <a:srgbClr val="FF0000"/>
                </a:solidFill>
              </a:rPr>
              <a:t> </a:t>
            </a:r>
            <a:r>
              <a:rPr lang="tr-TR" sz="2800" dirty="0" smtClean="0">
                <a:solidFill>
                  <a:schemeClr val="bg1">
                    <a:lumMod val="50000"/>
                  </a:schemeClr>
                </a:solidFill>
              </a:rPr>
              <a:t>Öğrencinin motivasyonunu artırmak ve derse aktif katılımını sağlamak</a:t>
            </a:r>
            <a:r>
              <a:rPr lang="tr-TR" sz="2800" dirty="0" smtClean="0">
                <a:solidFill>
                  <a:schemeClr val="bg1">
                    <a:lumMod val="50000"/>
                  </a:schemeClr>
                </a:solidFill>
              </a:rPr>
              <a:t>.</a:t>
            </a:r>
            <a:br>
              <a:rPr lang="tr-TR" sz="2800" dirty="0" smtClean="0">
                <a:solidFill>
                  <a:schemeClr val="bg1">
                    <a:lumMod val="50000"/>
                  </a:schemeClr>
                </a:solidFill>
              </a:rPr>
            </a:br>
            <a:r>
              <a:rPr lang="tr-TR" sz="2800" dirty="0" smtClean="0">
                <a:solidFill>
                  <a:schemeClr val="bg1">
                    <a:lumMod val="50000"/>
                  </a:schemeClr>
                </a:solidFill>
              </a:rPr>
              <a:t/>
            </a:r>
            <a:br>
              <a:rPr lang="tr-TR" sz="2800" dirty="0" smtClean="0">
                <a:solidFill>
                  <a:schemeClr val="bg1">
                    <a:lumMod val="50000"/>
                  </a:schemeClr>
                </a:solidFill>
              </a:rPr>
            </a:br>
            <a:r>
              <a:rPr lang="tr-TR" sz="2800" b="1" dirty="0" smtClean="0">
                <a:solidFill>
                  <a:srgbClr val="FF0000"/>
                </a:solidFill>
              </a:rPr>
              <a:t>Ders Örneği (Türkçe):</a:t>
            </a:r>
            <a:r>
              <a:rPr lang="tr-TR" sz="2800" dirty="0" smtClean="0">
                <a:solidFill>
                  <a:schemeClr val="bg1">
                    <a:lumMod val="50000"/>
                  </a:schemeClr>
                </a:solidFill>
              </a:rPr>
              <a:t/>
            </a:r>
            <a:br>
              <a:rPr lang="tr-TR" sz="2800" dirty="0" smtClean="0">
                <a:solidFill>
                  <a:schemeClr val="bg1">
                    <a:lumMod val="50000"/>
                  </a:schemeClr>
                </a:solidFill>
              </a:rPr>
            </a:br>
            <a:r>
              <a:rPr lang="tr-TR" sz="2800" dirty="0" smtClean="0">
                <a:solidFill>
                  <a:schemeClr val="bg1">
                    <a:lumMod val="50000"/>
                  </a:schemeClr>
                </a:solidFill>
              </a:rPr>
              <a:t>“Masal yazımı” konusunda:</a:t>
            </a:r>
            <a:br>
              <a:rPr lang="tr-TR" sz="2800" dirty="0" smtClean="0">
                <a:solidFill>
                  <a:schemeClr val="bg1">
                    <a:lumMod val="50000"/>
                  </a:schemeClr>
                </a:solidFill>
              </a:rPr>
            </a:br>
            <a:r>
              <a:rPr lang="tr-TR" sz="2800" dirty="0" smtClean="0">
                <a:solidFill>
                  <a:schemeClr val="bg1">
                    <a:lumMod val="50000"/>
                  </a:schemeClr>
                </a:solidFill>
              </a:rPr>
              <a:t>Spora ilgisi olan öğrenci: Spor temalı masal yazma</a:t>
            </a:r>
            <a:br>
              <a:rPr lang="tr-TR" sz="2800" dirty="0" smtClean="0">
                <a:solidFill>
                  <a:schemeClr val="bg1">
                    <a:lumMod val="50000"/>
                  </a:schemeClr>
                </a:solidFill>
              </a:rPr>
            </a:br>
            <a:r>
              <a:rPr lang="tr-TR" sz="2800" dirty="0" smtClean="0">
                <a:solidFill>
                  <a:schemeClr val="bg1">
                    <a:lumMod val="50000"/>
                  </a:schemeClr>
                </a:solidFill>
              </a:rPr>
              <a:t>Doğaya ilgi duyan öğrenci: Ormanda geçen masal</a:t>
            </a:r>
            <a:br>
              <a:rPr lang="tr-TR" sz="2800" dirty="0" smtClean="0">
                <a:solidFill>
                  <a:schemeClr val="bg1">
                    <a:lumMod val="50000"/>
                  </a:schemeClr>
                </a:solidFill>
              </a:rPr>
            </a:br>
            <a:r>
              <a:rPr lang="tr-TR" sz="2800" dirty="0" smtClean="0">
                <a:solidFill>
                  <a:schemeClr val="bg1">
                    <a:lumMod val="50000"/>
                  </a:schemeClr>
                </a:solidFill>
              </a:rPr>
              <a:t>Bilime ilgisi olan: Bilim kurgu </a:t>
            </a:r>
            <a:r>
              <a:rPr lang="tr-TR" sz="2800" dirty="0" smtClean="0">
                <a:solidFill>
                  <a:schemeClr val="bg1">
                    <a:lumMod val="50000"/>
                  </a:schemeClr>
                </a:solidFill>
              </a:rPr>
              <a:t>masalı</a:t>
            </a:r>
            <a:r>
              <a:rPr lang="tr-TR" sz="2800" dirty="0">
                <a:solidFill>
                  <a:schemeClr val="bg1">
                    <a:lumMod val="50000"/>
                  </a:schemeClr>
                </a:solidFill>
              </a:rPr>
              <a:t/>
            </a:r>
            <a:br>
              <a:rPr lang="tr-TR" sz="2800" dirty="0">
                <a:solidFill>
                  <a:schemeClr val="bg1">
                    <a:lumMod val="50000"/>
                  </a:schemeClr>
                </a:solidFill>
              </a:rPr>
            </a:br>
            <a:endParaRPr lang="tr-TR" sz="2800" dirty="0">
              <a:solidFill>
                <a:schemeClr val="bg1">
                  <a:lumMod val="50000"/>
                </a:schemeClr>
              </a:solidFill>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5 Başlık"/>
          <p:cNvSpPr>
            <a:spLocks noGrp="1"/>
          </p:cNvSpPr>
          <p:nvPr>
            <p:ph type="ctrTitle" sz="quarter"/>
          </p:nvPr>
        </p:nvSpPr>
        <p:spPr>
          <a:xfrm>
            <a:off x="214282" y="214290"/>
            <a:ext cx="8572560" cy="6072206"/>
          </a:xfrm>
        </p:spPr>
        <p:txBody>
          <a:bodyPr/>
          <a:lstStyle/>
          <a:p>
            <a:pPr algn="l"/>
            <a:r>
              <a:rPr lang="tr-TR" sz="2800" b="1" dirty="0" smtClean="0">
                <a:solidFill>
                  <a:srgbClr val="FF0000"/>
                </a:solidFill>
              </a:rPr>
              <a:t>4</a:t>
            </a:r>
            <a:r>
              <a:rPr lang="tr-TR" sz="2800" b="1" dirty="0" smtClean="0">
                <a:solidFill>
                  <a:srgbClr val="FF0000"/>
                </a:solidFill>
              </a:rPr>
              <a:t>. Seçmeli Görevler / Menü Tekniği</a:t>
            </a:r>
            <a:r>
              <a:rPr lang="tr-TR" sz="2800" dirty="0" smtClean="0">
                <a:solidFill>
                  <a:schemeClr val="bg1">
                    <a:lumMod val="50000"/>
                  </a:schemeClr>
                </a:solidFill>
              </a:rPr>
              <a:t/>
            </a:r>
            <a:br>
              <a:rPr lang="tr-TR" sz="2800" dirty="0" smtClean="0">
                <a:solidFill>
                  <a:schemeClr val="bg1">
                    <a:lumMod val="50000"/>
                  </a:schemeClr>
                </a:solidFill>
              </a:rPr>
            </a:br>
            <a:r>
              <a:rPr lang="tr-TR" sz="2800" b="1" dirty="0" smtClean="0">
                <a:solidFill>
                  <a:srgbClr val="FF0000"/>
                </a:solidFill>
              </a:rPr>
              <a:t>Tanım:</a:t>
            </a:r>
            <a:r>
              <a:rPr lang="tr-TR" sz="2800" dirty="0" smtClean="0">
                <a:solidFill>
                  <a:srgbClr val="FF0000"/>
                </a:solidFill>
              </a:rPr>
              <a:t> </a:t>
            </a:r>
            <a:r>
              <a:rPr lang="tr-TR" sz="2800" dirty="0" smtClean="0">
                <a:solidFill>
                  <a:schemeClr val="bg1">
                    <a:lumMod val="50000"/>
                  </a:schemeClr>
                </a:solidFill>
              </a:rPr>
              <a:t>Öğrencilere aynı kazanımı hedefleyen ama farklı türde etkinlikler sunulur; öğrenci seçerek çalışır.</a:t>
            </a:r>
            <a:br>
              <a:rPr lang="tr-TR" sz="2800" dirty="0" smtClean="0">
                <a:solidFill>
                  <a:schemeClr val="bg1">
                    <a:lumMod val="50000"/>
                  </a:schemeClr>
                </a:solidFill>
              </a:rPr>
            </a:br>
            <a:r>
              <a:rPr lang="tr-TR" sz="2800" b="1" dirty="0" smtClean="0">
                <a:solidFill>
                  <a:srgbClr val="FF0000"/>
                </a:solidFill>
              </a:rPr>
              <a:t>Amaç:</a:t>
            </a:r>
            <a:r>
              <a:rPr lang="tr-TR" sz="2800" dirty="0" smtClean="0">
                <a:solidFill>
                  <a:srgbClr val="FF0000"/>
                </a:solidFill>
              </a:rPr>
              <a:t> </a:t>
            </a:r>
            <a:r>
              <a:rPr lang="tr-TR" sz="2800" dirty="0" smtClean="0">
                <a:solidFill>
                  <a:schemeClr val="bg1">
                    <a:lumMod val="50000"/>
                  </a:schemeClr>
                </a:solidFill>
              </a:rPr>
              <a:t>Öğrenciye karar verme özgürlüğü tanırken kazanımı farklı yollarla öğrenmesini sağlamak.</a:t>
            </a:r>
            <a:br>
              <a:rPr lang="tr-TR" sz="2800" dirty="0" smtClean="0">
                <a:solidFill>
                  <a:schemeClr val="bg1">
                    <a:lumMod val="50000"/>
                  </a:schemeClr>
                </a:solidFill>
              </a:rPr>
            </a:br>
            <a:r>
              <a:rPr lang="tr-TR" sz="2800" dirty="0" smtClean="0">
                <a:solidFill>
                  <a:schemeClr val="bg1">
                    <a:lumMod val="50000"/>
                  </a:schemeClr>
                </a:solidFill>
              </a:rPr>
              <a:t/>
            </a:r>
            <a:br>
              <a:rPr lang="tr-TR" sz="2800" dirty="0" smtClean="0">
                <a:solidFill>
                  <a:schemeClr val="bg1">
                    <a:lumMod val="50000"/>
                  </a:schemeClr>
                </a:solidFill>
              </a:rPr>
            </a:br>
            <a:r>
              <a:rPr lang="tr-TR" sz="2800" b="1" dirty="0" smtClean="0">
                <a:solidFill>
                  <a:srgbClr val="FF0000"/>
                </a:solidFill>
              </a:rPr>
              <a:t>Ders </a:t>
            </a:r>
            <a:r>
              <a:rPr lang="tr-TR" sz="2800" b="1" dirty="0" smtClean="0">
                <a:solidFill>
                  <a:srgbClr val="FF0000"/>
                </a:solidFill>
              </a:rPr>
              <a:t>Örneği (İngilizce):</a:t>
            </a:r>
            <a:r>
              <a:rPr lang="tr-TR" sz="2800" dirty="0" smtClean="0">
                <a:solidFill>
                  <a:schemeClr val="bg1">
                    <a:lumMod val="50000"/>
                  </a:schemeClr>
                </a:solidFill>
              </a:rPr>
              <a:t/>
            </a:r>
            <a:br>
              <a:rPr lang="tr-TR" sz="2800" dirty="0" smtClean="0">
                <a:solidFill>
                  <a:schemeClr val="bg1">
                    <a:lumMod val="50000"/>
                  </a:schemeClr>
                </a:solidFill>
              </a:rPr>
            </a:br>
            <a:r>
              <a:rPr lang="tr-TR" sz="2800" dirty="0" smtClean="0">
                <a:solidFill>
                  <a:schemeClr val="bg1">
                    <a:lumMod val="50000"/>
                  </a:schemeClr>
                </a:solidFill>
              </a:rPr>
              <a:t>“Kendini tanıtma” konusu:</a:t>
            </a:r>
            <a:br>
              <a:rPr lang="tr-TR" sz="2800" dirty="0" smtClean="0">
                <a:solidFill>
                  <a:schemeClr val="bg1">
                    <a:lumMod val="50000"/>
                  </a:schemeClr>
                </a:solidFill>
              </a:rPr>
            </a:br>
            <a:r>
              <a:rPr lang="tr-TR" sz="2800" dirty="0" smtClean="0">
                <a:solidFill>
                  <a:schemeClr val="bg1">
                    <a:lumMod val="50000"/>
                  </a:schemeClr>
                </a:solidFill>
              </a:rPr>
              <a:t>Görev 1: Kısa bir video çek</a:t>
            </a:r>
            <a:br>
              <a:rPr lang="tr-TR" sz="2800" dirty="0" smtClean="0">
                <a:solidFill>
                  <a:schemeClr val="bg1">
                    <a:lumMod val="50000"/>
                  </a:schemeClr>
                </a:solidFill>
              </a:rPr>
            </a:br>
            <a:r>
              <a:rPr lang="tr-TR" sz="2800" dirty="0" smtClean="0">
                <a:solidFill>
                  <a:schemeClr val="bg1">
                    <a:lumMod val="50000"/>
                  </a:schemeClr>
                </a:solidFill>
              </a:rPr>
              <a:t>Görev 2: Diyalog yaz</a:t>
            </a:r>
            <a:br>
              <a:rPr lang="tr-TR" sz="2800" dirty="0" smtClean="0">
                <a:solidFill>
                  <a:schemeClr val="bg1">
                    <a:lumMod val="50000"/>
                  </a:schemeClr>
                </a:solidFill>
              </a:rPr>
            </a:br>
            <a:r>
              <a:rPr lang="tr-TR" sz="2800" dirty="0" smtClean="0">
                <a:solidFill>
                  <a:schemeClr val="bg1">
                    <a:lumMod val="50000"/>
                  </a:schemeClr>
                </a:solidFill>
              </a:rPr>
              <a:t>Görev 3: Poster hazırla</a:t>
            </a:r>
            <a:br>
              <a:rPr lang="tr-TR" sz="2800" dirty="0" smtClean="0">
                <a:solidFill>
                  <a:schemeClr val="bg1">
                    <a:lumMod val="50000"/>
                  </a:schemeClr>
                </a:solidFill>
              </a:rPr>
            </a:br>
            <a:r>
              <a:rPr lang="tr-TR" sz="2800" dirty="0" smtClean="0">
                <a:solidFill>
                  <a:schemeClr val="bg1">
                    <a:lumMod val="50000"/>
                  </a:schemeClr>
                </a:solidFill>
              </a:rPr>
              <a:t>Görev 4: Akrostiş şiir yaz (adına göre</a:t>
            </a:r>
            <a:r>
              <a:rPr lang="tr-TR" sz="2800" dirty="0" smtClean="0">
                <a:solidFill>
                  <a:schemeClr val="bg1">
                    <a:lumMod val="50000"/>
                  </a:schemeClr>
                </a:solidFill>
              </a:rPr>
              <a:t>)</a:t>
            </a:r>
            <a:endParaRPr lang="tr-TR" sz="2800" dirty="0">
              <a:solidFill>
                <a:schemeClr val="bg1">
                  <a:lumMod val="50000"/>
                </a:schemeClr>
              </a:solidFill>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5 Başlık"/>
          <p:cNvSpPr>
            <a:spLocks noGrp="1"/>
          </p:cNvSpPr>
          <p:nvPr>
            <p:ph type="ctrTitle" sz="quarter"/>
          </p:nvPr>
        </p:nvSpPr>
        <p:spPr>
          <a:xfrm>
            <a:off x="142844" y="285728"/>
            <a:ext cx="8786874" cy="6358006"/>
          </a:xfrm>
        </p:spPr>
        <p:txBody>
          <a:bodyPr/>
          <a:lstStyle/>
          <a:p>
            <a:pPr algn="l"/>
            <a:r>
              <a:rPr lang="tr-TR" sz="2800" b="1" dirty="0" smtClean="0">
                <a:solidFill>
                  <a:srgbClr val="FF0000"/>
                </a:solidFill>
              </a:rPr>
              <a:t>5. Grup İçinde Görev Paylaşımı (Rol Tabanlı Öğrenme)</a:t>
            </a:r>
            <a:r>
              <a:rPr lang="tr-TR" sz="2800" dirty="0" smtClean="0">
                <a:solidFill>
                  <a:schemeClr val="bg1">
                    <a:lumMod val="50000"/>
                  </a:schemeClr>
                </a:solidFill>
              </a:rPr>
              <a:t/>
            </a:r>
            <a:br>
              <a:rPr lang="tr-TR" sz="2800" dirty="0" smtClean="0">
                <a:solidFill>
                  <a:schemeClr val="bg1">
                    <a:lumMod val="50000"/>
                  </a:schemeClr>
                </a:solidFill>
              </a:rPr>
            </a:br>
            <a:r>
              <a:rPr lang="tr-TR" sz="2800" b="1" dirty="0" smtClean="0">
                <a:solidFill>
                  <a:srgbClr val="FF0000"/>
                </a:solidFill>
              </a:rPr>
              <a:t>Tanım:</a:t>
            </a:r>
            <a:r>
              <a:rPr lang="tr-TR" sz="2800" dirty="0" smtClean="0">
                <a:solidFill>
                  <a:srgbClr val="FF0000"/>
                </a:solidFill>
              </a:rPr>
              <a:t> </a:t>
            </a:r>
            <a:r>
              <a:rPr lang="tr-TR" sz="2800" dirty="0" smtClean="0">
                <a:solidFill>
                  <a:schemeClr val="bg1">
                    <a:lumMod val="50000"/>
                  </a:schemeClr>
                </a:solidFill>
              </a:rPr>
              <a:t>Öğrenciler grup içinde farklı görevler alarak işbirliği içinde öğrenirler.</a:t>
            </a:r>
            <a:br>
              <a:rPr lang="tr-TR" sz="2800" dirty="0" smtClean="0">
                <a:solidFill>
                  <a:schemeClr val="bg1">
                    <a:lumMod val="50000"/>
                  </a:schemeClr>
                </a:solidFill>
              </a:rPr>
            </a:br>
            <a:r>
              <a:rPr lang="tr-TR" sz="2800" b="1" dirty="0" smtClean="0">
                <a:solidFill>
                  <a:srgbClr val="FF0000"/>
                </a:solidFill>
              </a:rPr>
              <a:t>Amaç:</a:t>
            </a:r>
            <a:r>
              <a:rPr lang="tr-TR" sz="2800" dirty="0" smtClean="0">
                <a:solidFill>
                  <a:srgbClr val="FF0000"/>
                </a:solidFill>
              </a:rPr>
              <a:t> </a:t>
            </a:r>
            <a:r>
              <a:rPr lang="tr-TR" sz="2800" dirty="0" smtClean="0">
                <a:solidFill>
                  <a:schemeClr val="bg1">
                    <a:lumMod val="50000"/>
                  </a:schemeClr>
                </a:solidFill>
              </a:rPr>
              <a:t>Sosyal etkileşimi desteklemek ve farklı becerilerin gelişmesine imkân tanımak</a:t>
            </a:r>
            <a:r>
              <a:rPr lang="tr-TR" sz="2800" dirty="0" smtClean="0">
                <a:solidFill>
                  <a:schemeClr val="bg1">
                    <a:lumMod val="50000"/>
                  </a:schemeClr>
                </a:solidFill>
              </a:rPr>
              <a:t>.</a:t>
            </a:r>
            <a:br>
              <a:rPr lang="tr-TR" sz="2800" dirty="0" smtClean="0">
                <a:solidFill>
                  <a:schemeClr val="bg1">
                    <a:lumMod val="50000"/>
                  </a:schemeClr>
                </a:solidFill>
              </a:rPr>
            </a:br>
            <a:r>
              <a:rPr lang="tr-TR" sz="2800" dirty="0" smtClean="0">
                <a:solidFill>
                  <a:schemeClr val="bg1">
                    <a:lumMod val="50000"/>
                  </a:schemeClr>
                </a:solidFill>
              </a:rPr>
              <a:t/>
            </a:r>
            <a:br>
              <a:rPr lang="tr-TR" sz="2800" dirty="0" smtClean="0">
                <a:solidFill>
                  <a:schemeClr val="bg1">
                    <a:lumMod val="50000"/>
                  </a:schemeClr>
                </a:solidFill>
              </a:rPr>
            </a:br>
            <a:r>
              <a:rPr lang="tr-TR" sz="2800" b="1" dirty="0" smtClean="0">
                <a:solidFill>
                  <a:srgbClr val="FF0000"/>
                </a:solidFill>
              </a:rPr>
              <a:t>Ders Örneği (Hayat Bilgisi – 3. sınıf):</a:t>
            </a:r>
            <a:r>
              <a:rPr lang="tr-TR" sz="2800" dirty="0" smtClean="0">
                <a:solidFill>
                  <a:schemeClr val="bg1">
                    <a:lumMod val="50000"/>
                  </a:schemeClr>
                </a:solidFill>
              </a:rPr>
              <a:t/>
            </a:r>
            <a:br>
              <a:rPr lang="tr-TR" sz="2800" dirty="0" smtClean="0">
                <a:solidFill>
                  <a:schemeClr val="bg1">
                    <a:lumMod val="50000"/>
                  </a:schemeClr>
                </a:solidFill>
              </a:rPr>
            </a:br>
            <a:r>
              <a:rPr lang="tr-TR" sz="2800" dirty="0" smtClean="0">
                <a:solidFill>
                  <a:schemeClr val="bg1">
                    <a:lumMod val="50000"/>
                  </a:schemeClr>
                </a:solidFill>
              </a:rPr>
              <a:t>“Okuldaki görevler” ünitesi:</a:t>
            </a:r>
            <a:br>
              <a:rPr lang="tr-TR" sz="2800" dirty="0" smtClean="0">
                <a:solidFill>
                  <a:schemeClr val="bg1">
                    <a:lumMod val="50000"/>
                  </a:schemeClr>
                </a:solidFill>
              </a:rPr>
            </a:br>
            <a:r>
              <a:rPr lang="tr-TR" sz="2800" dirty="0" smtClean="0">
                <a:solidFill>
                  <a:schemeClr val="bg1">
                    <a:lumMod val="50000"/>
                  </a:schemeClr>
                </a:solidFill>
              </a:rPr>
              <a:t>Öğrenci A: Sınıf başkanı rolünü tanıtır</a:t>
            </a:r>
            <a:br>
              <a:rPr lang="tr-TR" sz="2800" dirty="0" smtClean="0">
                <a:solidFill>
                  <a:schemeClr val="bg1">
                    <a:lumMod val="50000"/>
                  </a:schemeClr>
                </a:solidFill>
              </a:rPr>
            </a:br>
            <a:r>
              <a:rPr lang="tr-TR" sz="2800" dirty="0" smtClean="0">
                <a:solidFill>
                  <a:schemeClr val="bg1">
                    <a:lumMod val="50000"/>
                  </a:schemeClr>
                </a:solidFill>
              </a:rPr>
              <a:t>Öğrenci B: Temizlik sorumlusunu canlandırır</a:t>
            </a:r>
            <a:br>
              <a:rPr lang="tr-TR" sz="2800" dirty="0" smtClean="0">
                <a:solidFill>
                  <a:schemeClr val="bg1">
                    <a:lumMod val="50000"/>
                  </a:schemeClr>
                </a:solidFill>
              </a:rPr>
            </a:br>
            <a:r>
              <a:rPr lang="tr-TR" sz="2800" dirty="0" smtClean="0">
                <a:solidFill>
                  <a:schemeClr val="bg1">
                    <a:lumMod val="50000"/>
                  </a:schemeClr>
                </a:solidFill>
              </a:rPr>
              <a:t>Öğrenci C: Kantin görevlisini anlatır</a:t>
            </a:r>
            <a:br>
              <a:rPr lang="tr-TR" sz="2800" dirty="0" smtClean="0">
                <a:solidFill>
                  <a:schemeClr val="bg1">
                    <a:lumMod val="50000"/>
                  </a:schemeClr>
                </a:solidFill>
              </a:rPr>
            </a:br>
            <a:r>
              <a:rPr lang="tr-TR" sz="2800" dirty="0" smtClean="0">
                <a:solidFill>
                  <a:schemeClr val="bg1">
                    <a:lumMod val="50000"/>
                  </a:schemeClr>
                </a:solidFill>
              </a:rPr>
              <a:t>Öğrenci D: Afiş </a:t>
            </a:r>
            <a:r>
              <a:rPr lang="tr-TR" sz="2800" dirty="0" smtClean="0">
                <a:solidFill>
                  <a:schemeClr val="bg1">
                    <a:lumMod val="50000"/>
                  </a:schemeClr>
                </a:solidFill>
              </a:rPr>
              <a:t>hazırlar</a:t>
            </a:r>
            <a:r>
              <a:rPr lang="tr-TR" sz="2800" dirty="0">
                <a:solidFill>
                  <a:schemeClr val="bg1">
                    <a:lumMod val="50000"/>
                  </a:schemeClr>
                </a:solidFill>
              </a:rPr>
              <a:t/>
            </a:r>
            <a:br>
              <a:rPr lang="tr-TR" sz="2800" dirty="0">
                <a:solidFill>
                  <a:schemeClr val="bg1">
                    <a:lumMod val="50000"/>
                  </a:schemeClr>
                </a:solidFill>
              </a:rPr>
            </a:br>
            <a:endParaRPr lang="tr-TR" sz="2800" dirty="0">
              <a:solidFill>
                <a:schemeClr val="bg1">
                  <a:lumMod val="50000"/>
                </a:schemeClr>
              </a:solidFill>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5 Başlık"/>
          <p:cNvSpPr>
            <a:spLocks noGrp="1"/>
          </p:cNvSpPr>
          <p:nvPr>
            <p:ph type="ctrTitle" sz="quarter"/>
          </p:nvPr>
        </p:nvSpPr>
        <p:spPr>
          <a:xfrm>
            <a:off x="142844" y="285728"/>
            <a:ext cx="8786874" cy="6358006"/>
          </a:xfrm>
        </p:spPr>
        <p:txBody>
          <a:bodyPr/>
          <a:lstStyle/>
          <a:p>
            <a:pPr algn="l"/>
            <a:r>
              <a:rPr lang="tr-TR" sz="2800" b="1" dirty="0" smtClean="0">
                <a:solidFill>
                  <a:srgbClr val="FF0000"/>
                </a:solidFill>
              </a:rPr>
              <a:t>6. Çıkış Kartları</a:t>
            </a:r>
            <a:r>
              <a:rPr lang="tr-TR" sz="2800" dirty="0" smtClean="0">
                <a:solidFill>
                  <a:schemeClr val="bg1">
                    <a:lumMod val="50000"/>
                  </a:schemeClr>
                </a:solidFill>
              </a:rPr>
              <a:t/>
            </a:r>
            <a:br>
              <a:rPr lang="tr-TR" sz="2800" dirty="0" smtClean="0">
                <a:solidFill>
                  <a:schemeClr val="bg1">
                    <a:lumMod val="50000"/>
                  </a:schemeClr>
                </a:solidFill>
              </a:rPr>
            </a:br>
            <a:r>
              <a:rPr lang="tr-TR" sz="2800" b="1" dirty="0" smtClean="0">
                <a:solidFill>
                  <a:srgbClr val="FF0000"/>
                </a:solidFill>
              </a:rPr>
              <a:t>Tanım:</a:t>
            </a:r>
            <a:r>
              <a:rPr lang="tr-TR" sz="2800" dirty="0" smtClean="0">
                <a:solidFill>
                  <a:srgbClr val="FF0000"/>
                </a:solidFill>
              </a:rPr>
              <a:t> </a:t>
            </a:r>
            <a:r>
              <a:rPr lang="tr-TR" sz="2800" dirty="0" smtClean="0">
                <a:solidFill>
                  <a:schemeClr val="bg1">
                    <a:lumMod val="50000"/>
                  </a:schemeClr>
                </a:solidFill>
              </a:rPr>
              <a:t>Dersi bitirirken öğrencilere farklı düzeylerde kısa sorular ya da görevler verilir.</a:t>
            </a:r>
            <a:br>
              <a:rPr lang="tr-TR" sz="2800" dirty="0" smtClean="0">
                <a:solidFill>
                  <a:schemeClr val="bg1">
                    <a:lumMod val="50000"/>
                  </a:schemeClr>
                </a:solidFill>
              </a:rPr>
            </a:br>
            <a:r>
              <a:rPr lang="tr-TR" sz="2800" b="1" dirty="0" smtClean="0">
                <a:solidFill>
                  <a:srgbClr val="FF0000"/>
                </a:solidFill>
              </a:rPr>
              <a:t>Amaç:</a:t>
            </a:r>
            <a:r>
              <a:rPr lang="tr-TR" sz="2800" dirty="0" smtClean="0">
                <a:solidFill>
                  <a:srgbClr val="FF0000"/>
                </a:solidFill>
              </a:rPr>
              <a:t> </a:t>
            </a:r>
            <a:r>
              <a:rPr lang="tr-TR" sz="2800" dirty="0" smtClean="0">
                <a:solidFill>
                  <a:schemeClr val="bg1">
                    <a:lumMod val="50000"/>
                  </a:schemeClr>
                </a:solidFill>
              </a:rPr>
              <a:t>Öğrenmeyi değerlendirmek ve bireysel farkları </a:t>
            </a:r>
            <a:r>
              <a:rPr lang="tr-TR" sz="2800" dirty="0" smtClean="0">
                <a:solidFill>
                  <a:schemeClr val="bg1">
                    <a:lumMod val="50000"/>
                  </a:schemeClr>
                </a:solidFill>
              </a:rPr>
              <a:t>tanımak</a:t>
            </a:r>
            <a:br>
              <a:rPr lang="tr-TR" sz="2800" dirty="0" smtClean="0">
                <a:solidFill>
                  <a:schemeClr val="bg1">
                    <a:lumMod val="50000"/>
                  </a:schemeClr>
                </a:solidFill>
              </a:rPr>
            </a:br>
            <a:r>
              <a:rPr lang="tr-TR" sz="2800" dirty="0" smtClean="0">
                <a:solidFill>
                  <a:schemeClr val="bg1">
                    <a:lumMod val="50000"/>
                  </a:schemeClr>
                </a:solidFill>
              </a:rPr>
              <a:t/>
            </a:r>
            <a:br>
              <a:rPr lang="tr-TR" sz="2800" dirty="0" smtClean="0">
                <a:solidFill>
                  <a:schemeClr val="bg1">
                    <a:lumMod val="50000"/>
                  </a:schemeClr>
                </a:solidFill>
              </a:rPr>
            </a:br>
            <a:r>
              <a:rPr lang="tr-TR" sz="2800" b="1" dirty="0" smtClean="0">
                <a:solidFill>
                  <a:srgbClr val="FF0000"/>
                </a:solidFill>
              </a:rPr>
              <a:t>Ders Örneği (Matematik):</a:t>
            </a:r>
            <a:r>
              <a:rPr lang="tr-TR" sz="2800" dirty="0" smtClean="0">
                <a:solidFill>
                  <a:schemeClr val="bg1">
                    <a:lumMod val="50000"/>
                  </a:schemeClr>
                </a:solidFill>
              </a:rPr>
              <a:t/>
            </a:r>
            <a:br>
              <a:rPr lang="tr-TR" sz="2800" dirty="0" smtClean="0">
                <a:solidFill>
                  <a:schemeClr val="bg1">
                    <a:lumMod val="50000"/>
                  </a:schemeClr>
                </a:solidFill>
              </a:rPr>
            </a:br>
            <a:r>
              <a:rPr lang="tr-TR" sz="2800" dirty="0" smtClean="0">
                <a:solidFill>
                  <a:schemeClr val="bg1">
                    <a:lumMod val="50000"/>
                  </a:schemeClr>
                </a:solidFill>
              </a:rPr>
              <a:t>“Çarpanlar ve katlar” konusu:</a:t>
            </a:r>
            <a:br>
              <a:rPr lang="tr-TR" sz="2800" dirty="0" smtClean="0">
                <a:solidFill>
                  <a:schemeClr val="bg1">
                    <a:lumMod val="50000"/>
                  </a:schemeClr>
                </a:solidFill>
              </a:rPr>
            </a:br>
            <a:r>
              <a:rPr lang="tr-TR" sz="2800" dirty="0" smtClean="0">
                <a:solidFill>
                  <a:schemeClr val="bg1">
                    <a:lumMod val="50000"/>
                  </a:schemeClr>
                </a:solidFill>
              </a:rPr>
              <a:t>Kolay kart: 12’nin katlarını yaz</a:t>
            </a:r>
            <a:br>
              <a:rPr lang="tr-TR" sz="2800" dirty="0" smtClean="0">
                <a:solidFill>
                  <a:schemeClr val="bg1">
                    <a:lumMod val="50000"/>
                  </a:schemeClr>
                </a:solidFill>
              </a:rPr>
            </a:br>
            <a:r>
              <a:rPr lang="tr-TR" sz="2800" dirty="0" smtClean="0">
                <a:solidFill>
                  <a:schemeClr val="bg1">
                    <a:lumMod val="50000"/>
                  </a:schemeClr>
                </a:solidFill>
              </a:rPr>
              <a:t>Orta kart: 12 ile 18’in ortak katlarını bul</a:t>
            </a:r>
            <a:br>
              <a:rPr lang="tr-TR" sz="2800" dirty="0" smtClean="0">
                <a:solidFill>
                  <a:schemeClr val="bg1">
                    <a:lumMod val="50000"/>
                  </a:schemeClr>
                </a:solidFill>
              </a:rPr>
            </a:br>
            <a:r>
              <a:rPr lang="tr-TR" sz="2800" dirty="0" smtClean="0">
                <a:solidFill>
                  <a:schemeClr val="bg1">
                    <a:lumMod val="50000"/>
                  </a:schemeClr>
                </a:solidFill>
              </a:rPr>
              <a:t>Zor kart: 12, 18 ve 24’ün en küçük ortak katını bulun ve gerçek yaşam örneği ver</a:t>
            </a:r>
            <a:br>
              <a:rPr lang="tr-TR" sz="2800" dirty="0" smtClean="0">
                <a:solidFill>
                  <a:schemeClr val="bg1">
                    <a:lumMod val="50000"/>
                  </a:schemeClr>
                </a:solidFill>
              </a:rPr>
            </a:br>
            <a:r>
              <a:rPr lang="tr-TR" sz="2800" dirty="0">
                <a:solidFill>
                  <a:schemeClr val="bg1">
                    <a:lumMod val="50000"/>
                  </a:schemeClr>
                </a:solidFill>
              </a:rPr>
              <a:t/>
            </a:r>
            <a:br>
              <a:rPr lang="tr-TR" sz="2800" dirty="0">
                <a:solidFill>
                  <a:schemeClr val="bg1">
                    <a:lumMod val="50000"/>
                  </a:schemeClr>
                </a:solidFill>
              </a:rPr>
            </a:br>
            <a:endParaRPr lang="tr-TR" sz="2800" dirty="0">
              <a:solidFill>
                <a:schemeClr val="bg1">
                  <a:lumMod val="50000"/>
                </a:schemeClr>
              </a:solidFill>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5 Başlık"/>
          <p:cNvSpPr>
            <a:spLocks noGrp="1"/>
          </p:cNvSpPr>
          <p:nvPr>
            <p:ph type="ctrTitle" sz="quarter"/>
          </p:nvPr>
        </p:nvSpPr>
        <p:spPr>
          <a:xfrm>
            <a:off x="142844" y="142852"/>
            <a:ext cx="8786874" cy="6358006"/>
          </a:xfrm>
        </p:spPr>
        <p:txBody>
          <a:bodyPr/>
          <a:lstStyle/>
          <a:p>
            <a:pPr algn="l"/>
            <a:r>
              <a:rPr lang="tr-TR" sz="2800" b="1" dirty="0" smtClean="0">
                <a:solidFill>
                  <a:srgbClr val="FF0000"/>
                </a:solidFill>
              </a:rPr>
              <a:t>7. Zenginleştirilmiş Proje Çalışmaları</a:t>
            </a:r>
            <a:r>
              <a:rPr lang="tr-TR" sz="2800" dirty="0" smtClean="0">
                <a:solidFill>
                  <a:schemeClr val="bg1">
                    <a:lumMod val="50000"/>
                  </a:schemeClr>
                </a:solidFill>
              </a:rPr>
              <a:t/>
            </a:r>
            <a:br>
              <a:rPr lang="tr-TR" sz="2800" dirty="0" smtClean="0">
                <a:solidFill>
                  <a:schemeClr val="bg1">
                    <a:lumMod val="50000"/>
                  </a:schemeClr>
                </a:solidFill>
              </a:rPr>
            </a:br>
            <a:r>
              <a:rPr lang="tr-TR" sz="2800" b="1" dirty="0" smtClean="0">
                <a:solidFill>
                  <a:srgbClr val="FF0000"/>
                </a:solidFill>
              </a:rPr>
              <a:t>Tanım:</a:t>
            </a:r>
            <a:r>
              <a:rPr lang="tr-TR" sz="2800" dirty="0" smtClean="0">
                <a:solidFill>
                  <a:srgbClr val="FF0000"/>
                </a:solidFill>
              </a:rPr>
              <a:t> </a:t>
            </a:r>
            <a:r>
              <a:rPr lang="tr-TR" sz="2800" dirty="0" smtClean="0">
                <a:solidFill>
                  <a:schemeClr val="bg1">
                    <a:lumMod val="50000"/>
                  </a:schemeClr>
                </a:solidFill>
              </a:rPr>
              <a:t>Yüksek başarı düzeyindeki öğrencilere ek projeler verilir; yaratıcılık, araştırma ve üretim teşvik edilir.</a:t>
            </a:r>
            <a:br>
              <a:rPr lang="tr-TR" sz="2800" dirty="0" smtClean="0">
                <a:solidFill>
                  <a:schemeClr val="bg1">
                    <a:lumMod val="50000"/>
                  </a:schemeClr>
                </a:solidFill>
              </a:rPr>
            </a:br>
            <a:r>
              <a:rPr lang="tr-TR" sz="2800" b="1" dirty="0" smtClean="0">
                <a:solidFill>
                  <a:srgbClr val="FF0000"/>
                </a:solidFill>
              </a:rPr>
              <a:t>Amaç:</a:t>
            </a:r>
            <a:r>
              <a:rPr lang="tr-TR" sz="2800" dirty="0" smtClean="0">
                <a:solidFill>
                  <a:srgbClr val="FF0000"/>
                </a:solidFill>
              </a:rPr>
              <a:t> </a:t>
            </a:r>
            <a:r>
              <a:rPr lang="tr-TR" sz="2800" dirty="0" smtClean="0">
                <a:solidFill>
                  <a:schemeClr val="bg1">
                    <a:lumMod val="50000"/>
                  </a:schemeClr>
                </a:solidFill>
              </a:rPr>
              <a:t>Öğrencinin potansiyelini geliştirme ve bağımsız öğrenmeyi destekleme</a:t>
            </a:r>
            <a:r>
              <a:rPr lang="tr-TR" sz="2800" dirty="0" smtClean="0">
                <a:solidFill>
                  <a:schemeClr val="bg1">
                    <a:lumMod val="50000"/>
                  </a:schemeClr>
                </a:solidFill>
              </a:rPr>
              <a:t>.</a:t>
            </a:r>
            <a:br>
              <a:rPr lang="tr-TR" sz="2800" dirty="0" smtClean="0">
                <a:solidFill>
                  <a:schemeClr val="bg1">
                    <a:lumMod val="50000"/>
                  </a:schemeClr>
                </a:solidFill>
              </a:rPr>
            </a:br>
            <a:r>
              <a:rPr lang="tr-TR" sz="2800" dirty="0" smtClean="0">
                <a:solidFill>
                  <a:schemeClr val="bg1">
                    <a:lumMod val="50000"/>
                  </a:schemeClr>
                </a:solidFill>
              </a:rPr>
              <a:t/>
            </a:r>
            <a:br>
              <a:rPr lang="tr-TR" sz="2800" dirty="0" smtClean="0">
                <a:solidFill>
                  <a:schemeClr val="bg1">
                    <a:lumMod val="50000"/>
                  </a:schemeClr>
                </a:solidFill>
              </a:rPr>
            </a:br>
            <a:r>
              <a:rPr lang="tr-TR" sz="2800" b="1" dirty="0" smtClean="0">
                <a:solidFill>
                  <a:srgbClr val="FF0000"/>
                </a:solidFill>
              </a:rPr>
              <a:t>Ders Örneği (Fen Bilimleri</a:t>
            </a:r>
            <a:r>
              <a:rPr lang="tr-TR" sz="2800" b="1" dirty="0" smtClean="0">
                <a:solidFill>
                  <a:srgbClr val="FF0000"/>
                </a:solidFill>
              </a:rPr>
              <a:t>):</a:t>
            </a:r>
            <a:r>
              <a:rPr lang="tr-TR" sz="2800" dirty="0" smtClean="0">
                <a:solidFill>
                  <a:schemeClr val="bg1">
                    <a:lumMod val="50000"/>
                  </a:schemeClr>
                </a:solidFill>
              </a:rPr>
              <a:t/>
            </a:r>
            <a:br>
              <a:rPr lang="tr-TR" sz="2800" dirty="0" smtClean="0">
                <a:solidFill>
                  <a:schemeClr val="bg1">
                    <a:lumMod val="50000"/>
                  </a:schemeClr>
                </a:solidFill>
              </a:rPr>
            </a:br>
            <a:r>
              <a:rPr lang="tr-TR" sz="2800" dirty="0" smtClean="0">
                <a:solidFill>
                  <a:schemeClr val="bg1">
                    <a:lumMod val="50000"/>
                  </a:schemeClr>
                </a:solidFill>
              </a:rPr>
              <a:t>Enerji kaynakları konusunda:</a:t>
            </a:r>
            <a:br>
              <a:rPr lang="tr-TR" sz="2800" dirty="0" smtClean="0">
                <a:solidFill>
                  <a:schemeClr val="bg1">
                    <a:lumMod val="50000"/>
                  </a:schemeClr>
                </a:solidFill>
              </a:rPr>
            </a:br>
            <a:r>
              <a:rPr lang="tr-TR" sz="2800" dirty="0" smtClean="0">
                <a:solidFill>
                  <a:srgbClr val="FF0000"/>
                </a:solidFill>
              </a:rPr>
              <a:t>Proje: </a:t>
            </a:r>
            <a:r>
              <a:rPr lang="tr-TR" sz="2800" dirty="0" smtClean="0">
                <a:solidFill>
                  <a:schemeClr val="bg1">
                    <a:lumMod val="50000"/>
                  </a:schemeClr>
                </a:solidFill>
              </a:rPr>
              <a:t>Geri dönüşüm temalı enerji tasarrufu afişi</a:t>
            </a:r>
            <a:br>
              <a:rPr lang="tr-TR" sz="2800" dirty="0" smtClean="0">
                <a:solidFill>
                  <a:schemeClr val="bg1">
                    <a:lumMod val="50000"/>
                  </a:schemeClr>
                </a:solidFill>
              </a:rPr>
            </a:br>
            <a:r>
              <a:rPr lang="tr-TR" sz="2800" dirty="0" smtClean="0">
                <a:solidFill>
                  <a:srgbClr val="FF0000"/>
                </a:solidFill>
              </a:rPr>
              <a:t>Video: </a:t>
            </a:r>
            <a:r>
              <a:rPr lang="tr-TR" sz="2800" dirty="0" smtClean="0">
                <a:solidFill>
                  <a:schemeClr val="bg1">
                    <a:lumMod val="50000"/>
                  </a:schemeClr>
                </a:solidFill>
              </a:rPr>
              <a:t>Evde enerji tasarrufu için öneriler videosu çekme</a:t>
            </a:r>
            <a:br>
              <a:rPr lang="tr-TR" sz="2800" dirty="0" smtClean="0">
                <a:solidFill>
                  <a:schemeClr val="bg1">
                    <a:lumMod val="50000"/>
                  </a:schemeClr>
                </a:solidFill>
              </a:rPr>
            </a:br>
            <a:r>
              <a:rPr lang="tr-TR" sz="2800" dirty="0" smtClean="0">
                <a:solidFill>
                  <a:srgbClr val="FF0000"/>
                </a:solidFill>
              </a:rPr>
              <a:t>Sunum: </a:t>
            </a:r>
            <a:r>
              <a:rPr lang="tr-TR" sz="2800" dirty="0" smtClean="0">
                <a:solidFill>
                  <a:schemeClr val="bg1">
                    <a:lumMod val="50000"/>
                  </a:schemeClr>
                </a:solidFill>
              </a:rPr>
              <a:t>Yenilenebilir enerji kaynakları üzerine PowerPoint </a:t>
            </a:r>
            <a:r>
              <a:rPr lang="tr-TR" sz="2800" dirty="0" smtClean="0">
                <a:solidFill>
                  <a:schemeClr val="bg1">
                    <a:lumMod val="50000"/>
                  </a:schemeClr>
                </a:solidFill>
              </a:rPr>
              <a:t>hazırlama</a:t>
            </a:r>
            <a:endParaRPr lang="tr-TR" sz="2800" dirty="0">
              <a:solidFill>
                <a:schemeClr val="bg1">
                  <a:lumMod val="50000"/>
                </a:schemeClr>
              </a:solidFill>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Dijital Noktalar">
  <a:themeElements>
    <a:clrScheme name="Dijital Noktalar 2">
      <a:dk1>
        <a:srgbClr val="5B5B89"/>
      </a:dk1>
      <a:lt1>
        <a:srgbClr val="FFFFFF"/>
      </a:lt1>
      <a:dk2>
        <a:srgbClr val="666699"/>
      </a:dk2>
      <a:lt2>
        <a:srgbClr val="DFDEF6"/>
      </a:lt2>
      <a:accent1>
        <a:srgbClr val="6666FF"/>
      </a:accent1>
      <a:accent2>
        <a:srgbClr val="52527C"/>
      </a:accent2>
      <a:accent3>
        <a:srgbClr val="B8B8CA"/>
      </a:accent3>
      <a:accent4>
        <a:srgbClr val="DADADA"/>
      </a:accent4>
      <a:accent5>
        <a:srgbClr val="B8B8FF"/>
      </a:accent5>
      <a:accent6>
        <a:srgbClr val="494970"/>
      </a:accent6>
      <a:hlink>
        <a:srgbClr val="9999FF"/>
      </a:hlink>
      <a:folHlink>
        <a:srgbClr val="CCCCFF"/>
      </a:folHlink>
    </a:clrScheme>
    <a:fontScheme name="Dijital Noktalar">
      <a:majorFont>
        <a:latin typeface="Arial"/>
        <a:ea typeface=""/>
        <a:cs typeface=""/>
      </a:majorFont>
      <a:minorFont>
        <a:latin typeface="Arial"/>
        <a:ea typeface=""/>
        <a:cs typeface=""/>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ijital Noktalar 1">
        <a:dk1>
          <a:srgbClr val="00008A"/>
        </a:dk1>
        <a:lt1>
          <a:srgbClr val="FFFFFF"/>
        </a:lt1>
        <a:dk2>
          <a:srgbClr val="000099"/>
        </a:dk2>
        <a:lt2>
          <a:srgbClr val="FFFFFF"/>
        </a:lt2>
        <a:accent1>
          <a:srgbClr val="0099FF"/>
        </a:accent1>
        <a:accent2>
          <a:srgbClr val="00007A"/>
        </a:accent2>
        <a:accent3>
          <a:srgbClr val="AAAACA"/>
        </a:accent3>
        <a:accent4>
          <a:srgbClr val="DADADA"/>
        </a:accent4>
        <a:accent5>
          <a:srgbClr val="AACAFF"/>
        </a:accent5>
        <a:accent6>
          <a:srgbClr val="00006E"/>
        </a:accent6>
        <a:hlink>
          <a:srgbClr val="EAEAEA"/>
        </a:hlink>
        <a:folHlink>
          <a:srgbClr val="FFCC00"/>
        </a:folHlink>
      </a:clrScheme>
      <a:clrMap bg1="dk2" tx1="lt1" bg2="dk1" tx2="lt2" accent1="accent1" accent2="accent2" accent3="accent3" accent4="accent4" accent5="accent5" accent6="accent6" hlink="hlink" folHlink="folHlink"/>
    </a:extraClrScheme>
    <a:extraClrScheme>
      <a:clrScheme name="Dijital Noktalar 2">
        <a:dk1>
          <a:srgbClr val="5B5B89"/>
        </a:dk1>
        <a:lt1>
          <a:srgbClr val="FFFFFF"/>
        </a:lt1>
        <a:dk2>
          <a:srgbClr val="666699"/>
        </a:dk2>
        <a:lt2>
          <a:srgbClr val="DFDEF6"/>
        </a:lt2>
        <a:accent1>
          <a:srgbClr val="6666FF"/>
        </a:accent1>
        <a:accent2>
          <a:srgbClr val="52527C"/>
        </a:accent2>
        <a:accent3>
          <a:srgbClr val="B8B8CA"/>
        </a:accent3>
        <a:accent4>
          <a:srgbClr val="DADADA"/>
        </a:accent4>
        <a:accent5>
          <a:srgbClr val="B8B8FF"/>
        </a:accent5>
        <a:accent6>
          <a:srgbClr val="494970"/>
        </a:accent6>
        <a:hlink>
          <a:srgbClr val="9999FF"/>
        </a:hlink>
        <a:folHlink>
          <a:srgbClr val="CCCCFF"/>
        </a:folHlink>
      </a:clrScheme>
      <a:clrMap bg1="dk2" tx1="lt1" bg2="dk1" tx2="lt2" accent1="accent1" accent2="accent2" accent3="accent3" accent4="accent4" accent5="accent5" accent6="accent6" hlink="hlink" folHlink="folHlink"/>
    </a:extraClrScheme>
    <a:extraClrScheme>
      <a:clrScheme name="Dijital Noktalar 3">
        <a:dk1>
          <a:srgbClr val="700000"/>
        </a:dk1>
        <a:lt1>
          <a:srgbClr val="FFFFFF"/>
        </a:lt1>
        <a:dk2>
          <a:srgbClr val="800000"/>
        </a:dk2>
        <a:lt2>
          <a:srgbClr val="FFFFCC"/>
        </a:lt2>
        <a:accent1>
          <a:srgbClr val="BE7960"/>
        </a:accent1>
        <a:accent2>
          <a:srgbClr val="600000"/>
        </a:accent2>
        <a:accent3>
          <a:srgbClr val="C0AAAA"/>
        </a:accent3>
        <a:accent4>
          <a:srgbClr val="DADADA"/>
        </a:accent4>
        <a:accent5>
          <a:srgbClr val="DBBEB6"/>
        </a:accent5>
        <a:accent6>
          <a:srgbClr val="560000"/>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ijital Noktalar 4">
        <a:dk1>
          <a:srgbClr val="000000"/>
        </a:dk1>
        <a:lt1>
          <a:srgbClr val="FDEB9D"/>
        </a:lt1>
        <a:dk2>
          <a:srgbClr val="000000"/>
        </a:dk2>
        <a:lt2>
          <a:srgbClr val="E0CE82"/>
        </a:lt2>
        <a:accent1>
          <a:srgbClr val="EAEAEA"/>
        </a:accent1>
        <a:accent2>
          <a:srgbClr val="C2B476"/>
        </a:accent2>
        <a:accent3>
          <a:srgbClr val="FEF3CC"/>
        </a:accent3>
        <a:accent4>
          <a:srgbClr val="000000"/>
        </a:accent4>
        <a:accent5>
          <a:srgbClr val="F3F3F3"/>
        </a:accent5>
        <a:accent6>
          <a:srgbClr val="B0A36A"/>
        </a:accent6>
        <a:hlink>
          <a:srgbClr val="A47900"/>
        </a:hlink>
        <a:folHlink>
          <a:srgbClr val="8C8900"/>
        </a:folHlink>
      </a:clrScheme>
      <a:clrMap bg1="lt1" tx1="dk1" bg2="lt2" tx2="dk2" accent1="accent1" accent2="accent2" accent3="accent3" accent4="accent4" accent5="accent5" accent6="accent6" hlink="hlink" folHlink="folHlink"/>
    </a:extraClrScheme>
    <a:extraClrScheme>
      <a:clrScheme name="Dijital Noktalar 5">
        <a:dk1>
          <a:srgbClr val="5B5E52"/>
        </a:dk1>
        <a:lt1>
          <a:srgbClr val="FFFFFF"/>
        </a:lt1>
        <a:dk2>
          <a:srgbClr val="686B5D"/>
        </a:dk2>
        <a:lt2>
          <a:srgbClr val="CCD5C7"/>
        </a:lt2>
        <a:accent1>
          <a:srgbClr val="809EA8"/>
        </a:accent1>
        <a:accent2>
          <a:srgbClr val="4F5147"/>
        </a:accent2>
        <a:accent3>
          <a:srgbClr val="B9BAB6"/>
        </a:accent3>
        <a:accent4>
          <a:srgbClr val="DADADA"/>
        </a:accent4>
        <a:accent5>
          <a:srgbClr val="C0CCD1"/>
        </a:accent5>
        <a:accent6>
          <a:srgbClr val="47493F"/>
        </a:accent6>
        <a:hlink>
          <a:srgbClr val="AAA854"/>
        </a:hlink>
        <a:folHlink>
          <a:srgbClr val="E1D09F"/>
        </a:folHlink>
      </a:clrScheme>
      <a:clrMap bg1="dk2" tx1="lt1" bg2="dk1" tx2="lt2" accent1="accent1" accent2="accent2" accent3="accent3" accent4="accent4" accent5="accent5" accent6="accent6" hlink="hlink" folHlink="folHlink"/>
    </a:extraClrScheme>
    <a:extraClrScheme>
      <a:clrScheme name="Dijital Noktalar 6">
        <a:dk1>
          <a:srgbClr val="46532B"/>
        </a:dk1>
        <a:lt1>
          <a:srgbClr val="FFFFFF"/>
        </a:lt1>
        <a:dk2>
          <a:srgbClr val="4E5D31"/>
        </a:dk2>
        <a:lt2>
          <a:srgbClr val="FFFFCC"/>
        </a:lt2>
        <a:accent1>
          <a:srgbClr val="8F8C00"/>
        </a:accent1>
        <a:accent2>
          <a:srgbClr val="424F29"/>
        </a:accent2>
        <a:accent3>
          <a:srgbClr val="B2B6AD"/>
        </a:accent3>
        <a:accent4>
          <a:srgbClr val="DADADA"/>
        </a:accent4>
        <a:accent5>
          <a:srgbClr val="C6C5AA"/>
        </a:accent5>
        <a:accent6>
          <a:srgbClr val="3B4724"/>
        </a:accent6>
        <a:hlink>
          <a:srgbClr val="33CC33"/>
        </a:hlink>
        <a:folHlink>
          <a:srgbClr val="00A1B2"/>
        </a:folHlink>
      </a:clrScheme>
      <a:clrMap bg1="dk2" tx1="lt1" bg2="dk1" tx2="lt2" accent1="accent1" accent2="accent2" accent3="accent3" accent4="accent4" accent5="accent5" accent6="accent6" hlink="hlink" folHlink="folHlink"/>
    </a:extraClrScheme>
    <a:extraClrScheme>
      <a:clrScheme name="Dijital Noktalar 7">
        <a:dk1>
          <a:srgbClr val="007673"/>
        </a:dk1>
        <a:lt1>
          <a:srgbClr val="FFFFFF"/>
        </a:lt1>
        <a:dk2>
          <a:srgbClr val="008080"/>
        </a:dk2>
        <a:lt2>
          <a:srgbClr val="FFFF99"/>
        </a:lt2>
        <a:accent1>
          <a:srgbClr val="33CCCC"/>
        </a:accent1>
        <a:accent2>
          <a:srgbClr val="006462"/>
        </a:accent2>
        <a:accent3>
          <a:srgbClr val="AAC0C0"/>
        </a:accent3>
        <a:accent4>
          <a:srgbClr val="DADADA"/>
        </a:accent4>
        <a:accent5>
          <a:srgbClr val="ADE2E2"/>
        </a:accent5>
        <a:accent6>
          <a:srgbClr val="005A58"/>
        </a:accent6>
        <a:hlink>
          <a:srgbClr val="FFCC00"/>
        </a:hlink>
        <a:folHlink>
          <a:srgbClr val="CC3300"/>
        </a:folHlink>
      </a:clrScheme>
      <a:clrMap bg1="dk2" tx1="lt1" bg2="dk1" tx2="lt2" accent1="accent1" accent2="accent2" accent3="accent3" accent4="accent4" accent5="accent5" accent6="accent6" hlink="hlink" folHlink="folHlink"/>
    </a:extraClrScheme>
    <a:extraClrScheme>
      <a:clrScheme name="Dijital Noktalar 8">
        <a:dk1>
          <a:srgbClr val="000000"/>
        </a:dk1>
        <a:lt1>
          <a:srgbClr val="E6F8F4"/>
        </a:lt1>
        <a:dk2>
          <a:srgbClr val="000000"/>
        </a:dk2>
        <a:lt2>
          <a:srgbClr val="C5DBD6"/>
        </a:lt2>
        <a:accent1>
          <a:srgbClr val="CCFF99"/>
        </a:accent1>
        <a:accent2>
          <a:srgbClr val="ACBAB7"/>
        </a:accent2>
        <a:accent3>
          <a:srgbClr val="F0FBF8"/>
        </a:accent3>
        <a:accent4>
          <a:srgbClr val="000000"/>
        </a:accent4>
        <a:accent5>
          <a:srgbClr val="E2FFCA"/>
        </a:accent5>
        <a:accent6>
          <a:srgbClr val="9BA8A6"/>
        </a:accent6>
        <a:hlink>
          <a:srgbClr val="008080"/>
        </a:hlink>
        <a:folHlink>
          <a:srgbClr val="0066CC"/>
        </a:folHlink>
      </a:clrScheme>
      <a:clrMap bg1="lt1" tx1="dk1" bg2="lt2" tx2="dk2" accent1="accent1" accent2="accent2" accent3="accent3" accent4="accent4" accent5="accent5" accent6="accent6" hlink="hlink" folHlink="folHlink"/>
    </a:extraClrScheme>
    <a:extraClrScheme>
      <a:clrScheme name="Dijital Noktalar 9">
        <a:dk1>
          <a:srgbClr val="000000"/>
        </a:dk1>
        <a:lt1>
          <a:srgbClr val="EAEAEA"/>
        </a:lt1>
        <a:dk2>
          <a:srgbClr val="000000"/>
        </a:dk2>
        <a:lt2>
          <a:srgbClr val="D1D1D1"/>
        </a:lt2>
        <a:accent1>
          <a:srgbClr val="CCECFF"/>
        </a:accent1>
        <a:accent2>
          <a:srgbClr val="B2B2B2"/>
        </a:accent2>
        <a:accent3>
          <a:srgbClr val="F3F3F3"/>
        </a:accent3>
        <a:accent4>
          <a:srgbClr val="000000"/>
        </a:accent4>
        <a:accent5>
          <a:srgbClr val="E2F4FF"/>
        </a:accent5>
        <a:accent6>
          <a:srgbClr val="A1A1A1"/>
        </a:accent6>
        <a:hlink>
          <a:srgbClr val="7200E4"/>
        </a:hlink>
        <a:folHlink>
          <a:srgbClr val="003399"/>
        </a:folHlink>
      </a:clrScheme>
      <a:clrMap bg1="lt1" tx1="dk1" bg2="lt2" tx2="dk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emplate>Digital Dots</Template>
  <TotalTime>93</TotalTime>
  <Words>54</Words>
  <Application>Microsoft Office PowerPoint</Application>
  <PresentationFormat>Ekran Gösterisi (4:3)</PresentationFormat>
  <Paragraphs>10</Paragraphs>
  <Slides>10</Slides>
  <Notes>0</Notes>
  <HiddenSlides>0</HiddenSlides>
  <MMClips>0</MMClips>
  <ScaleCrop>false</ScaleCrop>
  <HeadingPairs>
    <vt:vector size="4" baseType="variant">
      <vt:variant>
        <vt:lpstr>Tema</vt:lpstr>
      </vt:variant>
      <vt:variant>
        <vt:i4>1</vt:i4>
      </vt:variant>
      <vt:variant>
        <vt:lpstr>Slayt Başlıkları</vt:lpstr>
      </vt:variant>
      <vt:variant>
        <vt:i4>10</vt:i4>
      </vt:variant>
    </vt:vector>
  </HeadingPairs>
  <TitlesOfParts>
    <vt:vector size="11" baseType="lpstr">
      <vt:lpstr>Dijital Noktalar</vt:lpstr>
      <vt:lpstr>TÜRKİYE YÜZYILI MAARİF MODELİ’NDE FARKLILAŞTIRMA UYGULAMALARINDA KULLANILAN YÖNTEM VE TEKNİKLER</vt:lpstr>
      <vt:lpstr> Türkiye Yüzyılı Maarif Modeli’nde farklılaştırma, tek tip öğretim yerine öğrenci merkezli, adil ve çok yönlü bir öğrenme süreci hedefler.  Bu modelde kullanılan yöntem ve teknikler sayesinde hem akademik başarı hem de bireysel gelişim desteklenir.  </vt:lpstr>
      <vt:lpstr>1. İstasyon Tekniği Tanım: Öğrenciler farklı öğrenme istasyonlarında sırayla çalışarak konunun çeşitli boyutlarını farklı etkinliklerle öğrenir. Amaç: Öğrenmeyi oyunlaştırarak farklı ilgi ve öğrenme stillerine hitap etmek.  Ders Örneği (Fen Bilimleri): “Kuvvet ve Hareket” konusunda: İstasyon 1: Kuvvet türlerini eşleştirme kartları İstasyon 2: Basit deney yapımı (sürtünme kuvveti) İstasyon 3: Kavram haritası oluşturma İstasyon 4: Bilgi yarışması (çoktan seçmeli sorularla) </vt:lpstr>
      <vt:lpstr>   2. Katmanlı Öğretim Tanım: Öğrencilere farklı zorluk düzeylerinde görevler verilir; temel, orta ve ileri düzey içerikler yer alır. Amaç: Tüm öğrencileri kendi seviyelerinde öğrenmeye teşvik etmek.  Ders Örneği (Sosyal Bilgiler): “Milli Mücadele Dönemi” konusunda: Temel düzey: Atatürk’ün görevlerini sıralama Orta düzey: Kronolojik sıralama yapma İleri düzey: Atatürk’ün söylevlerinden analiz yapma </vt:lpstr>
      <vt:lpstr>3. Öğrenci İlgi Merkezli Etkinlikler Tanım: Öğrencilerin ilgilerini dikkate alarak, konuyla ilgili farklı içerikler veya görevler sunulmasıdır. Amaç: Öğrencinin motivasyonunu artırmak ve derse aktif katılımını sağlamak.  Ders Örneği (Türkçe): “Masal yazımı” konusunda: Spora ilgisi olan öğrenci: Spor temalı masal yazma Doğaya ilgi duyan öğrenci: Ormanda geçen masal Bilime ilgisi olan: Bilim kurgu masalı </vt:lpstr>
      <vt:lpstr>4. Seçmeli Görevler / Menü Tekniği Tanım: Öğrencilere aynı kazanımı hedefleyen ama farklı türde etkinlikler sunulur; öğrenci seçerek çalışır. Amaç: Öğrenciye karar verme özgürlüğü tanırken kazanımı farklı yollarla öğrenmesini sağlamak.  Ders Örneği (İngilizce): “Kendini tanıtma” konusu: Görev 1: Kısa bir video çek Görev 2: Diyalog yaz Görev 3: Poster hazırla Görev 4: Akrostiş şiir yaz (adına göre)</vt:lpstr>
      <vt:lpstr>5. Grup İçinde Görev Paylaşımı (Rol Tabanlı Öğrenme) Tanım: Öğrenciler grup içinde farklı görevler alarak işbirliği içinde öğrenirler. Amaç: Sosyal etkileşimi desteklemek ve farklı becerilerin gelişmesine imkân tanımak.  Ders Örneği (Hayat Bilgisi – 3. sınıf): “Okuldaki görevler” ünitesi: Öğrenci A: Sınıf başkanı rolünü tanıtır Öğrenci B: Temizlik sorumlusunu canlandırır Öğrenci C: Kantin görevlisini anlatır Öğrenci D: Afiş hazırlar </vt:lpstr>
      <vt:lpstr>6. Çıkış Kartları Tanım: Dersi bitirirken öğrencilere farklı düzeylerde kısa sorular ya da görevler verilir. Amaç: Öğrenmeyi değerlendirmek ve bireysel farkları tanımak  Ders Örneği (Matematik): “Çarpanlar ve katlar” konusu: Kolay kart: 12’nin katlarını yaz Orta kart: 12 ile 18’in ortak katlarını bul Zor kart: 12, 18 ve 24’ün en küçük ortak katını bulun ve gerçek yaşam örneği ver  </vt:lpstr>
      <vt:lpstr>7. Zenginleştirilmiş Proje Çalışmaları Tanım: Yüksek başarı düzeyindeki öğrencilere ek projeler verilir; yaratıcılık, araştırma ve üretim teşvik edilir. Amaç: Öğrencinin potansiyelini geliştirme ve bağımsız öğrenmeyi destekleme.  Ders Örneği (Fen Bilimleri): Enerji kaynakları konusunda: Proje: Geri dönüşüm temalı enerji tasarrufu afişi Video: Evde enerji tasarrufu için öneriler videosu çekme Sunum: Yenilenebilir enerji kaynakları üzerine PowerPoint hazırlama</vt:lpstr>
      <vt:lpstr>8. Dönüşümlü Liderlik / Öğrenci Anlatımı Tanım: Öğrenciler sırayla belirli bir konuyu sınıfa anlatır veya grupla paylaşır. Amaç: Öğrencinin özgüvenini artırmak ve farklı anlatım biçimlerini deneyimlemesini sağlamak.  Ders Örneği (Din Kültürü): “Ramazan ayı” konusu: Her öğrenci bir alt başlık seçer: oruç, sahur, fitre, bayram Bilgileri araştırır ve sınıfa anlatır</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İbrahim Bekteş</dc:creator>
  <cp:lastModifiedBy>huawei</cp:lastModifiedBy>
  <dcterms:created xsi:type="dcterms:W3CDTF">2010-03-31T06:34:33Z</dcterms:created>
  <dcterms:modified xsi:type="dcterms:W3CDTF">2025-06-23T22:28:16Z</dcterms:modified>
</cp:coreProperties>
</file>