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2" r:id="rId1"/>
  </p:sldMasterIdLst>
  <p:sldIdLst>
    <p:sldId id="256" r:id="rId2"/>
    <p:sldId id="257" r:id="rId3"/>
    <p:sldId id="258" r:id="rId4"/>
    <p:sldId id="260" r:id="rId5"/>
    <p:sldId id="259" r:id="rId6"/>
    <p:sldId id="261" r:id="rId7"/>
    <p:sldId id="262" r:id="rId8"/>
    <p:sldId id="265" r:id="rId9"/>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2" d="100"/>
          <a:sy n="82" d="100"/>
        </p:scale>
        <p:origin x="-1474" y="-91"/>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grpSp>
        <p:nvGrpSpPr>
          <p:cNvPr id="11266" name="Group 2"/>
          <p:cNvGrpSpPr>
            <a:grpSpLocks/>
          </p:cNvGrpSpPr>
          <p:nvPr/>
        </p:nvGrpSpPr>
        <p:grpSpPr bwMode="auto">
          <a:xfrm>
            <a:off x="-498475" y="1311275"/>
            <a:ext cx="10429875" cy="5908675"/>
            <a:chOff x="-313" y="824"/>
            <a:chExt cx="6570" cy="3722"/>
          </a:xfrm>
        </p:grpSpPr>
        <p:sp>
          <p:nvSpPr>
            <p:cNvPr id="11267" name="Rectangle 3"/>
            <p:cNvSpPr>
              <a:spLocks noChangeArrowheads="1"/>
            </p:cNvSpPr>
            <p:nvPr userDrawn="1"/>
          </p:nvSpPr>
          <p:spPr bwMode="hidden">
            <a:xfrm rot="20798144" flipV="1">
              <a:off x="-14" y="1033"/>
              <a:ext cx="1744"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a:endParaRPr lang="tr-TR"/>
            </a:p>
          </p:txBody>
        </p:sp>
        <p:sp>
          <p:nvSpPr>
            <p:cNvPr id="11268" name="Rectangle 4"/>
            <p:cNvSpPr>
              <a:spLocks noChangeArrowheads="1"/>
            </p:cNvSpPr>
            <p:nvPr userDrawn="1"/>
          </p:nvSpPr>
          <p:spPr bwMode="hidden">
            <a:xfrm rot="20774366" flipV="1">
              <a:off x="-24" y="1127"/>
              <a:ext cx="2033"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a:endParaRPr lang="tr-TR"/>
            </a:p>
          </p:txBody>
        </p:sp>
        <p:sp>
          <p:nvSpPr>
            <p:cNvPr id="11269" name="Rectangle 5"/>
            <p:cNvSpPr>
              <a:spLocks noChangeArrowheads="1"/>
            </p:cNvSpPr>
            <p:nvPr userDrawn="1"/>
          </p:nvSpPr>
          <p:spPr bwMode="hidden">
            <a:xfrm rot="20757421" flipV="1">
              <a:off x="-27" y="1198"/>
              <a:ext cx="2246"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a:endParaRPr lang="tr-TR"/>
            </a:p>
          </p:txBody>
        </p:sp>
        <p:sp>
          <p:nvSpPr>
            <p:cNvPr id="11270" name="Rectangle 6"/>
            <p:cNvSpPr>
              <a:spLocks noChangeArrowheads="1"/>
            </p:cNvSpPr>
            <p:nvPr userDrawn="1"/>
          </p:nvSpPr>
          <p:spPr bwMode="hidden">
            <a:xfrm rot="20684206" flipV="1">
              <a:off x="-43" y="1283"/>
              <a:ext cx="2476"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a:endParaRPr lang="tr-TR"/>
            </a:p>
          </p:txBody>
        </p:sp>
        <p:sp>
          <p:nvSpPr>
            <p:cNvPr id="11271" name="Rectangle 7"/>
            <p:cNvSpPr>
              <a:spLocks noChangeArrowheads="1"/>
            </p:cNvSpPr>
            <p:nvPr userDrawn="1"/>
          </p:nvSpPr>
          <p:spPr bwMode="hidden">
            <a:xfrm rot="20631226" flipV="1">
              <a:off x="-51" y="1397"/>
              <a:ext cx="2770"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a:endParaRPr lang="tr-TR"/>
            </a:p>
          </p:txBody>
        </p:sp>
        <p:sp>
          <p:nvSpPr>
            <p:cNvPr id="11272" name="Rectangle 8"/>
            <p:cNvSpPr>
              <a:spLocks noChangeArrowheads="1"/>
            </p:cNvSpPr>
            <p:nvPr userDrawn="1"/>
          </p:nvSpPr>
          <p:spPr bwMode="hidden">
            <a:xfrm rot="20554235" flipV="1">
              <a:off x="-65" y="1523"/>
              <a:ext cx="3058"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a:endParaRPr lang="tr-TR"/>
            </a:p>
          </p:txBody>
        </p:sp>
        <p:sp>
          <p:nvSpPr>
            <p:cNvPr id="11273" name="Rectangle 9"/>
            <p:cNvSpPr>
              <a:spLocks noChangeArrowheads="1"/>
            </p:cNvSpPr>
            <p:nvPr userDrawn="1"/>
          </p:nvSpPr>
          <p:spPr bwMode="hidden">
            <a:xfrm rot="20466593" flipV="1">
              <a:off x="-93" y="1694"/>
              <a:ext cx="3403"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a:endParaRPr lang="tr-TR"/>
            </a:p>
          </p:txBody>
        </p:sp>
        <p:sp>
          <p:nvSpPr>
            <p:cNvPr id="11274" name="Rectangle 10"/>
            <p:cNvSpPr>
              <a:spLocks noChangeArrowheads="1"/>
            </p:cNvSpPr>
            <p:nvPr userDrawn="1"/>
          </p:nvSpPr>
          <p:spPr bwMode="hidden">
            <a:xfrm rot="20343219" flipV="1">
              <a:off x="-99" y="1863"/>
              <a:ext cx="3749" cy="6"/>
            </a:xfrm>
            <a:prstGeom prst="rect">
              <a:avLst/>
            </a:prstGeom>
            <a:gradFill rotWithShape="0">
              <a:gsLst>
                <a:gs pos="0">
                  <a:schemeClr val="bg1"/>
                </a:gs>
                <a:gs pos="100000">
                  <a:schemeClr val="bg1">
                    <a:gamma/>
                    <a:shade val="84706"/>
                    <a:invGamma/>
                  </a:schemeClr>
                </a:gs>
              </a:gsLst>
              <a:lin ang="2700000" scaled="1"/>
            </a:gradFill>
            <a:ln w="9525">
              <a:noFill/>
              <a:miter lim="800000"/>
              <a:headEnd/>
              <a:tailEnd/>
            </a:ln>
            <a:effectLst/>
          </p:spPr>
          <p:txBody>
            <a:bodyPr rot="10800000"/>
            <a:lstStyle/>
            <a:p>
              <a:pPr algn="ctr"/>
              <a:endParaRPr lang="tr-TR"/>
            </a:p>
          </p:txBody>
        </p:sp>
        <p:sp>
          <p:nvSpPr>
            <p:cNvPr id="11275" name="Rectangle 11"/>
            <p:cNvSpPr>
              <a:spLocks noChangeArrowheads="1"/>
            </p:cNvSpPr>
            <p:nvPr userDrawn="1"/>
          </p:nvSpPr>
          <p:spPr bwMode="hidden">
            <a:xfrm rot="20211065" flipV="1">
              <a:off x="-165" y="2053"/>
              <a:ext cx="4209" cy="6"/>
            </a:xfrm>
            <a:prstGeom prst="rect">
              <a:avLst/>
            </a:prstGeom>
            <a:gradFill rotWithShape="0">
              <a:gsLst>
                <a:gs pos="0">
                  <a:schemeClr val="bg1"/>
                </a:gs>
                <a:gs pos="100000">
                  <a:schemeClr val="bg1">
                    <a:gamma/>
                    <a:shade val="75686"/>
                    <a:invGamma/>
                  </a:schemeClr>
                </a:gs>
              </a:gsLst>
              <a:lin ang="2700000" scaled="1"/>
            </a:gradFill>
            <a:ln w="9525">
              <a:noFill/>
              <a:miter lim="800000"/>
              <a:headEnd/>
              <a:tailEnd/>
            </a:ln>
            <a:effectLst/>
          </p:spPr>
          <p:txBody>
            <a:bodyPr rot="10800000"/>
            <a:lstStyle/>
            <a:p>
              <a:pPr algn="ctr"/>
              <a:endParaRPr lang="tr-TR"/>
            </a:p>
          </p:txBody>
        </p:sp>
        <p:sp>
          <p:nvSpPr>
            <p:cNvPr id="11276" name="Rectangle 12"/>
            <p:cNvSpPr>
              <a:spLocks noChangeArrowheads="1"/>
            </p:cNvSpPr>
            <p:nvPr userDrawn="1"/>
          </p:nvSpPr>
          <p:spPr bwMode="hidden">
            <a:xfrm rot="20102912" flipV="1">
              <a:off x="-214" y="2289"/>
              <a:ext cx="4612" cy="6"/>
            </a:xfrm>
            <a:prstGeom prst="rect">
              <a:avLst/>
            </a:prstGeom>
            <a:gradFill rotWithShape="0">
              <a:gsLst>
                <a:gs pos="0">
                  <a:schemeClr val="bg1"/>
                </a:gs>
                <a:gs pos="100000">
                  <a:schemeClr val="bg1">
                    <a:gamma/>
                    <a:shade val="69804"/>
                    <a:invGamma/>
                  </a:schemeClr>
                </a:gs>
              </a:gsLst>
              <a:lin ang="2700000" scaled="1"/>
            </a:gradFill>
            <a:ln w="9525">
              <a:noFill/>
              <a:miter lim="800000"/>
              <a:headEnd/>
              <a:tailEnd/>
            </a:ln>
            <a:effectLst/>
          </p:spPr>
          <p:txBody>
            <a:bodyPr rot="10800000"/>
            <a:lstStyle/>
            <a:p>
              <a:pPr algn="ctr"/>
              <a:endParaRPr lang="tr-TR"/>
            </a:p>
          </p:txBody>
        </p:sp>
        <p:sp>
          <p:nvSpPr>
            <p:cNvPr id="11277" name="Rectangle 13"/>
            <p:cNvSpPr>
              <a:spLocks noChangeArrowheads="1"/>
            </p:cNvSpPr>
            <p:nvPr userDrawn="1"/>
          </p:nvSpPr>
          <p:spPr bwMode="hidden">
            <a:xfrm rot="19923405" flipV="1">
              <a:off x="-313" y="2617"/>
              <a:ext cx="5200"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rot="10800000"/>
            <a:lstStyle/>
            <a:p>
              <a:pPr algn="ctr"/>
              <a:endParaRPr lang="tr-TR"/>
            </a:p>
          </p:txBody>
        </p:sp>
        <p:sp>
          <p:nvSpPr>
            <p:cNvPr id="11278" name="Rectangle 14"/>
            <p:cNvSpPr>
              <a:spLocks noChangeArrowheads="1"/>
            </p:cNvSpPr>
            <p:nvPr userDrawn="1"/>
          </p:nvSpPr>
          <p:spPr bwMode="hidden">
            <a:xfrm rot="19686284" flipV="1">
              <a:off x="9" y="2881"/>
              <a:ext cx="5401" cy="6"/>
            </a:xfrm>
            <a:prstGeom prst="rect">
              <a:avLst/>
            </a:prstGeom>
            <a:gradFill rotWithShape="0">
              <a:gsLst>
                <a:gs pos="0">
                  <a:schemeClr val="bg1"/>
                </a:gs>
                <a:gs pos="100000">
                  <a:schemeClr val="bg1">
                    <a:gamma/>
                    <a:shade val="46275"/>
                    <a:invGamma/>
                  </a:schemeClr>
                </a:gs>
              </a:gsLst>
              <a:lin ang="2700000" scaled="1"/>
            </a:gradFill>
            <a:ln w="9525">
              <a:noFill/>
              <a:miter lim="800000"/>
              <a:headEnd/>
              <a:tailEnd/>
            </a:ln>
            <a:effectLst/>
          </p:spPr>
          <p:txBody>
            <a:bodyPr rot="10800000"/>
            <a:lstStyle/>
            <a:p>
              <a:pPr algn="ctr"/>
              <a:endParaRPr lang="tr-TR"/>
            </a:p>
          </p:txBody>
        </p:sp>
        <p:sp>
          <p:nvSpPr>
            <p:cNvPr id="11279" name="Rectangle 15"/>
            <p:cNvSpPr>
              <a:spLocks noChangeArrowheads="1"/>
            </p:cNvSpPr>
            <p:nvPr userDrawn="1"/>
          </p:nvSpPr>
          <p:spPr bwMode="hidden">
            <a:xfrm rot="19383534" flipV="1">
              <a:off x="1319" y="2928"/>
              <a:ext cx="4612" cy="6"/>
            </a:xfrm>
            <a:prstGeom prst="rect">
              <a:avLst/>
            </a:prstGeom>
            <a:gradFill rotWithShape="0">
              <a:gsLst>
                <a:gs pos="0">
                  <a:schemeClr val="bg1"/>
                </a:gs>
                <a:gs pos="100000">
                  <a:schemeClr val="bg1">
                    <a:gamma/>
                    <a:shade val="30196"/>
                    <a:invGamma/>
                  </a:schemeClr>
                </a:gs>
              </a:gsLst>
              <a:lin ang="2700000" scaled="1"/>
            </a:gradFill>
            <a:ln w="9525">
              <a:noFill/>
              <a:miter lim="800000"/>
              <a:headEnd/>
              <a:tailEnd/>
            </a:ln>
            <a:effectLst/>
          </p:spPr>
          <p:txBody>
            <a:bodyPr rot="10800000"/>
            <a:lstStyle/>
            <a:p>
              <a:pPr algn="ctr"/>
              <a:endParaRPr lang="tr-TR"/>
            </a:p>
          </p:txBody>
        </p:sp>
        <p:sp>
          <p:nvSpPr>
            <p:cNvPr id="11280" name="Rectangle 16"/>
            <p:cNvSpPr>
              <a:spLocks noChangeArrowheads="1"/>
            </p:cNvSpPr>
            <p:nvPr userDrawn="1"/>
          </p:nvSpPr>
          <p:spPr bwMode="hidden">
            <a:xfrm rot="18994182" flipV="1">
              <a:off x="2681" y="3071"/>
              <a:ext cx="3576" cy="6"/>
            </a:xfrm>
            <a:prstGeom prst="rect">
              <a:avLst/>
            </a:prstGeom>
            <a:gradFill rotWithShape="0">
              <a:gsLst>
                <a:gs pos="0">
                  <a:schemeClr val="bg1"/>
                </a:gs>
                <a:gs pos="100000">
                  <a:schemeClr val="bg1">
                    <a:gamma/>
                    <a:shade val="3137"/>
                    <a:invGamma/>
                  </a:schemeClr>
                </a:gs>
              </a:gsLst>
              <a:lin ang="2700000" scaled="1"/>
            </a:gradFill>
            <a:ln w="9525">
              <a:noFill/>
              <a:miter lim="800000"/>
              <a:headEnd/>
              <a:tailEnd/>
            </a:ln>
            <a:effectLst/>
          </p:spPr>
          <p:txBody>
            <a:bodyPr rot="10800000"/>
            <a:lstStyle/>
            <a:p>
              <a:pPr algn="ctr"/>
              <a:endParaRPr lang="tr-TR"/>
            </a:p>
          </p:txBody>
        </p:sp>
        <p:sp>
          <p:nvSpPr>
            <p:cNvPr id="11281" name="Rectangle 17"/>
            <p:cNvSpPr>
              <a:spLocks noChangeArrowheads="1"/>
            </p:cNvSpPr>
            <p:nvPr userDrawn="1"/>
          </p:nvSpPr>
          <p:spPr bwMode="hidden">
            <a:xfrm rot="18603245" flipV="1">
              <a:off x="4052" y="3504"/>
              <a:ext cx="2079" cy="6"/>
            </a:xfrm>
            <a:prstGeom prst="rect">
              <a:avLst/>
            </a:prstGeom>
            <a:gradFill rotWithShape="0">
              <a:gsLst>
                <a:gs pos="0">
                  <a:schemeClr val="bg1"/>
                </a:gs>
                <a:gs pos="100000">
                  <a:schemeClr val="bg1">
                    <a:gamma/>
                    <a:shade val="0"/>
                    <a:invGamma/>
                  </a:schemeClr>
                </a:gs>
              </a:gsLst>
              <a:lin ang="2700000" scaled="1"/>
            </a:gradFill>
            <a:ln w="9525">
              <a:noFill/>
              <a:miter lim="800000"/>
              <a:headEnd/>
              <a:tailEnd/>
            </a:ln>
            <a:effectLst/>
          </p:spPr>
          <p:txBody>
            <a:bodyPr rot="10800000" vert="eaVert"/>
            <a:lstStyle/>
            <a:p>
              <a:pPr algn="ctr"/>
              <a:endParaRPr lang="tr-TR"/>
            </a:p>
          </p:txBody>
        </p:sp>
        <p:sp>
          <p:nvSpPr>
            <p:cNvPr id="11282" name="Rectangle 18"/>
            <p:cNvSpPr>
              <a:spLocks noChangeArrowheads="1"/>
            </p:cNvSpPr>
            <p:nvPr userDrawn="1"/>
          </p:nvSpPr>
          <p:spPr bwMode="hidden">
            <a:xfrm rot="39991575" flipH="1" flipV="1">
              <a:off x="5368" y="4167"/>
              <a:ext cx="501" cy="6"/>
            </a:xfrm>
            <a:prstGeom prst="rect">
              <a:avLst/>
            </a:prstGeom>
            <a:gradFill rotWithShape="0">
              <a:gsLst>
                <a:gs pos="0">
                  <a:schemeClr val="bg1"/>
                </a:gs>
                <a:gs pos="100000">
                  <a:schemeClr val="bg1">
                    <a:gamma/>
                    <a:shade val="0"/>
                    <a:invGamma/>
                  </a:schemeClr>
                </a:gs>
              </a:gsLst>
              <a:lin ang="2700000" scaled="1"/>
            </a:gradFill>
            <a:ln w="9525">
              <a:noFill/>
              <a:miter lim="800000"/>
              <a:headEnd/>
              <a:tailEnd/>
            </a:ln>
            <a:effectLst/>
          </p:spPr>
          <p:txBody>
            <a:bodyPr rot="10800000" vert="eaVert"/>
            <a:lstStyle/>
            <a:p>
              <a:pPr algn="ctr"/>
              <a:endParaRPr lang="tr-TR"/>
            </a:p>
          </p:txBody>
        </p:sp>
        <p:sp>
          <p:nvSpPr>
            <p:cNvPr id="11283" name="Rectangle 19"/>
            <p:cNvSpPr>
              <a:spLocks noChangeArrowheads="1"/>
            </p:cNvSpPr>
            <p:nvPr userDrawn="1"/>
          </p:nvSpPr>
          <p:spPr bwMode="hidden">
            <a:xfrm rot="-20541361">
              <a:off x="-146" y="2360"/>
              <a:ext cx="6046" cy="6"/>
            </a:xfrm>
            <a:prstGeom prst="rect">
              <a:avLst/>
            </a:prstGeom>
            <a:gradFill rotWithShape="0">
              <a:gsLst>
                <a:gs pos="0">
                  <a:schemeClr val="bg1"/>
                </a:gs>
                <a:gs pos="100000">
                  <a:schemeClr val="bg1">
                    <a:gamma/>
                    <a:shade val="54510"/>
                    <a:invGamma/>
                  </a:schemeClr>
                </a:gs>
              </a:gsLst>
              <a:lin ang="2700000" scaled="1"/>
            </a:gradFill>
            <a:ln w="9525">
              <a:noFill/>
              <a:miter lim="800000"/>
              <a:headEnd/>
              <a:tailEnd/>
            </a:ln>
            <a:effectLst/>
          </p:spPr>
          <p:txBody>
            <a:bodyPr/>
            <a:lstStyle/>
            <a:p>
              <a:pPr algn="ctr"/>
              <a:endParaRPr lang="tr-TR"/>
            </a:p>
          </p:txBody>
        </p:sp>
        <p:sp>
          <p:nvSpPr>
            <p:cNvPr id="11284" name="Rectangle 20"/>
            <p:cNvSpPr>
              <a:spLocks noChangeArrowheads="1"/>
            </p:cNvSpPr>
            <p:nvPr userDrawn="1"/>
          </p:nvSpPr>
          <p:spPr bwMode="hidden">
            <a:xfrm rot="-20036206">
              <a:off x="-198" y="3396"/>
              <a:ext cx="4142" cy="6"/>
            </a:xfrm>
            <a:prstGeom prst="rect">
              <a:avLst/>
            </a:prstGeom>
            <a:gradFill rotWithShape="0">
              <a:gsLst>
                <a:gs pos="0">
                  <a:schemeClr val="bg1"/>
                </a:gs>
                <a:gs pos="100000">
                  <a:schemeClr val="bg1">
                    <a:gamma/>
                    <a:shade val="63529"/>
                    <a:invGamma/>
                  </a:schemeClr>
                </a:gs>
              </a:gsLst>
              <a:lin ang="2700000" scaled="1"/>
            </a:gradFill>
            <a:ln w="9525">
              <a:noFill/>
              <a:miter lim="800000"/>
              <a:headEnd/>
              <a:tailEnd/>
            </a:ln>
            <a:effectLst/>
          </p:spPr>
          <p:txBody>
            <a:bodyPr/>
            <a:lstStyle/>
            <a:p>
              <a:pPr algn="ctr"/>
              <a:endParaRPr lang="tr-TR"/>
            </a:p>
          </p:txBody>
        </p:sp>
        <p:sp>
          <p:nvSpPr>
            <p:cNvPr id="11285" name="Rectangle 21"/>
            <p:cNvSpPr>
              <a:spLocks noChangeArrowheads="1"/>
            </p:cNvSpPr>
            <p:nvPr userDrawn="1"/>
          </p:nvSpPr>
          <p:spPr bwMode="hidden">
            <a:xfrm rot="1732981">
              <a:off x="-165" y="3624"/>
              <a:ext cx="2804" cy="6"/>
            </a:xfrm>
            <a:prstGeom prst="rect">
              <a:avLst/>
            </a:prstGeom>
            <a:gradFill rotWithShape="0">
              <a:gsLst>
                <a:gs pos="0">
                  <a:schemeClr val="bg1"/>
                </a:gs>
                <a:gs pos="100000">
                  <a:schemeClr val="bg1">
                    <a:gamma/>
                    <a:shade val="63529"/>
                    <a:invGamma/>
                  </a:schemeClr>
                </a:gs>
              </a:gsLst>
              <a:lin ang="2700000" scaled="1"/>
            </a:gradFill>
            <a:ln w="9525">
              <a:noFill/>
              <a:miter lim="800000"/>
              <a:headEnd/>
              <a:tailEnd/>
            </a:ln>
            <a:effectLst/>
          </p:spPr>
          <p:txBody>
            <a:bodyPr/>
            <a:lstStyle/>
            <a:p>
              <a:pPr algn="ctr"/>
              <a:endParaRPr lang="tr-TR"/>
            </a:p>
          </p:txBody>
        </p:sp>
        <p:sp>
          <p:nvSpPr>
            <p:cNvPr id="11286" name="Rectangle 22"/>
            <p:cNvSpPr>
              <a:spLocks noChangeArrowheads="1"/>
            </p:cNvSpPr>
            <p:nvPr userDrawn="1"/>
          </p:nvSpPr>
          <p:spPr bwMode="hidden">
            <a:xfrm rot="1969083">
              <a:off x="-110" y="3922"/>
              <a:ext cx="1400" cy="6"/>
            </a:xfrm>
            <a:prstGeom prst="rect">
              <a:avLst/>
            </a:prstGeom>
            <a:gradFill rotWithShape="0">
              <a:gsLst>
                <a:gs pos="0">
                  <a:schemeClr val="bg1"/>
                </a:gs>
                <a:gs pos="100000">
                  <a:schemeClr val="bg1">
                    <a:gamma/>
                    <a:shade val="69804"/>
                    <a:invGamma/>
                  </a:schemeClr>
                </a:gs>
              </a:gsLst>
              <a:lin ang="2700000" scaled="1"/>
            </a:gradFill>
            <a:ln w="9525">
              <a:noFill/>
              <a:miter lim="800000"/>
              <a:headEnd/>
              <a:tailEnd/>
            </a:ln>
            <a:effectLst/>
          </p:spPr>
          <p:txBody>
            <a:bodyPr/>
            <a:lstStyle/>
            <a:p>
              <a:pPr algn="ctr"/>
              <a:endParaRPr lang="tr-TR"/>
            </a:p>
          </p:txBody>
        </p:sp>
        <p:sp>
          <p:nvSpPr>
            <p:cNvPr id="11287" name="Rectangle 23"/>
            <p:cNvSpPr>
              <a:spLocks noChangeArrowheads="1"/>
            </p:cNvSpPr>
            <p:nvPr userDrawn="1"/>
          </p:nvSpPr>
          <p:spPr bwMode="hidden">
            <a:xfrm rot="-20213826">
              <a:off x="-216" y="3221"/>
              <a:ext cx="5477" cy="6"/>
            </a:xfrm>
            <a:prstGeom prst="rect">
              <a:avLst/>
            </a:prstGeom>
            <a:gradFill rotWithShape="0">
              <a:gsLst>
                <a:gs pos="0">
                  <a:schemeClr val="bg1"/>
                </a:gs>
                <a:gs pos="100000">
                  <a:schemeClr val="bg1">
                    <a:gamma/>
                    <a:shade val="48627"/>
                    <a:invGamma/>
                  </a:schemeClr>
                </a:gs>
              </a:gsLst>
              <a:lin ang="2700000" scaled="1"/>
            </a:gradFill>
            <a:ln w="9525">
              <a:noFill/>
              <a:miter lim="800000"/>
              <a:headEnd/>
              <a:tailEnd/>
            </a:ln>
            <a:effectLst/>
          </p:spPr>
          <p:txBody>
            <a:bodyPr/>
            <a:lstStyle/>
            <a:p>
              <a:pPr algn="ctr"/>
              <a:endParaRPr lang="tr-TR"/>
            </a:p>
          </p:txBody>
        </p:sp>
        <p:sp>
          <p:nvSpPr>
            <p:cNvPr id="11288" name="Rectangle 24"/>
            <p:cNvSpPr>
              <a:spLocks noChangeArrowheads="1"/>
            </p:cNvSpPr>
            <p:nvPr userDrawn="1"/>
          </p:nvSpPr>
          <p:spPr bwMode="hidden">
            <a:xfrm rot="22583969">
              <a:off x="-115" y="2129"/>
              <a:ext cx="6016" cy="6"/>
            </a:xfrm>
            <a:prstGeom prst="rect">
              <a:avLst/>
            </a:prstGeom>
            <a:gradFill rotWithShape="0">
              <a:gsLst>
                <a:gs pos="0">
                  <a:schemeClr val="bg1"/>
                </a:gs>
                <a:gs pos="100000">
                  <a:schemeClr val="bg1">
                    <a:gamma/>
                    <a:shade val="57647"/>
                    <a:invGamma/>
                  </a:schemeClr>
                </a:gs>
              </a:gsLst>
              <a:lin ang="0" scaled="1"/>
            </a:gradFill>
            <a:ln w="9525">
              <a:noFill/>
              <a:miter lim="800000"/>
              <a:headEnd/>
              <a:tailEnd/>
            </a:ln>
            <a:effectLst/>
          </p:spPr>
          <p:txBody>
            <a:bodyPr/>
            <a:lstStyle/>
            <a:p>
              <a:pPr algn="ctr"/>
              <a:endParaRPr lang="tr-TR"/>
            </a:p>
          </p:txBody>
        </p:sp>
        <p:sp>
          <p:nvSpPr>
            <p:cNvPr id="11289" name="Rectangle 25"/>
            <p:cNvSpPr>
              <a:spLocks noChangeArrowheads="1"/>
            </p:cNvSpPr>
            <p:nvPr userDrawn="1"/>
          </p:nvSpPr>
          <p:spPr bwMode="hidden">
            <a:xfrm rot="930109" flipV="1">
              <a:off x="80" y="1946"/>
              <a:ext cx="5756"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rot="10800000"/>
            <a:lstStyle/>
            <a:p>
              <a:pPr algn="ctr"/>
              <a:endParaRPr lang="tr-TR"/>
            </a:p>
          </p:txBody>
        </p:sp>
        <p:sp>
          <p:nvSpPr>
            <p:cNvPr id="11290" name="Rectangle 26"/>
            <p:cNvSpPr>
              <a:spLocks noChangeArrowheads="1"/>
            </p:cNvSpPr>
            <p:nvPr userDrawn="1"/>
          </p:nvSpPr>
          <p:spPr bwMode="hidden">
            <a:xfrm rot="-20731987">
              <a:off x="374" y="1802"/>
              <a:ext cx="5475"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a:lstStyle/>
            <a:p>
              <a:pPr algn="ctr"/>
              <a:endParaRPr lang="tr-TR"/>
            </a:p>
          </p:txBody>
        </p:sp>
        <p:sp>
          <p:nvSpPr>
            <p:cNvPr id="11291" name="Rectangle 27"/>
            <p:cNvSpPr>
              <a:spLocks noChangeArrowheads="1"/>
            </p:cNvSpPr>
            <p:nvPr userDrawn="1"/>
          </p:nvSpPr>
          <p:spPr bwMode="hidden">
            <a:xfrm rot="-64024402">
              <a:off x="848" y="1582"/>
              <a:ext cx="4976"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a:lstStyle/>
            <a:p>
              <a:pPr algn="ctr"/>
              <a:endParaRPr lang="tr-TR"/>
            </a:p>
          </p:txBody>
        </p:sp>
        <p:sp>
          <p:nvSpPr>
            <p:cNvPr id="11292" name="Rectangle 28"/>
            <p:cNvSpPr>
              <a:spLocks noChangeArrowheads="1"/>
            </p:cNvSpPr>
            <p:nvPr userDrawn="1"/>
          </p:nvSpPr>
          <p:spPr bwMode="hidden">
            <a:xfrm rot="-42464612">
              <a:off x="1053" y="1476"/>
              <a:ext cx="4759"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a:lstStyle/>
            <a:p>
              <a:pPr algn="ctr"/>
              <a:endParaRPr lang="tr-TR"/>
            </a:p>
          </p:txBody>
        </p:sp>
        <p:sp>
          <p:nvSpPr>
            <p:cNvPr id="11293" name="Rectangle 29"/>
            <p:cNvSpPr>
              <a:spLocks noChangeArrowheads="1"/>
            </p:cNvSpPr>
            <p:nvPr userDrawn="1"/>
          </p:nvSpPr>
          <p:spPr bwMode="hidden">
            <a:xfrm rot="-20907336">
              <a:off x="1244" y="1377"/>
              <a:ext cx="4557" cy="6"/>
            </a:xfrm>
            <a:prstGeom prst="rect">
              <a:avLst/>
            </a:prstGeom>
            <a:gradFill rotWithShape="0">
              <a:gsLst>
                <a:gs pos="0">
                  <a:schemeClr val="bg1"/>
                </a:gs>
                <a:gs pos="100000">
                  <a:schemeClr val="bg1">
                    <a:gamma/>
                    <a:shade val="66667"/>
                    <a:invGamma/>
                  </a:schemeClr>
                </a:gs>
              </a:gsLst>
              <a:lin ang="2700000" scaled="1"/>
            </a:gradFill>
            <a:ln w="9525">
              <a:noFill/>
              <a:miter lim="800000"/>
              <a:headEnd/>
              <a:tailEnd/>
            </a:ln>
            <a:effectLst/>
          </p:spPr>
          <p:txBody>
            <a:bodyPr/>
            <a:lstStyle/>
            <a:p>
              <a:pPr algn="ctr"/>
              <a:endParaRPr lang="tr-TR"/>
            </a:p>
          </p:txBody>
        </p:sp>
        <p:sp>
          <p:nvSpPr>
            <p:cNvPr id="11294" name="Rectangle 30"/>
            <p:cNvSpPr>
              <a:spLocks noChangeArrowheads="1"/>
            </p:cNvSpPr>
            <p:nvPr userDrawn="1"/>
          </p:nvSpPr>
          <p:spPr bwMode="hidden">
            <a:xfrm rot="655690" flipV="1">
              <a:off x="1487" y="1305"/>
              <a:ext cx="4314" cy="6"/>
            </a:xfrm>
            <a:prstGeom prst="rect">
              <a:avLst/>
            </a:prstGeom>
            <a:gradFill rotWithShape="0">
              <a:gsLst>
                <a:gs pos="0">
                  <a:schemeClr val="bg1"/>
                </a:gs>
                <a:gs pos="100000">
                  <a:schemeClr val="bg1">
                    <a:gamma/>
                    <a:shade val="66667"/>
                    <a:invGamma/>
                  </a:schemeClr>
                </a:gs>
              </a:gsLst>
              <a:lin ang="2700000" scaled="1"/>
            </a:gradFill>
            <a:ln w="9525">
              <a:noFill/>
              <a:miter lim="800000"/>
              <a:headEnd/>
              <a:tailEnd/>
            </a:ln>
            <a:effectLst/>
          </p:spPr>
          <p:txBody>
            <a:bodyPr rot="10800000"/>
            <a:lstStyle/>
            <a:p>
              <a:pPr algn="ctr"/>
              <a:endParaRPr lang="tr-TR"/>
            </a:p>
          </p:txBody>
        </p:sp>
        <p:sp>
          <p:nvSpPr>
            <p:cNvPr id="11295" name="Rectangle 31"/>
            <p:cNvSpPr>
              <a:spLocks noChangeArrowheads="1"/>
            </p:cNvSpPr>
            <p:nvPr userDrawn="1"/>
          </p:nvSpPr>
          <p:spPr bwMode="hidden">
            <a:xfrm rot="636921" flipV="1">
              <a:off x="1650" y="1218"/>
              <a:ext cx="4154" cy="6"/>
            </a:xfrm>
            <a:prstGeom prst="rect">
              <a:avLst/>
            </a:prstGeom>
            <a:gradFill rotWithShape="0">
              <a:gsLst>
                <a:gs pos="0">
                  <a:schemeClr val="bg1"/>
                </a:gs>
                <a:gs pos="100000">
                  <a:schemeClr val="bg1">
                    <a:gamma/>
                    <a:shade val="66667"/>
                    <a:invGamma/>
                  </a:schemeClr>
                </a:gs>
              </a:gsLst>
              <a:lin ang="2700000" scaled="1"/>
            </a:gradFill>
            <a:ln w="9525">
              <a:noFill/>
              <a:miter lim="800000"/>
              <a:headEnd/>
              <a:tailEnd/>
            </a:ln>
            <a:effectLst/>
          </p:spPr>
          <p:txBody>
            <a:bodyPr rot="10800000"/>
            <a:lstStyle/>
            <a:p>
              <a:pPr algn="ctr"/>
              <a:endParaRPr lang="tr-TR"/>
            </a:p>
          </p:txBody>
        </p:sp>
        <p:sp>
          <p:nvSpPr>
            <p:cNvPr id="11296" name="Rectangle 32"/>
            <p:cNvSpPr>
              <a:spLocks noChangeArrowheads="1"/>
            </p:cNvSpPr>
            <p:nvPr userDrawn="1"/>
          </p:nvSpPr>
          <p:spPr bwMode="hidden">
            <a:xfrm rot="803987" flipV="1">
              <a:off x="611" y="1684"/>
              <a:ext cx="5204"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rot="10800000"/>
            <a:lstStyle/>
            <a:p>
              <a:pPr algn="ctr"/>
              <a:endParaRPr lang="tr-TR"/>
            </a:p>
          </p:txBody>
        </p:sp>
        <p:sp>
          <p:nvSpPr>
            <p:cNvPr id="11297" name="Rectangle 33"/>
            <p:cNvSpPr>
              <a:spLocks noChangeArrowheads="1"/>
            </p:cNvSpPr>
            <p:nvPr userDrawn="1"/>
          </p:nvSpPr>
          <p:spPr bwMode="hidden">
            <a:xfrm rot="1273217" flipV="1">
              <a:off x="-204" y="2976"/>
              <a:ext cx="6150" cy="6"/>
            </a:xfrm>
            <a:prstGeom prst="rect">
              <a:avLst/>
            </a:prstGeom>
            <a:gradFill rotWithShape="0">
              <a:gsLst>
                <a:gs pos="0">
                  <a:schemeClr val="bg1"/>
                </a:gs>
                <a:gs pos="100000">
                  <a:schemeClr val="bg1">
                    <a:gamma/>
                    <a:shade val="54510"/>
                    <a:invGamma/>
                  </a:schemeClr>
                </a:gs>
              </a:gsLst>
              <a:lin ang="2700000" scaled="1"/>
            </a:gradFill>
            <a:ln w="9525">
              <a:noFill/>
              <a:miter lim="800000"/>
              <a:headEnd/>
              <a:tailEnd/>
            </a:ln>
            <a:effectLst/>
          </p:spPr>
          <p:txBody>
            <a:bodyPr rot="10800000"/>
            <a:lstStyle/>
            <a:p>
              <a:pPr algn="ctr"/>
              <a:endParaRPr lang="tr-TR"/>
            </a:p>
          </p:txBody>
        </p:sp>
        <p:sp>
          <p:nvSpPr>
            <p:cNvPr id="11298" name="Rectangle 34"/>
            <p:cNvSpPr>
              <a:spLocks noChangeArrowheads="1"/>
            </p:cNvSpPr>
            <p:nvPr userDrawn="1"/>
          </p:nvSpPr>
          <p:spPr bwMode="hidden">
            <a:xfrm rot="1169729" flipV="1">
              <a:off x="-174" y="2663"/>
              <a:ext cx="6104" cy="6"/>
            </a:xfrm>
            <a:prstGeom prst="rect">
              <a:avLst/>
            </a:prstGeom>
            <a:gradFill rotWithShape="0">
              <a:gsLst>
                <a:gs pos="0">
                  <a:schemeClr val="bg1"/>
                </a:gs>
                <a:gs pos="100000">
                  <a:schemeClr val="bg1">
                    <a:gamma/>
                    <a:shade val="51373"/>
                    <a:invGamma/>
                  </a:schemeClr>
                </a:gs>
              </a:gsLst>
              <a:lin ang="2700000" scaled="1"/>
            </a:gradFill>
            <a:ln w="9525">
              <a:noFill/>
              <a:miter lim="800000"/>
              <a:headEnd/>
              <a:tailEnd/>
            </a:ln>
            <a:effectLst/>
          </p:spPr>
          <p:txBody>
            <a:bodyPr rot="10800000"/>
            <a:lstStyle/>
            <a:p>
              <a:pPr algn="ctr"/>
              <a:endParaRPr lang="tr-TR"/>
            </a:p>
          </p:txBody>
        </p:sp>
        <p:sp>
          <p:nvSpPr>
            <p:cNvPr id="11299" name="Oval 35"/>
            <p:cNvSpPr>
              <a:spLocks noChangeArrowheads="1"/>
            </p:cNvSpPr>
            <p:nvPr/>
          </p:nvSpPr>
          <p:spPr bwMode="hidden">
            <a:xfrm>
              <a:off x="740" y="3359"/>
              <a:ext cx="168" cy="96"/>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endParaRPr lang="tr-TR"/>
            </a:p>
          </p:txBody>
        </p:sp>
        <p:sp>
          <p:nvSpPr>
            <p:cNvPr id="11300" name="Oval 36"/>
            <p:cNvSpPr>
              <a:spLocks noChangeArrowheads="1"/>
            </p:cNvSpPr>
            <p:nvPr/>
          </p:nvSpPr>
          <p:spPr bwMode="hidden">
            <a:xfrm>
              <a:off x="236" y="3074"/>
              <a:ext cx="168" cy="95"/>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1301" name="Oval 37"/>
            <p:cNvSpPr>
              <a:spLocks noChangeArrowheads="1"/>
            </p:cNvSpPr>
            <p:nvPr/>
          </p:nvSpPr>
          <p:spPr bwMode="hidden">
            <a:xfrm>
              <a:off x="159" y="3652"/>
              <a:ext cx="196" cy="106"/>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endParaRPr lang="tr-TR"/>
            </a:p>
          </p:txBody>
        </p:sp>
        <p:sp>
          <p:nvSpPr>
            <p:cNvPr id="11302" name="Oval 38"/>
            <p:cNvSpPr>
              <a:spLocks noChangeArrowheads="1"/>
            </p:cNvSpPr>
            <p:nvPr/>
          </p:nvSpPr>
          <p:spPr bwMode="hidden">
            <a:xfrm>
              <a:off x="2077" y="2661"/>
              <a:ext cx="156" cy="84"/>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endParaRPr lang="tr-TR"/>
            </a:p>
          </p:txBody>
        </p:sp>
        <p:sp>
          <p:nvSpPr>
            <p:cNvPr id="11303" name="Oval 39"/>
            <p:cNvSpPr>
              <a:spLocks noChangeArrowheads="1"/>
            </p:cNvSpPr>
            <p:nvPr/>
          </p:nvSpPr>
          <p:spPr bwMode="hidden">
            <a:xfrm>
              <a:off x="1223" y="3076"/>
              <a:ext cx="168" cy="95"/>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endParaRPr lang="tr-TR"/>
            </a:p>
          </p:txBody>
        </p:sp>
        <p:sp>
          <p:nvSpPr>
            <p:cNvPr id="11304" name="Oval 40"/>
            <p:cNvSpPr>
              <a:spLocks noChangeArrowheads="1"/>
            </p:cNvSpPr>
            <p:nvPr/>
          </p:nvSpPr>
          <p:spPr bwMode="hidden">
            <a:xfrm>
              <a:off x="1686" y="2857"/>
              <a:ext cx="156" cy="90"/>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endParaRPr lang="tr-TR"/>
            </a:p>
          </p:txBody>
        </p:sp>
        <p:sp>
          <p:nvSpPr>
            <p:cNvPr id="11305" name="Oval 41"/>
            <p:cNvSpPr>
              <a:spLocks noChangeArrowheads="1"/>
            </p:cNvSpPr>
            <p:nvPr/>
          </p:nvSpPr>
          <p:spPr bwMode="hidden">
            <a:xfrm>
              <a:off x="750" y="2839"/>
              <a:ext cx="151" cy="89"/>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1306" name="Oval 42"/>
            <p:cNvSpPr>
              <a:spLocks noChangeArrowheads="1"/>
            </p:cNvSpPr>
            <p:nvPr/>
          </p:nvSpPr>
          <p:spPr bwMode="hidden">
            <a:xfrm>
              <a:off x="367" y="2656"/>
              <a:ext cx="150" cy="84"/>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endParaRPr lang="tr-TR"/>
            </a:p>
          </p:txBody>
        </p:sp>
        <p:sp>
          <p:nvSpPr>
            <p:cNvPr id="11307" name="Oval 43"/>
            <p:cNvSpPr>
              <a:spLocks noChangeArrowheads="1"/>
            </p:cNvSpPr>
            <p:nvPr/>
          </p:nvSpPr>
          <p:spPr bwMode="hidden">
            <a:xfrm>
              <a:off x="1172" y="2642"/>
              <a:ext cx="156" cy="83"/>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1308" name="Oval 44"/>
            <p:cNvSpPr>
              <a:spLocks noChangeArrowheads="1"/>
            </p:cNvSpPr>
            <p:nvPr/>
          </p:nvSpPr>
          <p:spPr bwMode="hidden">
            <a:xfrm>
              <a:off x="2401" y="2485"/>
              <a:ext cx="156" cy="83"/>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endParaRPr lang="tr-TR"/>
            </a:p>
          </p:txBody>
        </p:sp>
        <p:sp>
          <p:nvSpPr>
            <p:cNvPr id="11309" name="Oval 45"/>
            <p:cNvSpPr>
              <a:spLocks noChangeArrowheads="1"/>
            </p:cNvSpPr>
            <p:nvPr/>
          </p:nvSpPr>
          <p:spPr bwMode="hidden">
            <a:xfrm>
              <a:off x="1910" y="2314"/>
              <a:ext cx="134" cy="73"/>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1310" name="Oval 46"/>
            <p:cNvSpPr>
              <a:spLocks noChangeArrowheads="1"/>
            </p:cNvSpPr>
            <p:nvPr/>
          </p:nvSpPr>
          <p:spPr bwMode="hidden">
            <a:xfrm>
              <a:off x="2254" y="2154"/>
              <a:ext cx="134" cy="61"/>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1311" name="Oval 47"/>
            <p:cNvSpPr>
              <a:spLocks noChangeArrowheads="1"/>
            </p:cNvSpPr>
            <p:nvPr/>
          </p:nvSpPr>
          <p:spPr bwMode="hidden">
            <a:xfrm>
              <a:off x="2742" y="2305"/>
              <a:ext cx="140" cy="72"/>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endParaRPr lang="tr-TR"/>
            </a:p>
          </p:txBody>
        </p:sp>
        <p:sp>
          <p:nvSpPr>
            <p:cNvPr id="11312" name="Oval 48"/>
            <p:cNvSpPr>
              <a:spLocks noChangeArrowheads="1"/>
            </p:cNvSpPr>
            <p:nvPr/>
          </p:nvSpPr>
          <p:spPr bwMode="hidden">
            <a:xfrm>
              <a:off x="2812" y="1898"/>
              <a:ext cx="129" cy="61"/>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1313" name="Oval 49"/>
            <p:cNvSpPr>
              <a:spLocks noChangeArrowheads="1"/>
            </p:cNvSpPr>
            <p:nvPr/>
          </p:nvSpPr>
          <p:spPr bwMode="hidden">
            <a:xfrm>
              <a:off x="3721" y="1792"/>
              <a:ext cx="128" cy="61"/>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1314" name="Oval 50"/>
            <p:cNvSpPr>
              <a:spLocks noChangeArrowheads="1"/>
            </p:cNvSpPr>
            <p:nvPr/>
          </p:nvSpPr>
          <p:spPr bwMode="hidden">
            <a:xfrm>
              <a:off x="3528" y="1896"/>
              <a:ext cx="128" cy="61"/>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1315" name="Oval 51"/>
            <p:cNvSpPr>
              <a:spLocks noChangeArrowheads="1"/>
            </p:cNvSpPr>
            <p:nvPr/>
          </p:nvSpPr>
          <p:spPr bwMode="hidden">
            <a:xfrm>
              <a:off x="3064" y="1778"/>
              <a:ext cx="128" cy="62"/>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1316" name="Oval 52"/>
            <p:cNvSpPr>
              <a:spLocks noChangeArrowheads="1"/>
            </p:cNvSpPr>
            <p:nvPr/>
          </p:nvSpPr>
          <p:spPr bwMode="hidden">
            <a:xfrm>
              <a:off x="3277" y="2024"/>
              <a:ext cx="134" cy="73"/>
            </a:xfrm>
            <a:prstGeom prst="ellipse">
              <a:avLst/>
            </a:prstGeom>
            <a:gradFill rotWithShape="0">
              <a:gsLst>
                <a:gs pos="0">
                  <a:schemeClr val="bg1"/>
                </a:gs>
                <a:gs pos="100000">
                  <a:schemeClr val="bg1">
                    <a:gamma/>
                    <a:shade val="60784"/>
                    <a:invGamma/>
                  </a:schemeClr>
                </a:gs>
              </a:gsLst>
              <a:lin ang="2700000" scaled="1"/>
            </a:gradFill>
            <a:ln w="9525">
              <a:noFill/>
              <a:round/>
              <a:headEnd/>
              <a:tailEnd/>
            </a:ln>
            <a:effectLst/>
          </p:spPr>
          <p:txBody>
            <a:bodyPr/>
            <a:lstStyle/>
            <a:p>
              <a:endParaRPr lang="tr-TR"/>
            </a:p>
          </p:txBody>
        </p:sp>
        <p:sp>
          <p:nvSpPr>
            <p:cNvPr id="11317" name="Oval 53"/>
            <p:cNvSpPr>
              <a:spLocks noChangeArrowheads="1"/>
            </p:cNvSpPr>
            <p:nvPr/>
          </p:nvSpPr>
          <p:spPr bwMode="hidden">
            <a:xfrm>
              <a:off x="3027" y="2160"/>
              <a:ext cx="133" cy="61"/>
            </a:xfrm>
            <a:prstGeom prst="ellipse">
              <a:avLst/>
            </a:prstGeom>
            <a:gradFill rotWithShape="0">
              <a:gsLst>
                <a:gs pos="0">
                  <a:schemeClr val="bg1"/>
                </a:gs>
                <a:gs pos="100000">
                  <a:schemeClr val="bg1">
                    <a:gamma/>
                    <a:shade val="60784"/>
                    <a:invGamma/>
                  </a:schemeClr>
                </a:gs>
              </a:gsLst>
              <a:lin ang="2700000" scaled="1"/>
            </a:gradFill>
            <a:ln w="9525">
              <a:noFill/>
              <a:round/>
              <a:headEnd/>
              <a:tailEnd/>
            </a:ln>
            <a:effectLst/>
          </p:spPr>
          <p:txBody>
            <a:bodyPr/>
            <a:lstStyle/>
            <a:p>
              <a:endParaRPr lang="tr-TR"/>
            </a:p>
          </p:txBody>
        </p:sp>
        <p:sp>
          <p:nvSpPr>
            <p:cNvPr id="11318" name="Oval 54"/>
            <p:cNvSpPr>
              <a:spLocks noChangeArrowheads="1"/>
            </p:cNvSpPr>
            <p:nvPr/>
          </p:nvSpPr>
          <p:spPr bwMode="hidden">
            <a:xfrm>
              <a:off x="1569" y="2453"/>
              <a:ext cx="150" cy="90"/>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1319" name="Oval 55"/>
            <p:cNvSpPr>
              <a:spLocks noChangeArrowheads="1"/>
            </p:cNvSpPr>
            <p:nvPr/>
          </p:nvSpPr>
          <p:spPr bwMode="hidden">
            <a:xfrm>
              <a:off x="1863" y="2028"/>
              <a:ext cx="139" cy="61"/>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endParaRPr lang="tr-TR"/>
            </a:p>
          </p:txBody>
        </p:sp>
        <p:sp>
          <p:nvSpPr>
            <p:cNvPr id="11320" name="Oval 56"/>
            <p:cNvSpPr>
              <a:spLocks noChangeArrowheads="1"/>
            </p:cNvSpPr>
            <p:nvPr/>
          </p:nvSpPr>
          <p:spPr bwMode="hidden">
            <a:xfrm>
              <a:off x="1513" y="2175"/>
              <a:ext cx="139" cy="61"/>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endParaRPr lang="tr-TR"/>
            </a:p>
          </p:txBody>
        </p:sp>
        <p:sp>
          <p:nvSpPr>
            <p:cNvPr id="11321" name="Oval 57"/>
            <p:cNvSpPr>
              <a:spLocks noChangeArrowheads="1"/>
            </p:cNvSpPr>
            <p:nvPr/>
          </p:nvSpPr>
          <p:spPr bwMode="hidden">
            <a:xfrm>
              <a:off x="1191" y="2311"/>
              <a:ext cx="134" cy="72"/>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endParaRPr lang="tr-TR"/>
            </a:p>
          </p:txBody>
        </p:sp>
        <p:sp>
          <p:nvSpPr>
            <p:cNvPr id="11322" name="Oval 58"/>
            <p:cNvSpPr>
              <a:spLocks noChangeArrowheads="1"/>
            </p:cNvSpPr>
            <p:nvPr/>
          </p:nvSpPr>
          <p:spPr bwMode="hidden">
            <a:xfrm>
              <a:off x="1154" y="2047"/>
              <a:ext cx="134"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1323" name="Oval 59"/>
            <p:cNvSpPr>
              <a:spLocks noChangeArrowheads="1"/>
            </p:cNvSpPr>
            <p:nvPr/>
          </p:nvSpPr>
          <p:spPr bwMode="hidden">
            <a:xfrm>
              <a:off x="1142" y="1803"/>
              <a:ext cx="128"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1324" name="Oval 60"/>
            <p:cNvSpPr>
              <a:spLocks noChangeArrowheads="1"/>
            </p:cNvSpPr>
            <p:nvPr/>
          </p:nvSpPr>
          <p:spPr bwMode="hidden">
            <a:xfrm>
              <a:off x="1500" y="1912"/>
              <a:ext cx="128"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1325" name="Oval 61"/>
            <p:cNvSpPr>
              <a:spLocks noChangeArrowheads="1"/>
            </p:cNvSpPr>
            <p:nvPr/>
          </p:nvSpPr>
          <p:spPr bwMode="hidden">
            <a:xfrm>
              <a:off x="1804" y="1801"/>
              <a:ext cx="128"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1326" name="Oval 62"/>
            <p:cNvSpPr>
              <a:spLocks noChangeArrowheads="1"/>
            </p:cNvSpPr>
            <p:nvPr/>
          </p:nvSpPr>
          <p:spPr bwMode="hidden">
            <a:xfrm>
              <a:off x="2159" y="1905"/>
              <a:ext cx="128"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1327" name="Oval 63"/>
            <p:cNvSpPr>
              <a:spLocks noChangeArrowheads="1"/>
            </p:cNvSpPr>
            <p:nvPr/>
          </p:nvSpPr>
          <p:spPr bwMode="hidden">
            <a:xfrm>
              <a:off x="2432" y="1787"/>
              <a:ext cx="128"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1328" name="Oval 64"/>
            <p:cNvSpPr>
              <a:spLocks noChangeArrowheads="1"/>
            </p:cNvSpPr>
            <p:nvPr/>
          </p:nvSpPr>
          <p:spPr bwMode="hidden">
            <a:xfrm>
              <a:off x="470" y="2032"/>
              <a:ext cx="134" cy="73"/>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1329" name="Oval 65"/>
            <p:cNvSpPr>
              <a:spLocks noChangeArrowheads="1"/>
            </p:cNvSpPr>
            <p:nvPr/>
          </p:nvSpPr>
          <p:spPr bwMode="hidden">
            <a:xfrm>
              <a:off x="68" y="2166"/>
              <a:ext cx="134" cy="73"/>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1330" name="Oval 66"/>
            <p:cNvSpPr>
              <a:spLocks noChangeArrowheads="1"/>
            </p:cNvSpPr>
            <p:nvPr/>
          </p:nvSpPr>
          <p:spPr bwMode="hidden">
            <a:xfrm>
              <a:off x="798" y="1916"/>
              <a:ext cx="128" cy="6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1331" name="Oval 67"/>
            <p:cNvSpPr>
              <a:spLocks noChangeArrowheads="1"/>
            </p:cNvSpPr>
            <p:nvPr/>
          </p:nvSpPr>
          <p:spPr bwMode="hidden">
            <a:xfrm>
              <a:off x="455" y="1797"/>
              <a:ext cx="128" cy="6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endParaRPr lang="tr-TR"/>
            </a:p>
          </p:txBody>
        </p:sp>
        <p:sp>
          <p:nvSpPr>
            <p:cNvPr id="11332" name="Oval 68"/>
            <p:cNvSpPr>
              <a:spLocks noChangeArrowheads="1"/>
            </p:cNvSpPr>
            <p:nvPr/>
          </p:nvSpPr>
          <p:spPr bwMode="hidden">
            <a:xfrm>
              <a:off x="113" y="1901"/>
              <a:ext cx="128" cy="6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endParaRPr lang="tr-TR"/>
            </a:p>
          </p:txBody>
        </p:sp>
        <p:sp>
          <p:nvSpPr>
            <p:cNvPr id="11333" name="Oval 69"/>
            <p:cNvSpPr>
              <a:spLocks noChangeArrowheads="1"/>
            </p:cNvSpPr>
            <p:nvPr/>
          </p:nvSpPr>
          <p:spPr bwMode="hidden">
            <a:xfrm>
              <a:off x="432" y="2323"/>
              <a:ext cx="139"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1334" name="Oval 70"/>
            <p:cNvSpPr>
              <a:spLocks noChangeArrowheads="1"/>
            </p:cNvSpPr>
            <p:nvPr/>
          </p:nvSpPr>
          <p:spPr bwMode="hidden">
            <a:xfrm>
              <a:off x="814" y="2178"/>
              <a:ext cx="134"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1335" name="Oval 71"/>
            <p:cNvSpPr>
              <a:spLocks noChangeArrowheads="1"/>
            </p:cNvSpPr>
            <p:nvPr/>
          </p:nvSpPr>
          <p:spPr bwMode="hidden">
            <a:xfrm>
              <a:off x="789" y="2472"/>
              <a:ext cx="156" cy="89"/>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endParaRPr lang="tr-TR"/>
            </a:p>
          </p:txBody>
        </p:sp>
        <p:sp>
          <p:nvSpPr>
            <p:cNvPr id="11336" name="Oval 72"/>
            <p:cNvSpPr>
              <a:spLocks noChangeArrowheads="1"/>
            </p:cNvSpPr>
            <p:nvPr/>
          </p:nvSpPr>
          <p:spPr bwMode="hidden">
            <a:xfrm>
              <a:off x="2544" y="2015"/>
              <a:ext cx="140" cy="72"/>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1337" name="Oval 73"/>
            <p:cNvSpPr>
              <a:spLocks noChangeArrowheads="1"/>
            </p:cNvSpPr>
            <p:nvPr/>
          </p:nvSpPr>
          <p:spPr bwMode="hidden">
            <a:xfrm>
              <a:off x="1457" y="1700"/>
              <a:ext cx="123"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1338" name="Oval 74"/>
            <p:cNvSpPr>
              <a:spLocks noChangeArrowheads="1"/>
            </p:cNvSpPr>
            <p:nvPr/>
          </p:nvSpPr>
          <p:spPr bwMode="hidden">
            <a:xfrm>
              <a:off x="1747" y="1599"/>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1339" name="Oval 75"/>
            <p:cNvSpPr>
              <a:spLocks noChangeArrowheads="1"/>
            </p:cNvSpPr>
            <p:nvPr/>
          </p:nvSpPr>
          <p:spPr bwMode="hidden">
            <a:xfrm>
              <a:off x="1385" y="1506"/>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1340" name="Oval 76"/>
            <p:cNvSpPr>
              <a:spLocks noChangeArrowheads="1"/>
            </p:cNvSpPr>
            <p:nvPr/>
          </p:nvSpPr>
          <p:spPr bwMode="hidden">
            <a:xfrm>
              <a:off x="1093" y="1595"/>
              <a:ext cx="123"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1341" name="Oval 77"/>
            <p:cNvSpPr>
              <a:spLocks noChangeArrowheads="1"/>
            </p:cNvSpPr>
            <p:nvPr/>
          </p:nvSpPr>
          <p:spPr bwMode="hidden">
            <a:xfrm>
              <a:off x="792" y="1690"/>
              <a:ext cx="124" cy="5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endParaRPr lang="tr-TR"/>
            </a:p>
          </p:txBody>
        </p:sp>
        <p:sp>
          <p:nvSpPr>
            <p:cNvPr id="11342" name="Oval 78"/>
            <p:cNvSpPr>
              <a:spLocks noChangeArrowheads="1"/>
            </p:cNvSpPr>
            <p:nvPr/>
          </p:nvSpPr>
          <p:spPr bwMode="hidden">
            <a:xfrm>
              <a:off x="2011" y="1512"/>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1343" name="Oval 79"/>
            <p:cNvSpPr>
              <a:spLocks noChangeArrowheads="1"/>
            </p:cNvSpPr>
            <p:nvPr/>
          </p:nvSpPr>
          <p:spPr bwMode="hidden">
            <a:xfrm>
              <a:off x="2087" y="1696"/>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1344" name="Oval 80"/>
            <p:cNvSpPr>
              <a:spLocks noChangeArrowheads="1"/>
            </p:cNvSpPr>
            <p:nvPr/>
          </p:nvSpPr>
          <p:spPr bwMode="hidden">
            <a:xfrm>
              <a:off x="2345" y="1601"/>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1345" name="Oval 81"/>
            <p:cNvSpPr>
              <a:spLocks noChangeArrowheads="1"/>
            </p:cNvSpPr>
            <p:nvPr/>
          </p:nvSpPr>
          <p:spPr bwMode="hidden">
            <a:xfrm>
              <a:off x="2684" y="1686"/>
              <a:ext cx="123"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1346" name="Oval 82"/>
            <p:cNvSpPr>
              <a:spLocks noChangeArrowheads="1"/>
            </p:cNvSpPr>
            <p:nvPr/>
          </p:nvSpPr>
          <p:spPr bwMode="hidden">
            <a:xfrm>
              <a:off x="806" y="1512"/>
              <a:ext cx="123" cy="50"/>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endParaRPr lang="tr-TR"/>
            </a:p>
          </p:txBody>
        </p:sp>
        <p:sp>
          <p:nvSpPr>
            <p:cNvPr id="11347" name="Oval 83"/>
            <p:cNvSpPr>
              <a:spLocks noChangeArrowheads="1"/>
            </p:cNvSpPr>
            <p:nvPr/>
          </p:nvSpPr>
          <p:spPr bwMode="hidden">
            <a:xfrm>
              <a:off x="495" y="1597"/>
              <a:ext cx="123" cy="50"/>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endParaRPr lang="tr-TR"/>
            </a:p>
          </p:txBody>
        </p:sp>
        <p:sp>
          <p:nvSpPr>
            <p:cNvPr id="11348" name="Oval 84"/>
            <p:cNvSpPr>
              <a:spLocks noChangeArrowheads="1"/>
            </p:cNvSpPr>
            <p:nvPr/>
          </p:nvSpPr>
          <p:spPr bwMode="hidden">
            <a:xfrm>
              <a:off x="228" y="1508"/>
              <a:ext cx="123" cy="50"/>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349" name="Oval 85"/>
            <p:cNvSpPr>
              <a:spLocks noChangeArrowheads="1"/>
            </p:cNvSpPr>
            <p:nvPr/>
          </p:nvSpPr>
          <p:spPr bwMode="hidden">
            <a:xfrm>
              <a:off x="157" y="1698"/>
              <a:ext cx="123" cy="50"/>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endParaRPr lang="tr-TR"/>
            </a:p>
          </p:txBody>
        </p:sp>
        <p:sp>
          <p:nvSpPr>
            <p:cNvPr id="11350" name="Oval 86"/>
            <p:cNvSpPr>
              <a:spLocks noChangeArrowheads="1"/>
            </p:cNvSpPr>
            <p:nvPr/>
          </p:nvSpPr>
          <p:spPr bwMode="hidden">
            <a:xfrm>
              <a:off x="2887" y="1595"/>
              <a:ext cx="124" cy="50"/>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endParaRPr lang="tr-TR"/>
            </a:p>
          </p:txBody>
        </p:sp>
        <p:sp>
          <p:nvSpPr>
            <p:cNvPr id="11351" name="Oval 87"/>
            <p:cNvSpPr>
              <a:spLocks noChangeArrowheads="1"/>
            </p:cNvSpPr>
            <p:nvPr/>
          </p:nvSpPr>
          <p:spPr bwMode="hidden">
            <a:xfrm>
              <a:off x="3079" y="1511"/>
              <a:ext cx="124" cy="51"/>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endParaRPr lang="tr-TR"/>
            </a:p>
          </p:txBody>
        </p:sp>
        <p:sp>
          <p:nvSpPr>
            <p:cNvPr id="11352" name="Oval 88"/>
            <p:cNvSpPr>
              <a:spLocks noChangeArrowheads="1"/>
            </p:cNvSpPr>
            <p:nvPr/>
          </p:nvSpPr>
          <p:spPr bwMode="hidden">
            <a:xfrm>
              <a:off x="3270" y="1688"/>
              <a:ext cx="124"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1353" name="Oval 89"/>
            <p:cNvSpPr>
              <a:spLocks noChangeArrowheads="1"/>
            </p:cNvSpPr>
            <p:nvPr/>
          </p:nvSpPr>
          <p:spPr bwMode="hidden">
            <a:xfrm>
              <a:off x="3453" y="1599"/>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1354" name="Oval 90"/>
            <p:cNvSpPr>
              <a:spLocks noChangeArrowheads="1"/>
            </p:cNvSpPr>
            <p:nvPr/>
          </p:nvSpPr>
          <p:spPr bwMode="hidden">
            <a:xfrm>
              <a:off x="3651" y="1506"/>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1355" name="Oval 91"/>
            <p:cNvSpPr>
              <a:spLocks noChangeArrowheads="1"/>
            </p:cNvSpPr>
            <p:nvPr/>
          </p:nvSpPr>
          <p:spPr bwMode="hidden">
            <a:xfrm>
              <a:off x="4251" y="1513"/>
              <a:ext cx="124"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1356" name="Oval 92"/>
            <p:cNvSpPr>
              <a:spLocks noChangeArrowheads="1"/>
            </p:cNvSpPr>
            <p:nvPr/>
          </p:nvSpPr>
          <p:spPr bwMode="hidden">
            <a:xfrm>
              <a:off x="3901" y="1701"/>
              <a:ext cx="128" cy="50"/>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endParaRPr lang="tr-TR"/>
            </a:p>
          </p:txBody>
        </p:sp>
        <p:sp>
          <p:nvSpPr>
            <p:cNvPr id="11357" name="Oval 93"/>
            <p:cNvSpPr>
              <a:spLocks noChangeArrowheads="1"/>
            </p:cNvSpPr>
            <p:nvPr/>
          </p:nvSpPr>
          <p:spPr bwMode="hidden">
            <a:xfrm>
              <a:off x="4086" y="1608"/>
              <a:ext cx="128" cy="50"/>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endParaRPr lang="tr-TR"/>
            </a:p>
          </p:txBody>
        </p:sp>
        <p:sp>
          <p:nvSpPr>
            <p:cNvPr id="11358" name="Oval 94"/>
            <p:cNvSpPr>
              <a:spLocks noChangeArrowheads="1"/>
            </p:cNvSpPr>
            <p:nvPr/>
          </p:nvSpPr>
          <p:spPr bwMode="hidden">
            <a:xfrm>
              <a:off x="1282" y="3653"/>
              <a:ext cx="196" cy="111"/>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endParaRPr lang="tr-TR"/>
            </a:p>
          </p:txBody>
        </p:sp>
        <p:sp>
          <p:nvSpPr>
            <p:cNvPr id="11359" name="Oval 95"/>
            <p:cNvSpPr>
              <a:spLocks noChangeArrowheads="1"/>
            </p:cNvSpPr>
            <p:nvPr/>
          </p:nvSpPr>
          <p:spPr bwMode="hidden">
            <a:xfrm>
              <a:off x="707" y="4014"/>
              <a:ext cx="191" cy="112"/>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endParaRPr lang="tr-TR"/>
            </a:p>
          </p:txBody>
        </p:sp>
        <p:sp>
          <p:nvSpPr>
            <p:cNvPr id="11360" name="Oval 96"/>
            <p:cNvSpPr>
              <a:spLocks noChangeArrowheads="1"/>
            </p:cNvSpPr>
            <p:nvPr/>
          </p:nvSpPr>
          <p:spPr bwMode="hidden">
            <a:xfrm>
              <a:off x="2229" y="3090"/>
              <a:ext cx="168" cy="95"/>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endParaRPr lang="tr-TR"/>
            </a:p>
          </p:txBody>
        </p:sp>
        <p:sp>
          <p:nvSpPr>
            <p:cNvPr id="11361" name="Oval 97"/>
            <p:cNvSpPr>
              <a:spLocks noChangeArrowheads="1"/>
            </p:cNvSpPr>
            <p:nvPr/>
          </p:nvSpPr>
          <p:spPr bwMode="hidden">
            <a:xfrm>
              <a:off x="2604" y="2867"/>
              <a:ext cx="156" cy="89"/>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endParaRPr lang="tr-TR"/>
            </a:p>
          </p:txBody>
        </p:sp>
        <p:sp>
          <p:nvSpPr>
            <p:cNvPr id="11362" name="Oval 98"/>
            <p:cNvSpPr>
              <a:spLocks noChangeArrowheads="1"/>
            </p:cNvSpPr>
            <p:nvPr/>
          </p:nvSpPr>
          <p:spPr bwMode="hidden">
            <a:xfrm>
              <a:off x="2907" y="2668"/>
              <a:ext cx="156" cy="84"/>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endParaRPr lang="tr-TR"/>
            </a:p>
          </p:txBody>
        </p:sp>
        <p:sp>
          <p:nvSpPr>
            <p:cNvPr id="11363" name="Oval 99"/>
            <p:cNvSpPr>
              <a:spLocks noChangeArrowheads="1"/>
            </p:cNvSpPr>
            <p:nvPr/>
          </p:nvSpPr>
          <p:spPr bwMode="hidden">
            <a:xfrm>
              <a:off x="3248" y="2454"/>
              <a:ext cx="150" cy="90"/>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endParaRPr lang="tr-TR"/>
            </a:p>
          </p:txBody>
        </p:sp>
        <p:sp>
          <p:nvSpPr>
            <p:cNvPr id="11364" name="Oval 100"/>
            <p:cNvSpPr>
              <a:spLocks noChangeArrowheads="1"/>
            </p:cNvSpPr>
            <p:nvPr/>
          </p:nvSpPr>
          <p:spPr bwMode="hidden">
            <a:xfrm>
              <a:off x="1801" y="3360"/>
              <a:ext cx="168" cy="95"/>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endParaRPr lang="tr-TR"/>
            </a:p>
          </p:txBody>
        </p:sp>
        <p:sp>
          <p:nvSpPr>
            <p:cNvPr id="11365" name="Oval 101"/>
            <p:cNvSpPr>
              <a:spLocks noChangeArrowheads="1"/>
            </p:cNvSpPr>
            <p:nvPr/>
          </p:nvSpPr>
          <p:spPr bwMode="hidden">
            <a:xfrm>
              <a:off x="3512" y="2302"/>
              <a:ext cx="134" cy="73"/>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endParaRPr lang="tr-TR"/>
            </a:p>
          </p:txBody>
        </p:sp>
        <p:sp>
          <p:nvSpPr>
            <p:cNvPr id="11366" name="Oval 102"/>
            <p:cNvSpPr>
              <a:spLocks noChangeArrowheads="1"/>
            </p:cNvSpPr>
            <p:nvPr/>
          </p:nvSpPr>
          <p:spPr bwMode="hidden">
            <a:xfrm>
              <a:off x="3980" y="2014"/>
              <a:ext cx="134" cy="72"/>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endParaRPr lang="tr-TR"/>
            </a:p>
          </p:txBody>
        </p:sp>
        <p:sp>
          <p:nvSpPr>
            <p:cNvPr id="11367" name="Oval 103"/>
            <p:cNvSpPr>
              <a:spLocks noChangeArrowheads="1"/>
            </p:cNvSpPr>
            <p:nvPr/>
          </p:nvSpPr>
          <p:spPr bwMode="hidden">
            <a:xfrm>
              <a:off x="3753" y="2158"/>
              <a:ext cx="134" cy="61"/>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endParaRPr lang="tr-TR"/>
            </a:p>
          </p:txBody>
        </p:sp>
        <p:sp>
          <p:nvSpPr>
            <p:cNvPr id="11368" name="Oval 104"/>
            <p:cNvSpPr>
              <a:spLocks noChangeArrowheads="1"/>
            </p:cNvSpPr>
            <p:nvPr/>
          </p:nvSpPr>
          <p:spPr bwMode="hidden">
            <a:xfrm>
              <a:off x="4176" y="1898"/>
              <a:ext cx="128" cy="61"/>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endParaRPr lang="tr-TR"/>
            </a:p>
          </p:txBody>
        </p:sp>
        <p:sp>
          <p:nvSpPr>
            <p:cNvPr id="11369" name="Oval 105"/>
            <p:cNvSpPr>
              <a:spLocks noChangeArrowheads="1"/>
            </p:cNvSpPr>
            <p:nvPr/>
          </p:nvSpPr>
          <p:spPr bwMode="hidden">
            <a:xfrm>
              <a:off x="4338" y="1797"/>
              <a:ext cx="129" cy="61"/>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endParaRPr lang="tr-TR"/>
            </a:p>
          </p:txBody>
        </p:sp>
        <p:sp>
          <p:nvSpPr>
            <p:cNvPr id="11370" name="Oval 106"/>
            <p:cNvSpPr>
              <a:spLocks noChangeArrowheads="1"/>
            </p:cNvSpPr>
            <p:nvPr/>
          </p:nvSpPr>
          <p:spPr bwMode="hidden">
            <a:xfrm>
              <a:off x="4505" y="1700"/>
              <a:ext cx="124" cy="51"/>
            </a:xfrm>
            <a:prstGeom prst="ellipse">
              <a:avLst/>
            </a:prstGeom>
            <a:gradFill rotWithShape="0">
              <a:gsLst>
                <a:gs pos="0">
                  <a:schemeClr val="bg2"/>
                </a:gs>
                <a:gs pos="100000">
                  <a:schemeClr val="bg2">
                    <a:gamma/>
                    <a:shade val="81961"/>
                    <a:invGamma/>
                  </a:schemeClr>
                </a:gs>
              </a:gsLst>
              <a:lin ang="2700000" scaled="1"/>
            </a:gradFill>
            <a:ln w="9525">
              <a:noFill/>
              <a:round/>
              <a:headEnd/>
              <a:tailEnd/>
            </a:ln>
            <a:effectLst/>
          </p:spPr>
          <p:txBody>
            <a:bodyPr/>
            <a:lstStyle/>
            <a:p>
              <a:endParaRPr lang="tr-TR"/>
            </a:p>
          </p:txBody>
        </p:sp>
        <p:sp>
          <p:nvSpPr>
            <p:cNvPr id="11371" name="Oval 107"/>
            <p:cNvSpPr>
              <a:spLocks noChangeArrowheads="1"/>
            </p:cNvSpPr>
            <p:nvPr/>
          </p:nvSpPr>
          <p:spPr bwMode="hidden">
            <a:xfrm>
              <a:off x="4661" y="1603"/>
              <a:ext cx="123" cy="50"/>
            </a:xfrm>
            <a:prstGeom prst="ellipse">
              <a:avLst/>
            </a:prstGeom>
            <a:gradFill rotWithShape="0">
              <a:gsLst>
                <a:gs pos="0">
                  <a:schemeClr val="bg2"/>
                </a:gs>
                <a:gs pos="100000">
                  <a:schemeClr val="bg2">
                    <a:gamma/>
                    <a:shade val="81961"/>
                    <a:invGamma/>
                  </a:schemeClr>
                </a:gs>
              </a:gsLst>
              <a:lin ang="2700000" scaled="1"/>
            </a:gradFill>
            <a:ln w="9525">
              <a:noFill/>
              <a:round/>
              <a:headEnd/>
              <a:tailEnd/>
            </a:ln>
            <a:effectLst/>
          </p:spPr>
          <p:txBody>
            <a:bodyPr/>
            <a:lstStyle/>
            <a:p>
              <a:endParaRPr lang="tr-TR"/>
            </a:p>
          </p:txBody>
        </p:sp>
        <p:sp>
          <p:nvSpPr>
            <p:cNvPr id="11372" name="Oval 108"/>
            <p:cNvSpPr>
              <a:spLocks noChangeArrowheads="1"/>
            </p:cNvSpPr>
            <p:nvPr/>
          </p:nvSpPr>
          <p:spPr bwMode="hidden">
            <a:xfrm>
              <a:off x="4803" y="1512"/>
              <a:ext cx="128" cy="51"/>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endParaRPr lang="tr-TR"/>
            </a:p>
          </p:txBody>
        </p:sp>
        <p:sp>
          <p:nvSpPr>
            <p:cNvPr id="11373" name="Oval 109"/>
            <p:cNvSpPr>
              <a:spLocks noChangeArrowheads="1"/>
            </p:cNvSpPr>
            <p:nvPr/>
          </p:nvSpPr>
          <p:spPr bwMode="hidden">
            <a:xfrm>
              <a:off x="4930" y="1431"/>
              <a:ext cx="111" cy="50"/>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endParaRPr lang="tr-TR"/>
            </a:p>
          </p:txBody>
        </p:sp>
        <p:sp>
          <p:nvSpPr>
            <p:cNvPr id="11374" name="Oval 110"/>
            <p:cNvSpPr>
              <a:spLocks noChangeArrowheads="1"/>
            </p:cNvSpPr>
            <p:nvPr/>
          </p:nvSpPr>
          <p:spPr bwMode="hidden">
            <a:xfrm>
              <a:off x="3835" y="1430"/>
              <a:ext cx="112" cy="50"/>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1375" name="Oval 111"/>
            <p:cNvSpPr>
              <a:spLocks noChangeArrowheads="1"/>
            </p:cNvSpPr>
            <p:nvPr/>
          </p:nvSpPr>
          <p:spPr bwMode="hidden">
            <a:xfrm>
              <a:off x="3286" y="1430"/>
              <a:ext cx="112" cy="50"/>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endParaRPr lang="tr-TR"/>
            </a:p>
          </p:txBody>
        </p:sp>
        <p:sp>
          <p:nvSpPr>
            <p:cNvPr id="11376" name="Oval 112"/>
            <p:cNvSpPr>
              <a:spLocks noChangeArrowheads="1"/>
            </p:cNvSpPr>
            <p:nvPr/>
          </p:nvSpPr>
          <p:spPr bwMode="hidden">
            <a:xfrm>
              <a:off x="2972" y="1366"/>
              <a:ext cx="111" cy="5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1377" name="Oval 113"/>
            <p:cNvSpPr>
              <a:spLocks noChangeArrowheads="1"/>
            </p:cNvSpPr>
            <p:nvPr/>
          </p:nvSpPr>
          <p:spPr bwMode="hidden">
            <a:xfrm>
              <a:off x="3152" y="1292"/>
              <a:ext cx="112" cy="50"/>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1378" name="Oval 114"/>
            <p:cNvSpPr>
              <a:spLocks noChangeArrowheads="1"/>
            </p:cNvSpPr>
            <p:nvPr/>
          </p:nvSpPr>
          <p:spPr bwMode="hidden">
            <a:xfrm>
              <a:off x="3020" y="1170"/>
              <a:ext cx="112"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1379" name="Oval 115"/>
            <p:cNvSpPr>
              <a:spLocks noChangeArrowheads="1"/>
            </p:cNvSpPr>
            <p:nvPr/>
          </p:nvSpPr>
          <p:spPr bwMode="hidden">
            <a:xfrm>
              <a:off x="2443" y="1368"/>
              <a:ext cx="112"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1380" name="Oval 116"/>
            <p:cNvSpPr>
              <a:spLocks noChangeArrowheads="1"/>
            </p:cNvSpPr>
            <p:nvPr/>
          </p:nvSpPr>
          <p:spPr bwMode="hidden">
            <a:xfrm>
              <a:off x="2301" y="1220"/>
              <a:ext cx="112" cy="5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endParaRPr lang="tr-TR"/>
            </a:p>
          </p:txBody>
        </p:sp>
        <p:sp>
          <p:nvSpPr>
            <p:cNvPr id="11381" name="Oval 117"/>
            <p:cNvSpPr>
              <a:spLocks noChangeArrowheads="1"/>
            </p:cNvSpPr>
            <p:nvPr/>
          </p:nvSpPr>
          <p:spPr bwMode="hidden">
            <a:xfrm>
              <a:off x="2095" y="1284"/>
              <a:ext cx="112" cy="5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endParaRPr lang="tr-TR"/>
            </a:p>
          </p:txBody>
        </p:sp>
        <p:sp>
          <p:nvSpPr>
            <p:cNvPr id="11382" name="Oval 118"/>
            <p:cNvSpPr>
              <a:spLocks noChangeArrowheads="1"/>
            </p:cNvSpPr>
            <p:nvPr/>
          </p:nvSpPr>
          <p:spPr bwMode="hidden">
            <a:xfrm>
              <a:off x="2228" y="1442"/>
              <a:ext cx="111"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1383" name="Oval 119"/>
            <p:cNvSpPr>
              <a:spLocks noChangeArrowheads="1"/>
            </p:cNvSpPr>
            <p:nvPr/>
          </p:nvSpPr>
          <p:spPr bwMode="hidden">
            <a:xfrm>
              <a:off x="1109" y="1424"/>
              <a:ext cx="112" cy="50"/>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endParaRPr lang="tr-TR"/>
            </a:p>
          </p:txBody>
        </p:sp>
        <p:sp>
          <p:nvSpPr>
            <p:cNvPr id="11384" name="Oval 120"/>
            <p:cNvSpPr>
              <a:spLocks noChangeArrowheads="1"/>
            </p:cNvSpPr>
            <p:nvPr/>
          </p:nvSpPr>
          <p:spPr bwMode="hidden">
            <a:xfrm>
              <a:off x="611" y="1284"/>
              <a:ext cx="111" cy="51"/>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385" name="Oval 121"/>
            <p:cNvSpPr>
              <a:spLocks noChangeArrowheads="1"/>
            </p:cNvSpPr>
            <p:nvPr/>
          </p:nvSpPr>
          <p:spPr bwMode="hidden">
            <a:xfrm>
              <a:off x="305" y="1358"/>
              <a:ext cx="111" cy="51"/>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386" name="Oval 122"/>
            <p:cNvSpPr>
              <a:spLocks noChangeArrowheads="1"/>
            </p:cNvSpPr>
            <p:nvPr/>
          </p:nvSpPr>
          <p:spPr bwMode="hidden">
            <a:xfrm>
              <a:off x="156" y="1154"/>
              <a:ext cx="112" cy="50"/>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387" name="Oval 123"/>
            <p:cNvSpPr>
              <a:spLocks noChangeArrowheads="1"/>
            </p:cNvSpPr>
            <p:nvPr/>
          </p:nvSpPr>
          <p:spPr bwMode="hidden">
            <a:xfrm>
              <a:off x="4538" y="1365"/>
              <a:ext cx="106" cy="45"/>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endParaRPr lang="tr-TR"/>
            </a:p>
          </p:txBody>
        </p:sp>
        <p:sp>
          <p:nvSpPr>
            <p:cNvPr id="11388" name="Oval 124"/>
            <p:cNvSpPr>
              <a:spLocks noChangeArrowheads="1"/>
            </p:cNvSpPr>
            <p:nvPr/>
          </p:nvSpPr>
          <p:spPr bwMode="hidden">
            <a:xfrm>
              <a:off x="4407" y="1440"/>
              <a:ext cx="105" cy="44"/>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endParaRPr lang="tr-TR"/>
            </a:p>
          </p:txBody>
        </p:sp>
        <p:sp>
          <p:nvSpPr>
            <p:cNvPr id="11389" name="Oval 125"/>
            <p:cNvSpPr>
              <a:spLocks noChangeArrowheads="1"/>
            </p:cNvSpPr>
            <p:nvPr/>
          </p:nvSpPr>
          <p:spPr bwMode="hidden">
            <a:xfrm>
              <a:off x="3992" y="1356"/>
              <a:ext cx="106" cy="45"/>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endParaRPr lang="tr-TR"/>
            </a:p>
          </p:txBody>
        </p:sp>
        <p:sp>
          <p:nvSpPr>
            <p:cNvPr id="11390" name="Oval 126"/>
            <p:cNvSpPr>
              <a:spLocks noChangeArrowheads="1"/>
            </p:cNvSpPr>
            <p:nvPr/>
          </p:nvSpPr>
          <p:spPr bwMode="hidden">
            <a:xfrm>
              <a:off x="3466" y="1356"/>
              <a:ext cx="106" cy="45"/>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endParaRPr lang="tr-TR"/>
            </a:p>
          </p:txBody>
        </p:sp>
        <p:sp>
          <p:nvSpPr>
            <p:cNvPr id="11391" name="Oval 127"/>
            <p:cNvSpPr>
              <a:spLocks noChangeArrowheads="1"/>
            </p:cNvSpPr>
            <p:nvPr/>
          </p:nvSpPr>
          <p:spPr bwMode="hidden">
            <a:xfrm>
              <a:off x="2852" y="1228"/>
              <a:ext cx="106" cy="44"/>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1392" name="Oval 128"/>
            <p:cNvSpPr>
              <a:spLocks noChangeArrowheads="1"/>
            </p:cNvSpPr>
            <p:nvPr/>
          </p:nvSpPr>
          <p:spPr bwMode="hidden">
            <a:xfrm>
              <a:off x="2678" y="1109"/>
              <a:ext cx="106" cy="44"/>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endParaRPr lang="tr-TR"/>
            </a:p>
          </p:txBody>
        </p:sp>
        <p:sp>
          <p:nvSpPr>
            <p:cNvPr id="11393" name="Oval 129"/>
            <p:cNvSpPr>
              <a:spLocks noChangeArrowheads="1"/>
            </p:cNvSpPr>
            <p:nvPr/>
          </p:nvSpPr>
          <p:spPr bwMode="hidden">
            <a:xfrm>
              <a:off x="2859" y="1045"/>
              <a:ext cx="106" cy="45"/>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endParaRPr lang="tr-TR"/>
            </a:p>
          </p:txBody>
        </p:sp>
        <p:sp>
          <p:nvSpPr>
            <p:cNvPr id="11394" name="Oval 130"/>
            <p:cNvSpPr>
              <a:spLocks noChangeArrowheads="1"/>
            </p:cNvSpPr>
            <p:nvPr/>
          </p:nvSpPr>
          <p:spPr bwMode="hidden">
            <a:xfrm>
              <a:off x="1942" y="1040"/>
              <a:ext cx="106"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395" name="Oval 131"/>
            <p:cNvSpPr>
              <a:spLocks noChangeArrowheads="1"/>
            </p:cNvSpPr>
            <p:nvPr/>
          </p:nvSpPr>
          <p:spPr bwMode="hidden">
            <a:xfrm>
              <a:off x="1088" y="1277"/>
              <a:ext cx="106"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396" name="Oval 132"/>
            <p:cNvSpPr>
              <a:spLocks noChangeArrowheads="1"/>
            </p:cNvSpPr>
            <p:nvPr/>
          </p:nvSpPr>
          <p:spPr bwMode="hidden">
            <a:xfrm>
              <a:off x="827" y="1350"/>
              <a:ext cx="106"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397" name="Oval 133"/>
            <p:cNvSpPr>
              <a:spLocks noChangeArrowheads="1"/>
            </p:cNvSpPr>
            <p:nvPr/>
          </p:nvSpPr>
          <p:spPr bwMode="hidden">
            <a:xfrm>
              <a:off x="537" y="1428"/>
              <a:ext cx="106"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398" name="Oval 134"/>
            <p:cNvSpPr>
              <a:spLocks noChangeArrowheads="1"/>
            </p:cNvSpPr>
            <p:nvPr/>
          </p:nvSpPr>
          <p:spPr bwMode="hidden">
            <a:xfrm>
              <a:off x="635" y="1060"/>
              <a:ext cx="106"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399" name="Oval 135"/>
            <p:cNvSpPr>
              <a:spLocks noChangeArrowheads="1"/>
            </p:cNvSpPr>
            <p:nvPr/>
          </p:nvSpPr>
          <p:spPr bwMode="hidden">
            <a:xfrm>
              <a:off x="1540" y="1050"/>
              <a:ext cx="106"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00" name="Oval 136"/>
            <p:cNvSpPr>
              <a:spLocks noChangeArrowheads="1"/>
            </p:cNvSpPr>
            <p:nvPr/>
          </p:nvSpPr>
          <p:spPr bwMode="hidden">
            <a:xfrm>
              <a:off x="1120" y="1063"/>
              <a:ext cx="105"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01" name="Oval 137"/>
            <p:cNvSpPr>
              <a:spLocks noChangeArrowheads="1"/>
            </p:cNvSpPr>
            <p:nvPr/>
          </p:nvSpPr>
          <p:spPr bwMode="hidden">
            <a:xfrm>
              <a:off x="4131" y="1284"/>
              <a:ext cx="111" cy="45"/>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1402" name="Oval 138"/>
            <p:cNvSpPr>
              <a:spLocks noChangeArrowheads="1"/>
            </p:cNvSpPr>
            <p:nvPr/>
          </p:nvSpPr>
          <p:spPr bwMode="hidden">
            <a:xfrm>
              <a:off x="3477" y="1163"/>
              <a:ext cx="112" cy="45"/>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1403" name="Oval 139"/>
            <p:cNvSpPr>
              <a:spLocks noChangeArrowheads="1"/>
            </p:cNvSpPr>
            <p:nvPr/>
          </p:nvSpPr>
          <p:spPr bwMode="hidden">
            <a:xfrm>
              <a:off x="3315" y="1229"/>
              <a:ext cx="112" cy="45"/>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1404" name="Oval 140"/>
            <p:cNvSpPr>
              <a:spLocks noChangeArrowheads="1"/>
            </p:cNvSpPr>
            <p:nvPr/>
          </p:nvSpPr>
          <p:spPr bwMode="hidden">
            <a:xfrm>
              <a:off x="3174" y="1112"/>
              <a:ext cx="112" cy="44"/>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1405" name="Oval 141"/>
            <p:cNvSpPr>
              <a:spLocks noChangeArrowheads="1"/>
            </p:cNvSpPr>
            <p:nvPr/>
          </p:nvSpPr>
          <p:spPr bwMode="hidden">
            <a:xfrm>
              <a:off x="2396" y="1051"/>
              <a:ext cx="112" cy="45"/>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endParaRPr lang="tr-TR"/>
            </a:p>
          </p:txBody>
        </p:sp>
        <p:sp>
          <p:nvSpPr>
            <p:cNvPr id="11406" name="Oval 142"/>
            <p:cNvSpPr>
              <a:spLocks noChangeArrowheads="1"/>
            </p:cNvSpPr>
            <p:nvPr/>
          </p:nvSpPr>
          <p:spPr bwMode="hidden">
            <a:xfrm>
              <a:off x="2769" y="1446"/>
              <a:ext cx="111" cy="44"/>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1407" name="Oval 143"/>
            <p:cNvSpPr>
              <a:spLocks noChangeArrowheads="1"/>
            </p:cNvSpPr>
            <p:nvPr/>
          </p:nvSpPr>
          <p:spPr bwMode="hidden">
            <a:xfrm>
              <a:off x="2656" y="1294"/>
              <a:ext cx="112" cy="45"/>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1408" name="Oval 144"/>
            <p:cNvSpPr>
              <a:spLocks noChangeArrowheads="1"/>
            </p:cNvSpPr>
            <p:nvPr/>
          </p:nvSpPr>
          <p:spPr bwMode="hidden">
            <a:xfrm>
              <a:off x="2501" y="1159"/>
              <a:ext cx="111" cy="45"/>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endParaRPr lang="tr-TR"/>
            </a:p>
          </p:txBody>
        </p:sp>
        <p:sp>
          <p:nvSpPr>
            <p:cNvPr id="11409" name="Oval 145"/>
            <p:cNvSpPr>
              <a:spLocks noChangeArrowheads="1"/>
            </p:cNvSpPr>
            <p:nvPr/>
          </p:nvSpPr>
          <p:spPr bwMode="hidden">
            <a:xfrm>
              <a:off x="2222" y="1101"/>
              <a:ext cx="112" cy="44"/>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endParaRPr lang="tr-TR"/>
            </a:p>
          </p:txBody>
        </p:sp>
        <p:sp>
          <p:nvSpPr>
            <p:cNvPr id="11410" name="Oval 146"/>
            <p:cNvSpPr>
              <a:spLocks noChangeArrowheads="1"/>
            </p:cNvSpPr>
            <p:nvPr/>
          </p:nvSpPr>
          <p:spPr bwMode="hidden">
            <a:xfrm>
              <a:off x="2029" y="1162"/>
              <a:ext cx="111" cy="45"/>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endParaRPr lang="tr-TR"/>
            </a:p>
          </p:txBody>
        </p:sp>
        <p:sp>
          <p:nvSpPr>
            <p:cNvPr id="11411" name="Oval 147"/>
            <p:cNvSpPr>
              <a:spLocks noChangeArrowheads="1"/>
            </p:cNvSpPr>
            <p:nvPr/>
          </p:nvSpPr>
          <p:spPr bwMode="hidden">
            <a:xfrm>
              <a:off x="1875" y="1356"/>
              <a:ext cx="112" cy="45"/>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endParaRPr lang="tr-TR"/>
            </a:p>
          </p:txBody>
        </p:sp>
        <p:sp>
          <p:nvSpPr>
            <p:cNvPr id="11412" name="Oval 148"/>
            <p:cNvSpPr>
              <a:spLocks noChangeArrowheads="1"/>
            </p:cNvSpPr>
            <p:nvPr/>
          </p:nvSpPr>
          <p:spPr bwMode="hidden">
            <a:xfrm>
              <a:off x="1809" y="1223"/>
              <a:ext cx="111" cy="45"/>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endParaRPr lang="tr-TR"/>
            </a:p>
          </p:txBody>
        </p:sp>
        <p:sp>
          <p:nvSpPr>
            <p:cNvPr id="11413" name="Oval 149"/>
            <p:cNvSpPr>
              <a:spLocks noChangeArrowheads="1"/>
            </p:cNvSpPr>
            <p:nvPr/>
          </p:nvSpPr>
          <p:spPr bwMode="hidden">
            <a:xfrm>
              <a:off x="1738" y="1098"/>
              <a:ext cx="112"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14" name="Oval 150"/>
            <p:cNvSpPr>
              <a:spLocks noChangeArrowheads="1"/>
            </p:cNvSpPr>
            <p:nvPr/>
          </p:nvSpPr>
          <p:spPr bwMode="hidden">
            <a:xfrm>
              <a:off x="1583" y="1289"/>
              <a:ext cx="112" cy="45"/>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endParaRPr lang="tr-TR"/>
            </a:p>
          </p:txBody>
        </p:sp>
        <p:sp>
          <p:nvSpPr>
            <p:cNvPr id="11415" name="Oval 151"/>
            <p:cNvSpPr>
              <a:spLocks noChangeArrowheads="1"/>
            </p:cNvSpPr>
            <p:nvPr/>
          </p:nvSpPr>
          <p:spPr bwMode="hidden">
            <a:xfrm>
              <a:off x="1379" y="1343"/>
              <a:ext cx="112" cy="45"/>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endParaRPr lang="tr-TR"/>
            </a:p>
          </p:txBody>
        </p:sp>
        <p:sp>
          <p:nvSpPr>
            <p:cNvPr id="11416" name="Oval 152"/>
            <p:cNvSpPr>
              <a:spLocks noChangeArrowheads="1"/>
            </p:cNvSpPr>
            <p:nvPr/>
          </p:nvSpPr>
          <p:spPr bwMode="hidden">
            <a:xfrm>
              <a:off x="1529" y="1156"/>
              <a:ext cx="112"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17" name="Oval 153"/>
            <p:cNvSpPr>
              <a:spLocks noChangeArrowheads="1"/>
            </p:cNvSpPr>
            <p:nvPr/>
          </p:nvSpPr>
          <p:spPr bwMode="hidden">
            <a:xfrm>
              <a:off x="1294" y="1222"/>
              <a:ext cx="112"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18" name="Oval 154"/>
            <p:cNvSpPr>
              <a:spLocks noChangeArrowheads="1"/>
            </p:cNvSpPr>
            <p:nvPr/>
          </p:nvSpPr>
          <p:spPr bwMode="hidden">
            <a:xfrm>
              <a:off x="1314" y="1112"/>
              <a:ext cx="112"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19" name="Oval 155"/>
            <p:cNvSpPr>
              <a:spLocks noChangeArrowheads="1"/>
            </p:cNvSpPr>
            <p:nvPr/>
          </p:nvSpPr>
          <p:spPr bwMode="hidden">
            <a:xfrm>
              <a:off x="1082" y="1166"/>
              <a:ext cx="111"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20" name="Oval 156"/>
            <p:cNvSpPr>
              <a:spLocks noChangeArrowheads="1"/>
            </p:cNvSpPr>
            <p:nvPr/>
          </p:nvSpPr>
          <p:spPr bwMode="hidden">
            <a:xfrm>
              <a:off x="877" y="1121"/>
              <a:ext cx="112"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21" name="Oval 157"/>
            <p:cNvSpPr>
              <a:spLocks noChangeArrowheads="1"/>
            </p:cNvSpPr>
            <p:nvPr/>
          </p:nvSpPr>
          <p:spPr bwMode="hidden">
            <a:xfrm>
              <a:off x="875" y="1216"/>
              <a:ext cx="111"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22" name="Oval 158"/>
            <p:cNvSpPr>
              <a:spLocks noChangeArrowheads="1"/>
            </p:cNvSpPr>
            <p:nvPr/>
          </p:nvSpPr>
          <p:spPr bwMode="hidden">
            <a:xfrm>
              <a:off x="680" y="1170"/>
              <a:ext cx="112"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23" name="Oval 159"/>
            <p:cNvSpPr>
              <a:spLocks noChangeArrowheads="1"/>
            </p:cNvSpPr>
            <p:nvPr/>
          </p:nvSpPr>
          <p:spPr bwMode="hidden">
            <a:xfrm>
              <a:off x="411" y="1232"/>
              <a:ext cx="111"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24" name="Oval 160"/>
            <p:cNvSpPr>
              <a:spLocks noChangeArrowheads="1"/>
            </p:cNvSpPr>
            <p:nvPr/>
          </p:nvSpPr>
          <p:spPr bwMode="hidden">
            <a:xfrm>
              <a:off x="434" y="1100"/>
              <a:ext cx="112"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25" name="Oval 161"/>
            <p:cNvSpPr>
              <a:spLocks noChangeArrowheads="1"/>
            </p:cNvSpPr>
            <p:nvPr/>
          </p:nvSpPr>
          <p:spPr bwMode="hidden">
            <a:xfrm>
              <a:off x="119" y="1312"/>
              <a:ext cx="111"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26" name="Oval 162"/>
            <p:cNvSpPr>
              <a:spLocks noChangeArrowheads="1"/>
            </p:cNvSpPr>
            <p:nvPr/>
          </p:nvSpPr>
          <p:spPr bwMode="hidden">
            <a:xfrm>
              <a:off x="858" y="1001"/>
              <a:ext cx="101" cy="38"/>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27" name="Oval 163"/>
            <p:cNvSpPr>
              <a:spLocks noChangeArrowheads="1"/>
            </p:cNvSpPr>
            <p:nvPr/>
          </p:nvSpPr>
          <p:spPr bwMode="hidden">
            <a:xfrm>
              <a:off x="1341" y="1013"/>
              <a:ext cx="101" cy="39"/>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28" name="Oval 164"/>
            <p:cNvSpPr>
              <a:spLocks noChangeArrowheads="1"/>
            </p:cNvSpPr>
            <p:nvPr/>
          </p:nvSpPr>
          <p:spPr bwMode="hidden">
            <a:xfrm>
              <a:off x="1739" y="1008"/>
              <a:ext cx="101" cy="38"/>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29" name="Oval 165"/>
            <p:cNvSpPr>
              <a:spLocks noChangeArrowheads="1"/>
            </p:cNvSpPr>
            <p:nvPr/>
          </p:nvSpPr>
          <p:spPr bwMode="hidden">
            <a:xfrm>
              <a:off x="2116" y="1001"/>
              <a:ext cx="100" cy="39"/>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30" name="Oval 166"/>
            <p:cNvSpPr>
              <a:spLocks noChangeArrowheads="1"/>
            </p:cNvSpPr>
            <p:nvPr/>
          </p:nvSpPr>
          <p:spPr bwMode="hidden">
            <a:xfrm>
              <a:off x="2320" y="941"/>
              <a:ext cx="101" cy="39"/>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31" name="Oval 167"/>
            <p:cNvSpPr>
              <a:spLocks noChangeArrowheads="1"/>
            </p:cNvSpPr>
            <p:nvPr/>
          </p:nvSpPr>
          <p:spPr bwMode="hidden">
            <a:xfrm>
              <a:off x="2601" y="995"/>
              <a:ext cx="101" cy="39"/>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32" name="Oval 168"/>
            <p:cNvSpPr>
              <a:spLocks noChangeArrowheads="1"/>
            </p:cNvSpPr>
            <p:nvPr/>
          </p:nvSpPr>
          <p:spPr bwMode="hidden">
            <a:xfrm>
              <a:off x="1667" y="1420"/>
              <a:ext cx="106" cy="5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endParaRPr lang="tr-TR"/>
            </a:p>
          </p:txBody>
        </p:sp>
        <p:sp>
          <p:nvSpPr>
            <p:cNvPr id="11433" name="Oval 169"/>
            <p:cNvSpPr>
              <a:spLocks noChangeArrowheads="1"/>
            </p:cNvSpPr>
            <p:nvPr/>
          </p:nvSpPr>
          <p:spPr bwMode="hidden">
            <a:xfrm>
              <a:off x="2557" y="1516"/>
              <a:ext cx="123" cy="5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1434" name="Oval 170"/>
            <p:cNvSpPr>
              <a:spLocks noChangeArrowheads="1"/>
            </p:cNvSpPr>
            <p:nvPr/>
          </p:nvSpPr>
          <p:spPr bwMode="hidden">
            <a:xfrm>
              <a:off x="3619" y="1287"/>
              <a:ext cx="112" cy="51"/>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endParaRPr lang="tr-TR"/>
            </a:p>
          </p:txBody>
        </p:sp>
        <p:sp>
          <p:nvSpPr>
            <p:cNvPr id="11435" name="Oval 171"/>
            <p:cNvSpPr>
              <a:spLocks noChangeArrowheads="1"/>
            </p:cNvSpPr>
            <p:nvPr/>
          </p:nvSpPr>
          <p:spPr bwMode="hidden">
            <a:xfrm>
              <a:off x="3791" y="1212"/>
              <a:ext cx="111" cy="51"/>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endParaRPr lang="tr-TR"/>
            </a:p>
          </p:txBody>
        </p:sp>
        <p:sp>
          <p:nvSpPr>
            <p:cNvPr id="11436" name="Oval 172"/>
            <p:cNvSpPr>
              <a:spLocks noChangeArrowheads="1"/>
            </p:cNvSpPr>
            <p:nvPr/>
          </p:nvSpPr>
          <p:spPr bwMode="hidden">
            <a:xfrm>
              <a:off x="2134" y="908"/>
              <a:ext cx="79"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37" name="Oval 173"/>
            <p:cNvSpPr>
              <a:spLocks noChangeArrowheads="1"/>
            </p:cNvSpPr>
            <p:nvPr/>
          </p:nvSpPr>
          <p:spPr bwMode="hidden">
            <a:xfrm>
              <a:off x="1264" y="908"/>
              <a:ext cx="79"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38" name="Oval 174"/>
            <p:cNvSpPr>
              <a:spLocks noChangeArrowheads="1"/>
            </p:cNvSpPr>
            <p:nvPr/>
          </p:nvSpPr>
          <p:spPr bwMode="hidden">
            <a:xfrm>
              <a:off x="1471" y="869"/>
              <a:ext cx="79"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39" name="Oval 175"/>
            <p:cNvSpPr>
              <a:spLocks noChangeArrowheads="1"/>
            </p:cNvSpPr>
            <p:nvPr/>
          </p:nvSpPr>
          <p:spPr bwMode="hidden">
            <a:xfrm>
              <a:off x="1650" y="824"/>
              <a:ext cx="83"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40" name="Oval 176"/>
            <p:cNvSpPr>
              <a:spLocks noChangeArrowheads="1"/>
            </p:cNvSpPr>
            <p:nvPr/>
          </p:nvSpPr>
          <p:spPr bwMode="hidden">
            <a:xfrm>
              <a:off x="1918" y="869"/>
              <a:ext cx="84"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41" name="Oval 177"/>
            <p:cNvSpPr>
              <a:spLocks noChangeArrowheads="1"/>
            </p:cNvSpPr>
            <p:nvPr/>
          </p:nvSpPr>
          <p:spPr bwMode="hidden">
            <a:xfrm>
              <a:off x="1720" y="923"/>
              <a:ext cx="83"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42" name="Oval 178"/>
            <p:cNvSpPr>
              <a:spLocks noChangeArrowheads="1"/>
            </p:cNvSpPr>
            <p:nvPr/>
          </p:nvSpPr>
          <p:spPr bwMode="hidden">
            <a:xfrm>
              <a:off x="1913" y="957"/>
              <a:ext cx="95"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43" name="Oval 179"/>
            <p:cNvSpPr>
              <a:spLocks noChangeArrowheads="1"/>
            </p:cNvSpPr>
            <p:nvPr/>
          </p:nvSpPr>
          <p:spPr bwMode="hidden">
            <a:xfrm>
              <a:off x="1541" y="962"/>
              <a:ext cx="89"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44" name="Oval 180"/>
            <p:cNvSpPr>
              <a:spLocks noChangeArrowheads="1"/>
            </p:cNvSpPr>
            <p:nvPr/>
          </p:nvSpPr>
          <p:spPr bwMode="hidden">
            <a:xfrm>
              <a:off x="1076" y="953"/>
              <a:ext cx="101"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45" name="Oval 181"/>
            <p:cNvSpPr>
              <a:spLocks noChangeArrowheads="1"/>
            </p:cNvSpPr>
            <p:nvPr/>
          </p:nvSpPr>
          <p:spPr bwMode="hidden">
            <a:xfrm>
              <a:off x="1983" y="4027"/>
              <a:ext cx="195" cy="105"/>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endParaRPr lang="tr-TR"/>
            </a:p>
          </p:txBody>
        </p:sp>
        <p:sp>
          <p:nvSpPr>
            <p:cNvPr id="11446" name="Oval 182"/>
            <p:cNvSpPr>
              <a:spLocks noChangeArrowheads="1"/>
            </p:cNvSpPr>
            <p:nvPr/>
          </p:nvSpPr>
          <p:spPr bwMode="hidden">
            <a:xfrm>
              <a:off x="2460" y="3671"/>
              <a:ext cx="196" cy="112"/>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endParaRPr lang="tr-TR"/>
            </a:p>
          </p:txBody>
        </p:sp>
        <p:sp>
          <p:nvSpPr>
            <p:cNvPr id="11447" name="Oval 183"/>
            <p:cNvSpPr>
              <a:spLocks noChangeArrowheads="1"/>
            </p:cNvSpPr>
            <p:nvPr/>
          </p:nvSpPr>
          <p:spPr bwMode="hidden">
            <a:xfrm>
              <a:off x="3238" y="3121"/>
              <a:ext cx="168" cy="95"/>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endParaRPr lang="tr-TR"/>
            </a:p>
          </p:txBody>
        </p:sp>
        <p:sp>
          <p:nvSpPr>
            <p:cNvPr id="11448" name="Oval 184"/>
            <p:cNvSpPr>
              <a:spLocks noChangeArrowheads="1"/>
            </p:cNvSpPr>
            <p:nvPr/>
          </p:nvSpPr>
          <p:spPr bwMode="hidden">
            <a:xfrm>
              <a:off x="3550" y="2880"/>
              <a:ext cx="157" cy="89"/>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endParaRPr lang="tr-TR"/>
            </a:p>
          </p:txBody>
        </p:sp>
        <p:sp>
          <p:nvSpPr>
            <p:cNvPr id="11449" name="Oval 185"/>
            <p:cNvSpPr>
              <a:spLocks noChangeArrowheads="1"/>
            </p:cNvSpPr>
            <p:nvPr/>
          </p:nvSpPr>
          <p:spPr bwMode="hidden">
            <a:xfrm>
              <a:off x="2892" y="3377"/>
              <a:ext cx="168" cy="95"/>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endParaRPr lang="tr-TR"/>
            </a:p>
          </p:txBody>
        </p:sp>
        <p:sp>
          <p:nvSpPr>
            <p:cNvPr id="11450" name="Oval 186"/>
            <p:cNvSpPr>
              <a:spLocks noChangeArrowheads="1"/>
            </p:cNvSpPr>
            <p:nvPr/>
          </p:nvSpPr>
          <p:spPr bwMode="hidden">
            <a:xfrm>
              <a:off x="3869" y="2657"/>
              <a:ext cx="151" cy="84"/>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endParaRPr lang="tr-TR"/>
            </a:p>
          </p:txBody>
        </p:sp>
        <p:sp>
          <p:nvSpPr>
            <p:cNvPr id="11451" name="Oval 187"/>
            <p:cNvSpPr>
              <a:spLocks noChangeArrowheads="1"/>
            </p:cNvSpPr>
            <p:nvPr/>
          </p:nvSpPr>
          <p:spPr bwMode="hidden">
            <a:xfrm>
              <a:off x="4090" y="2475"/>
              <a:ext cx="156" cy="89"/>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endParaRPr lang="tr-TR"/>
            </a:p>
          </p:txBody>
        </p:sp>
        <p:sp>
          <p:nvSpPr>
            <p:cNvPr id="11452" name="Oval 188"/>
            <p:cNvSpPr>
              <a:spLocks noChangeArrowheads="1"/>
            </p:cNvSpPr>
            <p:nvPr/>
          </p:nvSpPr>
          <p:spPr bwMode="hidden">
            <a:xfrm>
              <a:off x="4327" y="2314"/>
              <a:ext cx="134" cy="72"/>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endParaRPr lang="tr-TR"/>
            </a:p>
          </p:txBody>
        </p:sp>
        <p:sp>
          <p:nvSpPr>
            <p:cNvPr id="11453" name="Oval 189"/>
            <p:cNvSpPr>
              <a:spLocks noChangeArrowheads="1"/>
            </p:cNvSpPr>
            <p:nvPr/>
          </p:nvSpPr>
          <p:spPr bwMode="hidden">
            <a:xfrm>
              <a:off x="4712" y="2022"/>
              <a:ext cx="134" cy="73"/>
            </a:xfrm>
            <a:prstGeom prst="ellipse">
              <a:avLst/>
            </a:prstGeom>
            <a:gradFill rotWithShape="0">
              <a:gsLst>
                <a:gs pos="0">
                  <a:schemeClr val="bg2"/>
                </a:gs>
                <a:gs pos="100000">
                  <a:schemeClr val="bg2">
                    <a:gamma/>
                    <a:shade val="54510"/>
                    <a:invGamma/>
                  </a:schemeClr>
                </a:gs>
              </a:gsLst>
              <a:lin ang="2700000" scaled="1"/>
            </a:gradFill>
            <a:ln w="9525">
              <a:noFill/>
              <a:round/>
              <a:headEnd/>
              <a:tailEnd/>
            </a:ln>
            <a:effectLst/>
          </p:spPr>
          <p:txBody>
            <a:bodyPr/>
            <a:lstStyle/>
            <a:p>
              <a:endParaRPr lang="tr-TR"/>
            </a:p>
          </p:txBody>
        </p:sp>
        <p:sp>
          <p:nvSpPr>
            <p:cNvPr id="11454" name="Oval 190"/>
            <p:cNvSpPr>
              <a:spLocks noChangeArrowheads="1"/>
            </p:cNvSpPr>
            <p:nvPr/>
          </p:nvSpPr>
          <p:spPr bwMode="hidden">
            <a:xfrm>
              <a:off x="4533" y="2162"/>
              <a:ext cx="139" cy="61"/>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endParaRPr lang="tr-TR"/>
            </a:p>
          </p:txBody>
        </p:sp>
        <p:sp>
          <p:nvSpPr>
            <p:cNvPr id="11455" name="Oval 191"/>
            <p:cNvSpPr>
              <a:spLocks noChangeArrowheads="1"/>
            </p:cNvSpPr>
            <p:nvPr/>
          </p:nvSpPr>
          <p:spPr bwMode="hidden">
            <a:xfrm>
              <a:off x="4863" y="1920"/>
              <a:ext cx="128" cy="61"/>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endParaRPr lang="tr-TR"/>
            </a:p>
          </p:txBody>
        </p:sp>
        <p:sp>
          <p:nvSpPr>
            <p:cNvPr id="11456" name="Oval 192"/>
            <p:cNvSpPr>
              <a:spLocks noChangeArrowheads="1"/>
            </p:cNvSpPr>
            <p:nvPr/>
          </p:nvSpPr>
          <p:spPr bwMode="hidden">
            <a:xfrm>
              <a:off x="5009" y="1807"/>
              <a:ext cx="128" cy="61"/>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endParaRPr lang="tr-TR"/>
            </a:p>
          </p:txBody>
        </p:sp>
        <p:sp>
          <p:nvSpPr>
            <p:cNvPr id="11457" name="Oval 193"/>
            <p:cNvSpPr>
              <a:spLocks noChangeArrowheads="1"/>
            </p:cNvSpPr>
            <p:nvPr/>
          </p:nvSpPr>
          <p:spPr bwMode="hidden">
            <a:xfrm>
              <a:off x="5161" y="1702"/>
              <a:ext cx="123" cy="50"/>
            </a:xfrm>
            <a:prstGeom prst="ellipse">
              <a:avLst/>
            </a:prstGeom>
            <a:gradFill rotWithShape="0">
              <a:gsLst>
                <a:gs pos="0">
                  <a:schemeClr val="bg2"/>
                </a:gs>
                <a:gs pos="100000">
                  <a:schemeClr val="bg2">
                    <a:gamma/>
                    <a:shade val="81961"/>
                    <a:invGamma/>
                  </a:schemeClr>
                </a:gs>
              </a:gsLst>
              <a:lin ang="2700000" scaled="1"/>
            </a:gradFill>
            <a:ln w="9525">
              <a:noFill/>
              <a:round/>
              <a:headEnd/>
              <a:tailEnd/>
            </a:ln>
            <a:effectLst/>
          </p:spPr>
          <p:txBody>
            <a:bodyPr/>
            <a:lstStyle/>
            <a:p>
              <a:endParaRPr lang="tr-TR"/>
            </a:p>
          </p:txBody>
        </p:sp>
        <p:sp>
          <p:nvSpPr>
            <p:cNvPr id="11458" name="Oval 194"/>
            <p:cNvSpPr>
              <a:spLocks noChangeArrowheads="1"/>
            </p:cNvSpPr>
            <p:nvPr/>
          </p:nvSpPr>
          <p:spPr bwMode="hidden">
            <a:xfrm>
              <a:off x="5277" y="1614"/>
              <a:ext cx="124" cy="51"/>
            </a:xfrm>
            <a:prstGeom prst="ellipse">
              <a:avLst/>
            </a:prstGeom>
            <a:gradFill rotWithShape="0">
              <a:gsLst>
                <a:gs pos="0">
                  <a:schemeClr val="bg2"/>
                </a:gs>
                <a:gs pos="100000">
                  <a:schemeClr val="bg2">
                    <a:gamma/>
                    <a:shade val="81961"/>
                    <a:invGamma/>
                  </a:schemeClr>
                </a:gs>
              </a:gsLst>
              <a:lin ang="2700000" scaled="1"/>
            </a:gradFill>
            <a:ln w="9525">
              <a:noFill/>
              <a:round/>
              <a:headEnd/>
              <a:tailEnd/>
            </a:ln>
            <a:effectLst/>
          </p:spPr>
          <p:txBody>
            <a:bodyPr/>
            <a:lstStyle/>
            <a:p>
              <a:endParaRPr lang="tr-TR"/>
            </a:p>
          </p:txBody>
        </p:sp>
        <p:sp>
          <p:nvSpPr>
            <p:cNvPr id="11459" name="Oval 195"/>
            <p:cNvSpPr>
              <a:spLocks noChangeArrowheads="1"/>
            </p:cNvSpPr>
            <p:nvPr/>
          </p:nvSpPr>
          <p:spPr bwMode="hidden">
            <a:xfrm>
              <a:off x="5398" y="1521"/>
              <a:ext cx="123" cy="51"/>
            </a:xfrm>
            <a:prstGeom prst="ellipse">
              <a:avLst/>
            </a:prstGeom>
            <a:gradFill rotWithShape="0">
              <a:gsLst>
                <a:gs pos="0">
                  <a:schemeClr val="bg2"/>
                </a:gs>
                <a:gs pos="100000">
                  <a:schemeClr val="bg2">
                    <a:gamma/>
                    <a:shade val="81961"/>
                    <a:invGamma/>
                  </a:schemeClr>
                </a:gs>
              </a:gsLst>
              <a:lin ang="2700000" scaled="1"/>
            </a:gradFill>
            <a:ln w="9525">
              <a:noFill/>
              <a:round/>
              <a:headEnd/>
              <a:tailEnd/>
            </a:ln>
            <a:effectLst/>
          </p:spPr>
          <p:txBody>
            <a:bodyPr/>
            <a:lstStyle/>
            <a:p>
              <a:endParaRPr lang="tr-TR"/>
            </a:p>
          </p:txBody>
        </p:sp>
        <p:sp>
          <p:nvSpPr>
            <p:cNvPr id="11460" name="Oval 196"/>
            <p:cNvSpPr>
              <a:spLocks noChangeArrowheads="1"/>
            </p:cNvSpPr>
            <p:nvPr/>
          </p:nvSpPr>
          <p:spPr bwMode="hidden">
            <a:xfrm>
              <a:off x="3255" y="4071"/>
              <a:ext cx="196" cy="106"/>
            </a:xfrm>
            <a:prstGeom prst="ellipse">
              <a:avLst/>
            </a:prstGeom>
            <a:gradFill rotWithShape="0">
              <a:gsLst>
                <a:gs pos="0">
                  <a:schemeClr val="bg1"/>
                </a:gs>
                <a:gs pos="100000">
                  <a:schemeClr val="bg1">
                    <a:gamma/>
                    <a:shade val="54510"/>
                    <a:invGamma/>
                  </a:schemeClr>
                </a:gs>
              </a:gsLst>
              <a:lin ang="2700000" scaled="1"/>
            </a:gradFill>
            <a:ln w="9525">
              <a:noFill/>
              <a:round/>
              <a:headEnd/>
              <a:tailEnd/>
            </a:ln>
            <a:effectLst/>
          </p:spPr>
          <p:txBody>
            <a:bodyPr/>
            <a:lstStyle/>
            <a:p>
              <a:endParaRPr lang="tr-TR"/>
            </a:p>
          </p:txBody>
        </p:sp>
        <p:sp>
          <p:nvSpPr>
            <p:cNvPr id="11461" name="Oval 197"/>
            <p:cNvSpPr>
              <a:spLocks noChangeArrowheads="1"/>
            </p:cNvSpPr>
            <p:nvPr/>
          </p:nvSpPr>
          <p:spPr bwMode="hidden">
            <a:xfrm>
              <a:off x="3651" y="3693"/>
              <a:ext cx="196" cy="111"/>
            </a:xfrm>
            <a:prstGeom prst="ellipse">
              <a:avLst/>
            </a:prstGeom>
            <a:gradFill rotWithShape="0">
              <a:gsLst>
                <a:gs pos="0">
                  <a:schemeClr val="bg1"/>
                </a:gs>
                <a:gs pos="100000">
                  <a:schemeClr val="bg1">
                    <a:gamma/>
                    <a:shade val="54510"/>
                    <a:invGamma/>
                  </a:schemeClr>
                </a:gs>
              </a:gsLst>
              <a:lin ang="2700000" scaled="1"/>
            </a:gradFill>
            <a:ln w="9525">
              <a:noFill/>
              <a:round/>
              <a:headEnd/>
              <a:tailEnd/>
            </a:ln>
            <a:effectLst/>
          </p:spPr>
          <p:txBody>
            <a:bodyPr/>
            <a:lstStyle/>
            <a:p>
              <a:endParaRPr lang="tr-TR"/>
            </a:p>
          </p:txBody>
        </p:sp>
        <p:sp>
          <p:nvSpPr>
            <p:cNvPr id="11462" name="Oval 198"/>
            <p:cNvSpPr>
              <a:spLocks noChangeArrowheads="1"/>
            </p:cNvSpPr>
            <p:nvPr/>
          </p:nvSpPr>
          <p:spPr bwMode="hidden">
            <a:xfrm>
              <a:off x="4773" y="3705"/>
              <a:ext cx="201" cy="106"/>
            </a:xfrm>
            <a:prstGeom prst="ellipse">
              <a:avLst/>
            </a:prstGeom>
            <a:gradFill rotWithShape="0">
              <a:gsLst>
                <a:gs pos="0">
                  <a:schemeClr val="bg1"/>
                </a:gs>
                <a:gs pos="100000">
                  <a:schemeClr val="bg1">
                    <a:gamma/>
                    <a:shade val="39216"/>
                    <a:invGamma/>
                  </a:schemeClr>
                </a:gs>
              </a:gsLst>
              <a:lin ang="2700000" scaled="1"/>
            </a:gradFill>
            <a:ln w="9525">
              <a:noFill/>
              <a:round/>
              <a:headEnd/>
              <a:tailEnd/>
            </a:ln>
            <a:effectLst/>
          </p:spPr>
          <p:txBody>
            <a:bodyPr/>
            <a:lstStyle/>
            <a:p>
              <a:endParaRPr lang="tr-TR"/>
            </a:p>
          </p:txBody>
        </p:sp>
        <p:sp>
          <p:nvSpPr>
            <p:cNvPr id="11463" name="Oval 199"/>
            <p:cNvSpPr>
              <a:spLocks noChangeArrowheads="1"/>
            </p:cNvSpPr>
            <p:nvPr/>
          </p:nvSpPr>
          <p:spPr bwMode="hidden">
            <a:xfrm>
              <a:off x="4491" y="4049"/>
              <a:ext cx="196" cy="105"/>
            </a:xfrm>
            <a:prstGeom prst="ellipse">
              <a:avLst/>
            </a:prstGeom>
            <a:gradFill rotWithShape="0">
              <a:gsLst>
                <a:gs pos="0">
                  <a:schemeClr val="bg1"/>
                </a:gs>
                <a:gs pos="100000">
                  <a:schemeClr val="bg1">
                    <a:gamma/>
                    <a:shade val="39216"/>
                    <a:invGamma/>
                  </a:schemeClr>
                </a:gs>
              </a:gsLst>
              <a:lin ang="2700000" scaled="1"/>
            </a:gradFill>
            <a:ln w="9525">
              <a:noFill/>
              <a:round/>
              <a:headEnd/>
              <a:tailEnd/>
            </a:ln>
            <a:effectLst/>
          </p:spPr>
          <p:txBody>
            <a:bodyPr/>
            <a:lstStyle/>
            <a:p>
              <a:endParaRPr lang="tr-TR"/>
            </a:p>
          </p:txBody>
        </p:sp>
        <p:sp>
          <p:nvSpPr>
            <p:cNvPr id="11464" name="Oval 200"/>
            <p:cNvSpPr>
              <a:spLocks noChangeArrowheads="1"/>
            </p:cNvSpPr>
            <p:nvPr/>
          </p:nvSpPr>
          <p:spPr bwMode="hidden">
            <a:xfrm>
              <a:off x="3989" y="3396"/>
              <a:ext cx="168" cy="96"/>
            </a:xfrm>
            <a:prstGeom prst="ellipse">
              <a:avLst/>
            </a:prstGeom>
            <a:gradFill rotWithShape="0">
              <a:gsLst>
                <a:gs pos="0">
                  <a:schemeClr val="bg1"/>
                </a:gs>
                <a:gs pos="100000">
                  <a:schemeClr val="bg1">
                    <a:gamma/>
                    <a:shade val="54510"/>
                    <a:invGamma/>
                  </a:schemeClr>
                </a:gs>
              </a:gsLst>
              <a:lin ang="2700000" scaled="1"/>
            </a:gradFill>
            <a:ln w="9525">
              <a:noFill/>
              <a:round/>
              <a:headEnd/>
              <a:tailEnd/>
            </a:ln>
            <a:effectLst/>
          </p:spPr>
          <p:txBody>
            <a:bodyPr/>
            <a:lstStyle/>
            <a:p>
              <a:endParaRPr lang="tr-TR"/>
            </a:p>
          </p:txBody>
        </p:sp>
        <p:sp>
          <p:nvSpPr>
            <p:cNvPr id="11465" name="Oval 201"/>
            <p:cNvSpPr>
              <a:spLocks noChangeArrowheads="1"/>
            </p:cNvSpPr>
            <p:nvPr/>
          </p:nvSpPr>
          <p:spPr bwMode="hidden">
            <a:xfrm>
              <a:off x="4263" y="3141"/>
              <a:ext cx="167" cy="95"/>
            </a:xfrm>
            <a:prstGeom prst="ellipse">
              <a:avLst/>
            </a:prstGeom>
            <a:gradFill rotWithShape="0">
              <a:gsLst>
                <a:gs pos="0">
                  <a:schemeClr val="bg1"/>
                </a:gs>
                <a:gs pos="100000">
                  <a:schemeClr val="bg1">
                    <a:gamma/>
                    <a:shade val="54510"/>
                    <a:invGamma/>
                  </a:schemeClr>
                </a:gs>
              </a:gsLst>
              <a:lin ang="2700000" scaled="1"/>
            </a:gradFill>
            <a:ln w="9525">
              <a:noFill/>
              <a:round/>
              <a:headEnd/>
              <a:tailEnd/>
            </a:ln>
            <a:effectLst/>
          </p:spPr>
          <p:txBody>
            <a:bodyPr/>
            <a:lstStyle/>
            <a:p>
              <a:endParaRPr lang="tr-TR"/>
            </a:p>
          </p:txBody>
        </p:sp>
        <p:sp>
          <p:nvSpPr>
            <p:cNvPr id="11466" name="Oval 202"/>
            <p:cNvSpPr>
              <a:spLocks noChangeArrowheads="1"/>
            </p:cNvSpPr>
            <p:nvPr/>
          </p:nvSpPr>
          <p:spPr bwMode="hidden">
            <a:xfrm>
              <a:off x="5044" y="3418"/>
              <a:ext cx="167" cy="95"/>
            </a:xfrm>
            <a:prstGeom prst="ellipse">
              <a:avLst/>
            </a:prstGeom>
            <a:gradFill rotWithShape="0">
              <a:gsLst>
                <a:gs pos="0">
                  <a:schemeClr val="bg1"/>
                </a:gs>
                <a:gs pos="100000">
                  <a:schemeClr val="bg1">
                    <a:gamma/>
                    <a:shade val="39216"/>
                    <a:invGamma/>
                  </a:schemeClr>
                </a:gs>
              </a:gsLst>
              <a:lin ang="2700000" scaled="1"/>
            </a:gradFill>
            <a:ln w="9525">
              <a:noFill/>
              <a:round/>
              <a:headEnd/>
              <a:tailEnd/>
            </a:ln>
            <a:effectLst/>
          </p:spPr>
          <p:txBody>
            <a:bodyPr/>
            <a:lstStyle/>
            <a:p>
              <a:endParaRPr lang="tr-TR"/>
            </a:p>
          </p:txBody>
        </p:sp>
        <p:sp>
          <p:nvSpPr>
            <p:cNvPr id="11467" name="Oval 203"/>
            <p:cNvSpPr>
              <a:spLocks noChangeArrowheads="1"/>
            </p:cNvSpPr>
            <p:nvPr/>
          </p:nvSpPr>
          <p:spPr bwMode="hidden">
            <a:xfrm>
              <a:off x="4553" y="2873"/>
              <a:ext cx="156" cy="83"/>
            </a:xfrm>
            <a:prstGeom prst="ellipse">
              <a:avLst/>
            </a:prstGeom>
            <a:gradFill rotWithShape="0">
              <a:gsLst>
                <a:gs pos="0">
                  <a:schemeClr val="bg1"/>
                </a:gs>
                <a:gs pos="100000">
                  <a:schemeClr val="bg1">
                    <a:gamma/>
                    <a:shade val="54510"/>
                    <a:invGamma/>
                  </a:schemeClr>
                </a:gs>
              </a:gsLst>
              <a:lin ang="2700000" scaled="1"/>
            </a:gradFill>
            <a:ln w="9525">
              <a:noFill/>
              <a:round/>
              <a:headEnd/>
              <a:tailEnd/>
            </a:ln>
            <a:effectLst/>
          </p:spPr>
          <p:txBody>
            <a:bodyPr/>
            <a:lstStyle/>
            <a:p>
              <a:endParaRPr lang="tr-TR"/>
            </a:p>
          </p:txBody>
        </p:sp>
        <p:sp>
          <p:nvSpPr>
            <p:cNvPr id="11468" name="Oval 204"/>
            <p:cNvSpPr>
              <a:spLocks noChangeArrowheads="1"/>
            </p:cNvSpPr>
            <p:nvPr/>
          </p:nvSpPr>
          <p:spPr bwMode="hidden">
            <a:xfrm>
              <a:off x="5293" y="3116"/>
              <a:ext cx="168" cy="95"/>
            </a:xfrm>
            <a:prstGeom prst="ellipse">
              <a:avLst/>
            </a:prstGeom>
            <a:gradFill rotWithShape="0">
              <a:gsLst>
                <a:gs pos="0">
                  <a:schemeClr val="bg1"/>
                </a:gs>
                <a:gs pos="100000">
                  <a:schemeClr val="bg1">
                    <a:gamma/>
                    <a:shade val="54510"/>
                    <a:invGamma/>
                  </a:schemeClr>
                </a:gs>
              </a:gsLst>
              <a:lin ang="2700000" scaled="1"/>
            </a:gradFill>
            <a:ln w="9525">
              <a:noFill/>
              <a:round/>
              <a:headEnd/>
              <a:tailEnd/>
            </a:ln>
            <a:effectLst/>
          </p:spPr>
          <p:txBody>
            <a:bodyPr/>
            <a:lstStyle/>
            <a:p>
              <a:endParaRPr lang="tr-TR"/>
            </a:p>
          </p:txBody>
        </p:sp>
        <p:sp>
          <p:nvSpPr>
            <p:cNvPr id="11469" name="Oval 205"/>
            <p:cNvSpPr>
              <a:spLocks noChangeArrowheads="1"/>
            </p:cNvSpPr>
            <p:nvPr/>
          </p:nvSpPr>
          <p:spPr bwMode="hidden">
            <a:xfrm>
              <a:off x="5497" y="2879"/>
              <a:ext cx="156" cy="89"/>
            </a:xfrm>
            <a:prstGeom prst="ellipse">
              <a:avLst/>
            </a:prstGeom>
            <a:gradFill rotWithShape="0">
              <a:gsLst>
                <a:gs pos="0">
                  <a:schemeClr val="bg1"/>
                </a:gs>
                <a:gs pos="100000">
                  <a:schemeClr val="bg1">
                    <a:gamma/>
                    <a:shade val="39216"/>
                    <a:invGamma/>
                  </a:schemeClr>
                </a:gs>
              </a:gsLst>
              <a:lin ang="2700000" scaled="1"/>
            </a:gradFill>
            <a:ln w="9525">
              <a:noFill/>
              <a:round/>
              <a:headEnd/>
              <a:tailEnd/>
            </a:ln>
            <a:effectLst/>
          </p:spPr>
          <p:txBody>
            <a:bodyPr/>
            <a:lstStyle/>
            <a:p>
              <a:endParaRPr lang="tr-TR"/>
            </a:p>
          </p:txBody>
        </p:sp>
        <p:sp>
          <p:nvSpPr>
            <p:cNvPr id="11470" name="Oval 206"/>
            <p:cNvSpPr>
              <a:spLocks noChangeArrowheads="1"/>
            </p:cNvSpPr>
            <p:nvPr/>
          </p:nvSpPr>
          <p:spPr bwMode="hidden">
            <a:xfrm>
              <a:off x="4772" y="2673"/>
              <a:ext cx="156" cy="83"/>
            </a:xfrm>
            <a:prstGeom prst="ellipse">
              <a:avLst/>
            </a:prstGeom>
            <a:gradFill rotWithShape="0">
              <a:gsLst>
                <a:gs pos="0">
                  <a:schemeClr val="bg1"/>
                </a:gs>
                <a:gs pos="100000">
                  <a:schemeClr val="bg1">
                    <a:gamma/>
                    <a:shade val="54510"/>
                    <a:invGamma/>
                  </a:schemeClr>
                </a:gs>
              </a:gsLst>
              <a:lin ang="2700000" scaled="1"/>
            </a:gradFill>
            <a:ln w="9525">
              <a:noFill/>
              <a:round/>
              <a:headEnd/>
              <a:tailEnd/>
            </a:ln>
            <a:effectLst/>
          </p:spPr>
          <p:txBody>
            <a:bodyPr/>
            <a:lstStyle/>
            <a:p>
              <a:endParaRPr lang="tr-TR"/>
            </a:p>
          </p:txBody>
        </p:sp>
        <p:sp>
          <p:nvSpPr>
            <p:cNvPr id="11471" name="Oval 207"/>
            <p:cNvSpPr>
              <a:spLocks noChangeArrowheads="1"/>
            </p:cNvSpPr>
            <p:nvPr/>
          </p:nvSpPr>
          <p:spPr bwMode="hidden">
            <a:xfrm>
              <a:off x="4966" y="2488"/>
              <a:ext cx="156" cy="84"/>
            </a:xfrm>
            <a:prstGeom prst="ellipse">
              <a:avLst/>
            </a:prstGeom>
            <a:gradFill rotWithShape="0">
              <a:gsLst>
                <a:gs pos="0">
                  <a:schemeClr val="bg1"/>
                </a:gs>
                <a:gs pos="100000">
                  <a:schemeClr val="bg1">
                    <a:gamma/>
                    <a:shade val="54510"/>
                    <a:invGamma/>
                  </a:schemeClr>
                </a:gs>
              </a:gsLst>
              <a:lin ang="2700000" scaled="1"/>
            </a:gradFill>
            <a:ln w="9525">
              <a:noFill/>
              <a:round/>
              <a:headEnd/>
              <a:tailEnd/>
            </a:ln>
            <a:effectLst/>
          </p:spPr>
          <p:txBody>
            <a:bodyPr/>
            <a:lstStyle/>
            <a:p>
              <a:endParaRPr lang="tr-TR"/>
            </a:p>
          </p:txBody>
        </p:sp>
        <p:sp>
          <p:nvSpPr>
            <p:cNvPr id="11472" name="Oval 208"/>
            <p:cNvSpPr>
              <a:spLocks noChangeArrowheads="1"/>
            </p:cNvSpPr>
            <p:nvPr/>
          </p:nvSpPr>
          <p:spPr bwMode="hidden">
            <a:xfrm>
              <a:off x="5444" y="2052"/>
              <a:ext cx="134" cy="73"/>
            </a:xfrm>
            <a:prstGeom prst="ellipse">
              <a:avLst/>
            </a:prstGeom>
            <a:gradFill rotWithShape="0">
              <a:gsLst>
                <a:gs pos="0">
                  <a:schemeClr val="bg1"/>
                </a:gs>
                <a:gs pos="100000">
                  <a:schemeClr val="bg1">
                    <a:gamma/>
                    <a:shade val="54510"/>
                    <a:invGamma/>
                  </a:schemeClr>
                </a:gs>
              </a:gsLst>
              <a:lin ang="2700000" scaled="1"/>
            </a:gradFill>
            <a:ln w="9525">
              <a:noFill/>
              <a:round/>
              <a:headEnd/>
              <a:tailEnd/>
            </a:ln>
            <a:effectLst/>
          </p:spPr>
          <p:txBody>
            <a:bodyPr/>
            <a:lstStyle/>
            <a:p>
              <a:endParaRPr lang="tr-TR"/>
            </a:p>
          </p:txBody>
        </p:sp>
        <p:sp>
          <p:nvSpPr>
            <p:cNvPr id="11473" name="Oval 209"/>
            <p:cNvSpPr>
              <a:spLocks noChangeArrowheads="1"/>
            </p:cNvSpPr>
            <p:nvPr/>
          </p:nvSpPr>
          <p:spPr bwMode="hidden">
            <a:xfrm>
              <a:off x="5161" y="2314"/>
              <a:ext cx="140" cy="73"/>
            </a:xfrm>
            <a:prstGeom prst="ellipse">
              <a:avLst/>
            </a:prstGeom>
            <a:gradFill rotWithShape="0">
              <a:gsLst>
                <a:gs pos="0">
                  <a:schemeClr val="bg1"/>
                </a:gs>
                <a:gs pos="100000">
                  <a:schemeClr val="bg1">
                    <a:gamma/>
                    <a:shade val="54510"/>
                    <a:invGamma/>
                  </a:schemeClr>
                </a:gs>
              </a:gsLst>
              <a:lin ang="2700000" scaled="1"/>
            </a:gradFill>
            <a:ln w="9525">
              <a:noFill/>
              <a:round/>
              <a:headEnd/>
              <a:tailEnd/>
            </a:ln>
            <a:effectLst/>
          </p:spPr>
          <p:txBody>
            <a:bodyPr/>
            <a:lstStyle/>
            <a:p>
              <a:endParaRPr lang="tr-TR"/>
            </a:p>
          </p:txBody>
        </p:sp>
        <p:sp>
          <p:nvSpPr>
            <p:cNvPr id="11474" name="Oval 210"/>
            <p:cNvSpPr>
              <a:spLocks noChangeArrowheads="1"/>
            </p:cNvSpPr>
            <p:nvPr/>
          </p:nvSpPr>
          <p:spPr bwMode="hidden">
            <a:xfrm>
              <a:off x="5318" y="2176"/>
              <a:ext cx="134" cy="61"/>
            </a:xfrm>
            <a:prstGeom prst="ellipse">
              <a:avLst/>
            </a:prstGeom>
            <a:gradFill rotWithShape="0">
              <a:gsLst>
                <a:gs pos="0">
                  <a:schemeClr val="bg1"/>
                </a:gs>
                <a:gs pos="100000">
                  <a:schemeClr val="bg1">
                    <a:gamma/>
                    <a:shade val="54510"/>
                    <a:invGamma/>
                  </a:schemeClr>
                </a:gs>
              </a:gsLst>
              <a:lin ang="2700000" scaled="1"/>
            </a:gradFill>
            <a:ln w="9525">
              <a:noFill/>
              <a:round/>
              <a:headEnd/>
              <a:tailEnd/>
            </a:ln>
            <a:effectLst/>
          </p:spPr>
          <p:txBody>
            <a:bodyPr/>
            <a:lstStyle/>
            <a:p>
              <a:endParaRPr lang="tr-TR"/>
            </a:p>
          </p:txBody>
        </p:sp>
        <p:sp>
          <p:nvSpPr>
            <p:cNvPr id="11475" name="Oval 211"/>
            <p:cNvSpPr>
              <a:spLocks noChangeArrowheads="1"/>
            </p:cNvSpPr>
            <p:nvPr/>
          </p:nvSpPr>
          <p:spPr bwMode="hidden">
            <a:xfrm>
              <a:off x="5581" y="1933"/>
              <a:ext cx="128" cy="61"/>
            </a:xfrm>
            <a:prstGeom prst="ellipse">
              <a:avLst/>
            </a:prstGeom>
            <a:gradFill rotWithShape="0">
              <a:gsLst>
                <a:gs pos="0">
                  <a:schemeClr val="bg1"/>
                </a:gs>
                <a:gs pos="100000">
                  <a:schemeClr val="bg1">
                    <a:gamma/>
                    <a:shade val="57647"/>
                    <a:invGamma/>
                  </a:schemeClr>
                </a:gs>
              </a:gsLst>
              <a:lin ang="2700000" scaled="1"/>
            </a:gradFill>
            <a:ln w="9525">
              <a:noFill/>
              <a:round/>
              <a:headEnd/>
              <a:tailEnd/>
            </a:ln>
            <a:effectLst/>
          </p:spPr>
          <p:txBody>
            <a:bodyPr/>
            <a:lstStyle/>
            <a:p>
              <a:endParaRPr lang="tr-TR"/>
            </a:p>
          </p:txBody>
        </p:sp>
        <p:sp>
          <p:nvSpPr>
            <p:cNvPr id="11476" name="Oval 212"/>
            <p:cNvSpPr>
              <a:spLocks noChangeArrowheads="1"/>
            </p:cNvSpPr>
            <p:nvPr/>
          </p:nvSpPr>
          <p:spPr bwMode="hidden">
            <a:xfrm>
              <a:off x="5689" y="1811"/>
              <a:ext cx="128" cy="61"/>
            </a:xfrm>
            <a:prstGeom prst="ellipse">
              <a:avLst/>
            </a:prstGeom>
            <a:gradFill rotWithShape="0">
              <a:gsLst>
                <a:gs pos="0">
                  <a:schemeClr val="bg1"/>
                </a:gs>
                <a:gs pos="100000">
                  <a:schemeClr val="bg1">
                    <a:gamma/>
                    <a:shade val="57647"/>
                    <a:invGamma/>
                  </a:schemeClr>
                </a:gs>
              </a:gsLst>
              <a:lin ang="2700000" scaled="1"/>
            </a:gradFill>
            <a:ln w="9525">
              <a:noFill/>
              <a:round/>
              <a:headEnd/>
              <a:tailEnd/>
            </a:ln>
            <a:effectLst/>
          </p:spPr>
          <p:txBody>
            <a:bodyPr/>
            <a:lstStyle/>
            <a:p>
              <a:endParaRPr lang="tr-TR"/>
            </a:p>
          </p:txBody>
        </p:sp>
        <p:sp>
          <p:nvSpPr>
            <p:cNvPr id="11477" name="Oval 213"/>
            <p:cNvSpPr>
              <a:spLocks noChangeArrowheads="1"/>
            </p:cNvSpPr>
            <p:nvPr/>
          </p:nvSpPr>
          <p:spPr bwMode="hidden">
            <a:xfrm>
              <a:off x="5663" y="2680"/>
              <a:ext cx="156" cy="83"/>
            </a:xfrm>
            <a:prstGeom prst="ellipse">
              <a:avLst/>
            </a:prstGeom>
            <a:gradFill rotWithShape="0">
              <a:gsLst>
                <a:gs pos="0">
                  <a:schemeClr val="bg1"/>
                </a:gs>
                <a:gs pos="100000">
                  <a:schemeClr val="bg1">
                    <a:gamma/>
                    <a:shade val="54510"/>
                    <a:invGamma/>
                  </a:schemeClr>
                </a:gs>
              </a:gsLst>
              <a:lin ang="2700000" scaled="1"/>
            </a:gradFill>
            <a:ln w="9525">
              <a:noFill/>
              <a:round/>
              <a:headEnd/>
              <a:tailEnd/>
            </a:ln>
            <a:effectLst/>
          </p:spPr>
          <p:txBody>
            <a:bodyPr/>
            <a:lstStyle/>
            <a:p>
              <a:endParaRPr lang="tr-TR"/>
            </a:p>
          </p:txBody>
        </p:sp>
        <p:sp>
          <p:nvSpPr>
            <p:cNvPr id="11478" name="Oval 214"/>
            <p:cNvSpPr>
              <a:spLocks noChangeArrowheads="1"/>
            </p:cNvSpPr>
            <p:nvPr/>
          </p:nvSpPr>
          <p:spPr bwMode="hidden">
            <a:xfrm>
              <a:off x="-65" y="2865"/>
              <a:ext cx="150" cy="89"/>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1479" name="Oval 215"/>
            <p:cNvSpPr>
              <a:spLocks noChangeArrowheads="1"/>
            </p:cNvSpPr>
            <p:nvPr/>
          </p:nvSpPr>
          <p:spPr bwMode="hidden">
            <a:xfrm>
              <a:off x="2" y="2477"/>
              <a:ext cx="156" cy="89"/>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endParaRPr lang="tr-TR"/>
            </a:p>
          </p:txBody>
        </p:sp>
        <p:sp>
          <p:nvSpPr>
            <p:cNvPr id="11480" name="Oval 216"/>
            <p:cNvSpPr>
              <a:spLocks noChangeArrowheads="1"/>
            </p:cNvSpPr>
            <p:nvPr/>
          </p:nvSpPr>
          <p:spPr bwMode="hidden">
            <a:xfrm>
              <a:off x="-9" y="1436"/>
              <a:ext cx="106"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81" name="Oval 217"/>
            <p:cNvSpPr>
              <a:spLocks noChangeArrowheads="1"/>
            </p:cNvSpPr>
            <p:nvPr/>
          </p:nvSpPr>
          <p:spPr bwMode="hidden">
            <a:xfrm>
              <a:off x="5624" y="4010"/>
              <a:ext cx="201" cy="106"/>
            </a:xfrm>
            <a:prstGeom prst="ellipse">
              <a:avLst/>
            </a:prstGeom>
            <a:gradFill rotWithShape="0">
              <a:gsLst>
                <a:gs pos="0">
                  <a:schemeClr val="bg1"/>
                </a:gs>
                <a:gs pos="100000">
                  <a:schemeClr val="bg1">
                    <a:gamma/>
                    <a:shade val="39216"/>
                    <a:invGamma/>
                  </a:schemeClr>
                </a:gs>
              </a:gsLst>
              <a:lin ang="2700000" scaled="1"/>
            </a:gradFill>
            <a:ln w="9525">
              <a:noFill/>
              <a:round/>
              <a:headEnd/>
              <a:tailEnd/>
            </a:ln>
            <a:effectLst/>
          </p:spPr>
          <p:txBody>
            <a:bodyPr/>
            <a:lstStyle/>
            <a:p>
              <a:endParaRPr lang="tr-TR"/>
            </a:p>
          </p:txBody>
        </p:sp>
      </p:grpSp>
      <p:sp>
        <p:nvSpPr>
          <p:cNvPr id="11482" name="Rectangle 218"/>
          <p:cNvSpPr>
            <a:spLocks noGrp="1" noChangeArrowheads="1"/>
          </p:cNvSpPr>
          <p:nvPr>
            <p:ph type="ctrTitle" sz="quarter"/>
          </p:nvPr>
        </p:nvSpPr>
        <p:spPr>
          <a:xfrm>
            <a:off x="685800" y="1844675"/>
            <a:ext cx="7772400" cy="1736725"/>
          </a:xfrm>
        </p:spPr>
        <p:txBody>
          <a:bodyPr anchor="b" anchorCtr="1"/>
          <a:lstStyle>
            <a:lvl1pPr>
              <a:defRPr sz="5400"/>
            </a:lvl1pPr>
          </a:lstStyle>
          <a:p>
            <a:r>
              <a:rPr lang="tr-TR"/>
              <a:t>Asıl başlık stili için tıklatın</a:t>
            </a:r>
          </a:p>
        </p:txBody>
      </p:sp>
      <p:sp>
        <p:nvSpPr>
          <p:cNvPr id="11483" name="Rectangle 219"/>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tr-TR"/>
              <a:t>Asıl alt başlık stilini düzenlemek için tıklatın</a:t>
            </a:r>
          </a:p>
        </p:txBody>
      </p:sp>
      <p:sp>
        <p:nvSpPr>
          <p:cNvPr id="11484" name="Rectangle 220"/>
          <p:cNvSpPr>
            <a:spLocks noGrp="1" noChangeArrowheads="1"/>
          </p:cNvSpPr>
          <p:nvPr>
            <p:ph type="dt" sz="quarter" idx="2"/>
          </p:nvPr>
        </p:nvSpPr>
        <p:spPr/>
        <p:txBody>
          <a:bodyPr/>
          <a:lstStyle>
            <a:lvl1pPr>
              <a:defRPr/>
            </a:lvl1pPr>
          </a:lstStyle>
          <a:p>
            <a:endParaRPr lang="tr-TR"/>
          </a:p>
        </p:txBody>
      </p:sp>
      <p:sp>
        <p:nvSpPr>
          <p:cNvPr id="11485" name="Rectangle 221"/>
          <p:cNvSpPr>
            <a:spLocks noGrp="1" noChangeArrowheads="1"/>
          </p:cNvSpPr>
          <p:nvPr>
            <p:ph type="ftr" sz="quarter" idx="3"/>
          </p:nvPr>
        </p:nvSpPr>
        <p:spPr>
          <a:xfrm>
            <a:off x="3124200" y="6248400"/>
            <a:ext cx="2895600" cy="457200"/>
          </a:xfrm>
        </p:spPr>
        <p:txBody>
          <a:bodyPr/>
          <a:lstStyle>
            <a:lvl1pPr>
              <a:defRPr/>
            </a:lvl1pPr>
          </a:lstStyle>
          <a:p>
            <a:endParaRPr lang="tr-TR"/>
          </a:p>
        </p:txBody>
      </p:sp>
      <p:sp>
        <p:nvSpPr>
          <p:cNvPr id="11486" name="Rectangle 222"/>
          <p:cNvSpPr>
            <a:spLocks noGrp="1" noChangeArrowheads="1"/>
          </p:cNvSpPr>
          <p:nvPr>
            <p:ph type="sldNum" sz="quarter" idx="4"/>
          </p:nvPr>
        </p:nvSpPr>
        <p:spPr/>
        <p:txBody>
          <a:bodyPr/>
          <a:lstStyle>
            <a:lvl1pPr>
              <a:defRPr/>
            </a:lvl1pPr>
          </a:lstStyle>
          <a:p>
            <a:fld id="{D6892B6D-0B27-4D5C-AE7B-383628CE14B5}" type="slidenum">
              <a:rPr lang="tr-TR"/>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Slayt Numarası Yer Tutucusu"/>
          <p:cNvSpPr>
            <a:spLocks noGrp="1"/>
          </p:cNvSpPr>
          <p:nvPr>
            <p:ph type="sldNum" sz="quarter" idx="10"/>
          </p:nvPr>
        </p:nvSpPr>
        <p:spPr/>
        <p:txBody>
          <a:bodyPr/>
          <a:lstStyle>
            <a:lvl1pPr>
              <a:defRPr/>
            </a:lvl1pPr>
          </a:lstStyle>
          <a:p>
            <a:fld id="{2E445DAA-A4E6-4F6D-9939-3DC37A77DE60}" type="slidenum">
              <a:rPr lang="tr-TR"/>
              <a:pPr/>
              <a:t>‹#›</a:t>
            </a:fld>
            <a:endParaRPr lang="tr-TR"/>
          </a:p>
        </p:txBody>
      </p:sp>
      <p:sp>
        <p:nvSpPr>
          <p:cNvPr id="5" name="4 Veri Yer Tutucusu"/>
          <p:cNvSpPr>
            <a:spLocks noGrp="1"/>
          </p:cNvSpPr>
          <p:nvPr>
            <p:ph type="dt" sz="half" idx="11"/>
          </p:nvPr>
        </p:nvSpPr>
        <p:spPr/>
        <p:txBody>
          <a:bodyPr/>
          <a:lstStyle>
            <a:lvl1pPr>
              <a:defRPr/>
            </a:lvl1pPr>
          </a:lstStyle>
          <a:p>
            <a:endParaRPr lang="tr-TR"/>
          </a:p>
        </p:txBody>
      </p:sp>
      <p:sp>
        <p:nvSpPr>
          <p:cNvPr id="6" name="5 Altbilgi Yer Tutucusu"/>
          <p:cNvSpPr>
            <a:spLocks noGrp="1"/>
          </p:cNvSpPr>
          <p:nvPr>
            <p:ph type="ftr" sz="quarter" idx="12"/>
          </p:nvPr>
        </p:nvSpPr>
        <p:spPr/>
        <p:txBody>
          <a:bodyPr/>
          <a:lstStyle>
            <a:lvl1pPr>
              <a:defRPr/>
            </a:lvl1pPr>
          </a:lstStyle>
          <a:p>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9462"/>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9462"/>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Slayt Numarası Yer Tutucusu"/>
          <p:cNvSpPr>
            <a:spLocks noGrp="1"/>
          </p:cNvSpPr>
          <p:nvPr>
            <p:ph type="sldNum" sz="quarter" idx="10"/>
          </p:nvPr>
        </p:nvSpPr>
        <p:spPr/>
        <p:txBody>
          <a:bodyPr/>
          <a:lstStyle>
            <a:lvl1pPr>
              <a:defRPr/>
            </a:lvl1pPr>
          </a:lstStyle>
          <a:p>
            <a:fld id="{521B5B61-1E03-4DDF-8B40-42AA1F6631D1}" type="slidenum">
              <a:rPr lang="tr-TR"/>
              <a:pPr/>
              <a:t>‹#›</a:t>
            </a:fld>
            <a:endParaRPr lang="tr-TR"/>
          </a:p>
        </p:txBody>
      </p:sp>
      <p:sp>
        <p:nvSpPr>
          <p:cNvPr id="5" name="4 Veri Yer Tutucusu"/>
          <p:cNvSpPr>
            <a:spLocks noGrp="1"/>
          </p:cNvSpPr>
          <p:nvPr>
            <p:ph type="dt" sz="half" idx="11"/>
          </p:nvPr>
        </p:nvSpPr>
        <p:spPr/>
        <p:txBody>
          <a:bodyPr/>
          <a:lstStyle>
            <a:lvl1pPr>
              <a:defRPr/>
            </a:lvl1pPr>
          </a:lstStyle>
          <a:p>
            <a:endParaRPr lang="tr-TR"/>
          </a:p>
        </p:txBody>
      </p:sp>
      <p:sp>
        <p:nvSpPr>
          <p:cNvPr id="6" name="5 Altbilgi Yer Tutucusu"/>
          <p:cNvSpPr>
            <a:spLocks noGrp="1"/>
          </p:cNvSpPr>
          <p:nvPr>
            <p:ph type="ftr" sz="quarter" idx="12"/>
          </p:nvPr>
        </p:nvSpPr>
        <p:spPr/>
        <p:txBody>
          <a:bodyPr/>
          <a:lstStyle>
            <a:lvl1pPr>
              <a:defRPr/>
            </a:lvl1pPr>
          </a:lstStyle>
          <a:p>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Slayt Numarası Yer Tutucusu"/>
          <p:cNvSpPr>
            <a:spLocks noGrp="1"/>
          </p:cNvSpPr>
          <p:nvPr>
            <p:ph type="sldNum" sz="quarter" idx="10"/>
          </p:nvPr>
        </p:nvSpPr>
        <p:spPr/>
        <p:txBody>
          <a:bodyPr/>
          <a:lstStyle>
            <a:lvl1pPr>
              <a:defRPr/>
            </a:lvl1pPr>
          </a:lstStyle>
          <a:p>
            <a:fld id="{E3595168-7248-42A6-80E2-5AD18205BB2E}" type="slidenum">
              <a:rPr lang="tr-TR"/>
              <a:pPr/>
              <a:t>‹#›</a:t>
            </a:fld>
            <a:endParaRPr lang="tr-TR"/>
          </a:p>
        </p:txBody>
      </p:sp>
      <p:sp>
        <p:nvSpPr>
          <p:cNvPr id="5" name="4 Veri Yer Tutucusu"/>
          <p:cNvSpPr>
            <a:spLocks noGrp="1"/>
          </p:cNvSpPr>
          <p:nvPr>
            <p:ph type="dt" sz="half" idx="11"/>
          </p:nvPr>
        </p:nvSpPr>
        <p:spPr/>
        <p:txBody>
          <a:bodyPr/>
          <a:lstStyle>
            <a:lvl1pPr>
              <a:defRPr/>
            </a:lvl1pPr>
          </a:lstStyle>
          <a:p>
            <a:endParaRPr lang="tr-TR"/>
          </a:p>
        </p:txBody>
      </p:sp>
      <p:sp>
        <p:nvSpPr>
          <p:cNvPr id="6" name="5 Altbilgi Yer Tutucusu"/>
          <p:cNvSpPr>
            <a:spLocks noGrp="1"/>
          </p:cNvSpPr>
          <p:nvPr>
            <p:ph type="ftr" sz="quarter" idx="12"/>
          </p:nvPr>
        </p:nvSpPr>
        <p:spPr/>
        <p:txBody>
          <a:bodyPr/>
          <a:lstStyle>
            <a:lvl1pPr>
              <a:defRPr/>
            </a:lvl1pPr>
          </a:lstStyle>
          <a:p>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4" name="3 Slayt Numarası Yer Tutucusu"/>
          <p:cNvSpPr>
            <a:spLocks noGrp="1"/>
          </p:cNvSpPr>
          <p:nvPr>
            <p:ph type="sldNum" sz="quarter" idx="10"/>
          </p:nvPr>
        </p:nvSpPr>
        <p:spPr/>
        <p:txBody>
          <a:bodyPr/>
          <a:lstStyle>
            <a:lvl1pPr>
              <a:defRPr/>
            </a:lvl1pPr>
          </a:lstStyle>
          <a:p>
            <a:fld id="{3C379070-A830-445D-994D-65BAD55ADFA0}" type="slidenum">
              <a:rPr lang="tr-TR"/>
              <a:pPr/>
              <a:t>‹#›</a:t>
            </a:fld>
            <a:endParaRPr lang="tr-TR"/>
          </a:p>
        </p:txBody>
      </p:sp>
      <p:sp>
        <p:nvSpPr>
          <p:cNvPr id="5" name="4 Veri Yer Tutucusu"/>
          <p:cNvSpPr>
            <a:spLocks noGrp="1"/>
          </p:cNvSpPr>
          <p:nvPr>
            <p:ph type="dt" sz="half" idx="11"/>
          </p:nvPr>
        </p:nvSpPr>
        <p:spPr/>
        <p:txBody>
          <a:bodyPr/>
          <a:lstStyle>
            <a:lvl1pPr>
              <a:defRPr/>
            </a:lvl1pPr>
          </a:lstStyle>
          <a:p>
            <a:endParaRPr lang="tr-TR"/>
          </a:p>
        </p:txBody>
      </p:sp>
      <p:sp>
        <p:nvSpPr>
          <p:cNvPr id="6" name="5 Altbilgi Yer Tutucusu"/>
          <p:cNvSpPr>
            <a:spLocks noGrp="1"/>
          </p:cNvSpPr>
          <p:nvPr>
            <p:ph type="ftr" sz="quarter" idx="12"/>
          </p:nvPr>
        </p:nvSpPr>
        <p:spPr/>
        <p:txBody>
          <a:bodyPr/>
          <a:lstStyle>
            <a:lvl1pPr>
              <a:defRPr/>
            </a:lvl1pPr>
          </a:lstStyle>
          <a:p>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33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33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Slayt Numarası Yer Tutucusu"/>
          <p:cNvSpPr>
            <a:spLocks noGrp="1"/>
          </p:cNvSpPr>
          <p:nvPr>
            <p:ph type="sldNum" sz="quarter" idx="10"/>
          </p:nvPr>
        </p:nvSpPr>
        <p:spPr/>
        <p:txBody>
          <a:bodyPr/>
          <a:lstStyle>
            <a:lvl1pPr>
              <a:defRPr/>
            </a:lvl1pPr>
          </a:lstStyle>
          <a:p>
            <a:fld id="{3D1C8F2D-430C-4CEE-8226-14B093FD7934}" type="slidenum">
              <a:rPr lang="tr-TR"/>
              <a:pPr/>
              <a:t>‹#›</a:t>
            </a:fld>
            <a:endParaRPr lang="tr-TR"/>
          </a:p>
        </p:txBody>
      </p:sp>
      <p:sp>
        <p:nvSpPr>
          <p:cNvPr id="6" name="5 Veri Yer Tutucusu"/>
          <p:cNvSpPr>
            <a:spLocks noGrp="1"/>
          </p:cNvSpPr>
          <p:nvPr>
            <p:ph type="dt" sz="half" idx="11"/>
          </p:nvPr>
        </p:nvSpPr>
        <p:spPr/>
        <p:txBody>
          <a:bodyPr/>
          <a:lstStyle>
            <a:lvl1pPr>
              <a:defRPr/>
            </a:lvl1pPr>
          </a:lstStyle>
          <a:p>
            <a:endParaRPr lang="tr-TR"/>
          </a:p>
        </p:txBody>
      </p:sp>
      <p:sp>
        <p:nvSpPr>
          <p:cNvPr id="7" name="6 Altbilgi Yer Tutucusu"/>
          <p:cNvSpPr>
            <a:spLocks noGrp="1"/>
          </p:cNvSpPr>
          <p:nvPr>
            <p:ph type="ftr" sz="quarter" idx="12"/>
          </p:nvPr>
        </p:nvSpPr>
        <p:spPr/>
        <p:txBody>
          <a:bodyPr/>
          <a:lstStyle>
            <a:lvl1pPr>
              <a:defRPr/>
            </a:lvl1pPr>
          </a:lstStyle>
          <a:p>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Slayt Numarası Yer Tutucusu"/>
          <p:cNvSpPr>
            <a:spLocks noGrp="1"/>
          </p:cNvSpPr>
          <p:nvPr>
            <p:ph type="sldNum" sz="quarter" idx="10"/>
          </p:nvPr>
        </p:nvSpPr>
        <p:spPr/>
        <p:txBody>
          <a:bodyPr/>
          <a:lstStyle>
            <a:lvl1pPr>
              <a:defRPr/>
            </a:lvl1pPr>
          </a:lstStyle>
          <a:p>
            <a:fld id="{663DCFFF-E04C-40F0-954D-2A43C04F0BE2}" type="slidenum">
              <a:rPr lang="tr-TR"/>
              <a:pPr/>
              <a:t>‹#›</a:t>
            </a:fld>
            <a:endParaRPr lang="tr-TR"/>
          </a:p>
        </p:txBody>
      </p:sp>
      <p:sp>
        <p:nvSpPr>
          <p:cNvPr id="8" name="7 Veri Yer Tutucusu"/>
          <p:cNvSpPr>
            <a:spLocks noGrp="1"/>
          </p:cNvSpPr>
          <p:nvPr>
            <p:ph type="dt" sz="half" idx="11"/>
          </p:nvPr>
        </p:nvSpPr>
        <p:spPr/>
        <p:txBody>
          <a:bodyPr/>
          <a:lstStyle>
            <a:lvl1pPr>
              <a:defRPr/>
            </a:lvl1pPr>
          </a:lstStyle>
          <a:p>
            <a:endParaRPr lang="tr-TR"/>
          </a:p>
        </p:txBody>
      </p:sp>
      <p:sp>
        <p:nvSpPr>
          <p:cNvPr id="9" name="8 Altbilgi Yer Tutucusu"/>
          <p:cNvSpPr>
            <a:spLocks noGrp="1"/>
          </p:cNvSpPr>
          <p:nvPr>
            <p:ph type="ftr" sz="quarter" idx="12"/>
          </p:nvPr>
        </p:nvSpPr>
        <p:spPr/>
        <p:txBody>
          <a:bodyPr/>
          <a:lstStyle>
            <a:lvl1pPr>
              <a:defRPr/>
            </a:lvl1pPr>
          </a:lstStyle>
          <a:p>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Slayt Numarası Yer Tutucusu"/>
          <p:cNvSpPr>
            <a:spLocks noGrp="1"/>
          </p:cNvSpPr>
          <p:nvPr>
            <p:ph type="sldNum" sz="quarter" idx="10"/>
          </p:nvPr>
        </p:nvSpPr>
        <p:spPr/>
        <p:txBody>
          <a:bodyPr/>
          <a:lstStyle>
            <a:lvl1pPr>
              <a:defRPr/>
            </a:lvl1pPr>
          </a:lstStyle>
          <a:p>
            <a:fld id="{34E65D35-EE0E-4E1F-89BB-C6A1A719EC29}" type="slidenum">
              <a:rPr lang="tr-TR"/>
              <a:pPr/>
              <a:t>‹#›</a:t>
            </a:fld>
            <a:endParaRPr lang="tr-TR"/>
          </a:p>
        </p:txBody>
      </p:sp>
      <p:sp>
        <p:nvSpPr>
          <p:cNvPr id="4" name="3 Veri Yer Tutucusu"/>
          <p:cNvSpPr>
            <a:spLocks noGrp="1"/>
          </p:cNvSpPr>
          <p:nvPr>
            <p:ph type="dt" sz="half" idx="11"/>
          </p:nvPr>
        </p:nvSpPr>
        <p:spPr/>
        <p:txBody>
          <a:bodyPr/>
          <a:lstStyle>
            <a:lvl1pPr>
              <a:defRPr/>
            </a:lvl1pPr>
          </a:lstStyle>
          <a:p>
            <a:endParaRPr lang="tr-TR"/>
          </a:p>
        </p:txBody>
      </p:sp>
      <p:sp>
        <p:nvSpPr>
          <p:cNvPr id="5" name="4 Altbilgi Yer Tutucusu"/>
          <p:cNvSpPr>
            <a:spLocks noGrp="1"/>
          </p:cNvSpPr>
          <p:nvPr>
            <p:ph type="ftr" sz="quarter" idx="12"/>
          </p:nvPr>
        </p:nvSpPr>
        <p:spPr/>
        <p:txBody>
          <a:bodyPr/>
          <a:lstStyle>
            <a:lvl1pPr>
              <a:defRPr/>
            </a:lvl1pPr>
          </a:lstStyle>
          <a:p>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1 Slayt Numarası Yer Tutucusu"/>
          <p:cNvSpPr>
            <a:spLocks noGrp="1"/>
          </p:cNvSpPr>
          <p:nvPr>
            <p:ph type="sldNum" sz="quarter" idx="10"/>
          </p:nvPr>
        </p:nvSpPr>
        <p:spPr/>
        <p:txBody>
          <a:bodyPr/>
          <a:lstStyle>
            <a:lvl1pPr>
              <a:defRPr/>
            </a:lvl1pPr>
          </a:lstStyle>
          <a:p>
            <a:fld id="{BEA7D93C-5F41-4F04-A457-DAC65952E7E5}" type="slidenum">
              <a:rPr lang="tr-TR"/>
              <a:pPr/>
              <a:t>‹#›</a:t>
            </a:fld>
            <a:endParaRPr lang="tr-TR"/>
          </a:p>
        </p:txBody>
      </p:sp>
      <p:sp>
        <p:nvSpPr>
          <p:cNvPr id="3" name="2 Veri Yer Tutucusu"/>
          <p:cNvSpPr>
            <a:spLocks noGrp="1"/>
          </p:cNvSpPr>
          <p:nvPr>
            <p:ph type="dt" sz="half" idx="11"/>
          </p:nvPr>
        </p:nvSpPr>
        <p:spPr/>
        <p:txBody>
          <a:bodyPr/>
          <a:lstStyle>
            <a:lvl1pPr>
              <a:defRPr/>
            </a:lvl1pPr>
          </a:lstStyle>
          <a:p>
            <a:endParaRPr lang="tr-TR"/>
          </a:p>
        </p:txBody>
      </p:sp>
      <p:sp>
        <p:nvSpPr>
          <p:cNvPr id="4" name="3 Altbilgi Yer Tutucusu"/>
          <p:cNvSpPr>
            <a:spLocks noGrp="1"/>
          </p:cNvSpPr>
          <p:nvPr>
            <p:ph type="ftr" sz="quarter" idx="12"/>
          </p:nvPr>
        </p:nvSpPr>
        <p:spPr/>
        <p:txBody>
          <a:bodyPr/>
          <a:lstStyle>
            <a:lvl1pPr>
              <a:defRPr/>
            </a:lvl1pPr>
          </a:lstStyle>
          <a:p>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Slayt Numarası Yer Tutucusu"/>
          <p:cNvSpPr>
            <a:spLocks noGrp="1"/>
          </p:cNvSpPr>
          <p:nvPr>
            <p:ph type="sldNum" sz="quarter" idx="10"/>
          </p:nvPr>
        </p:nvSpPr>
        <p:spPr/>
        <p:txBody>
          <a:bodyPr/>
          <a:lstStyle>
            <a:lvl1pPr>
              <a:defRPr/>
            </a:lvl1pPr>
          </a:lstStyle>
          <a:p>
            <a:fld id="{64B92268-E5A0-4497-A4B1-6501C7E8C9FE}" type="slidenum">
              <a:rPr lang="tr-TR"/>
              <a:pPr/>
              <a:t>‹#›</a:t>
            </a:fld>
            <a:endParaRPr lang="tr-TR"/>
          </a:p>
        </p:txBody>
      </p:sp>
      <p:sp>
        <p:nvSpPr>
          <p:cNvPr id="6" name="5 Veri Yer Tutucusu"/>
          <p:cNvSpPr>
            <a:spLocks noGrp="1"/>
          </p:cNvSpPr>
          <p:nvPr>
            <p:ph type="dt" sz="half" idx="11"/>
          </p:nvPr>
        </p:nvSpPr>
        <p:spPr/>
        <p:txBody>
          <a:bodyPr/>
          <a:lstStyle>
            <a:lvl1pPr>
              <a:defRPr/>
            </a:lvl1pPr>
          </a:lstStyle>
          <a:p>
            <a:endParaRPr lang="tr-TR"/>
          </a:p>
        </p:txBody>
      </p:sp>
      <p:sp>
        <p:nvSpPr>
          <p:cNvPr id="7" name="6 Altbilgi Yer Tutucusu"/>
          <p:cNvSpPr>
            <a:spLocks noGrp="1"/>
          </p:cNvSpPr>
          <p:nvPr>
            <p:ph type="ftr" sz="quarter" idx="12"/>
          </p:nvPr>
        </p:nvSpPr>
        <p:spPr/>
        <p:txBody>
          <a:bodyPr/>
          <a:lstStyle>
            <a:lvl1pPr>
              <a:defRPr/>
            </a:lvl1pPr>
          </a:lstStyle>
          <a:p>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Slayt Numarası Yer Tutucusu"/>
          <p:cNvSpPr>
            <a:spLocks noGrp="1"/>
          </p:cNvSpPr>
          <p:nvPr>
            <p:ph type="sldNum" sz="quarter" idx="10"/>
          </p:nvPr>
        </p:nvSpPr>
        <p:spPr/>
        <p:txBody>
          <a:bodyPr/>
          <a:lstStyle>
            <a:lvl1pPr>
              <a:defRPr/>
            </a:lvl1pPr>
          </a:lstStyle>
          <a:p>
            <a:fld id="{C817CC9E-AB57-4485-9D08-470F5D9AAABF}" type="slidenum">
              <a:rPr lang="tr-TR"/>
              <a:pPr/>
              <a:t>‹#›</a:t>
            </a:fld>
            <a:endParaRPr lang="tr-TR"/>
          </a:p>
        </p:txBody>
      </p:sp>
      <p:sp>
        <p:nvSpPr>
          <p:cNvPr id="6" name="5 Veri Yer Tutucusu"/>
          <p:cNvSpPr>
            <a:spLocks noGrp="1"/>
          </p:cNvSpPr>
          <p:nvPr>
            <p:ph type="dt" sz="half" idx="11"/>
          </p:nvPr>
        </p:nvSpPr>
        <p:spPr/>
        <p:txBody>
          <a:bodyPr/>
          <a:lstStyle>
            <a:lvl1pPr>
              <a:defRPr/>
            </a:lvl1pPr>
          </a:lstStyle>
          <a:p>
            <a:endParaRPr lang="tr-TR"/>
          </a:p>
        </p:txBody>
      </p:sp>
      <p:sp>
        <p:nvSpPr>
          <p:cNvPr id="7" name="6 Altbilgi Yer Tutucusu"/>
          <p:cNvSpPr>
            <a:spLocks noGrp="1"/>
          </p:cNvSpPr>
          <p:nvPr>
            <p:ph type="ftr" sz="quarter" idx="12"/>
          </p:nvPr>
        </p:nvSpPr>
        <p:spPr/>
        <p:txBody>
          <a:bodyPr/>
          <a:lstStyle>
            <a:lvl1pPr>
              <a:defRPr/>
            </a:lvl1pPr>
          </a:lstStyle>
          <a:p>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grpSp>
        <p:nvGrpSpPr>
          <p:cNvPr id="10242" name="Group 2"/>
          <p:cNvGrpSpPr>
            <a:grpSpLocks/>
          </p:cNvGrpSpPr>
          <p:nvPr/>
        </p:nvGrpSpPr>
        <p:grpSpPr bwMode="auto">
          <a:xfrm>
            <a:off x="-496888" y="1308100"/>
            <a:ext cx="10429876" cy="5908675"/>
            <a:chOff x="-313" y="824"/>
            <a:chExt cx="6570" cy="3722"/>
          </a:xfrm>
        </p:grpSpPr>
        <p:sp>
          <p:nvSpPr>
            <p:cNvPr id="10243" name="Rectangle 3"/>
            <p:cNvSpPr>
              <a:spLocks noChangeArrowheads="1"/>
            </p:cNvSpPr>
            <p:nvPr userDrawn="1"/>
          </p:nvSpPr>
          <p:spPr bwMode="hidden">
            <a:xfrm rot="20798144" flipV="1">
              <a:off x="-14" y="1033"/>
              <a:ext cx="1744"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a:endParaRPr lang="tr-TR">
                <a:effectLst>
                  <a:outerShdw blurRad="38100" dist="38100" dir="2700000" algn="tl">
                    <a:srgbClr val="000000"/>
                  </a:outerShdw>
                </a:effectLst>
              </a:endParaRPr>
            </a:p>
          </p:txBody>
        </p:sp>
        <p:sp>
          <p:nvSpPr>
            <p:cNvPr id="10244" name="Rectangle 4"/>
            <p:cNvSpPr>
              <a:spLocks noChangeArrowheads="1"/>
            </p:cNvSpPr>
            <p:nvPr userDrawn="1"/>
          </p:nvSpPr>
          <p:spPr bwMode="hidden">
            <a:xfrm rot="20774366" flipV="1">
              <a:off x="-24" y="1127"/>
              <a:ext cx="2033"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a:endParaRPr lang="tr-TR">
                <a:effectLst>
                  <a:outerShdw blurRad="38100" dist="38100" dir="2700000" algn="tl">
                    <a:srgbClr val="000000"/>
                  </a:outerShdw>
                </a:effectLst>
              </a:endParaRPr>
            </a:p>
          </p:txBody>
        </p:sp>
        <p:sp>
          <p:nvSpPr>
            <p:cNvPr id="10245" name="Rectangle 5"/>
            <p:cNvSpPr>
              <a:spLocks noChangeArrowheads="1"/>
            </p:cNvSpPr>
            <p:nvPr userDrawn="1"/>
          </p:nvSpPr>
          <p:spPr bwMode="hidden">
            <a:xfrm rot="20757421" flipV="1">
              <a:off x="-27" y="1198"/>
              <a:ext cx="2246"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a:endParaRPr lang="tr-TR">
                <a:effectLst>
                  <a:outerShdw blurRad="38100" dist="38100" dir="2700000" algn="tl">
                    <a:srgbClr val="000000"/>
                  </a:outerShdw>
                </a:effectLst>
              </a:endParaRPr>
            </a:p>
          </p:txBody>
        </p:sp>
        <p:sp>
          <p:nvSpPr>
            <p:cNvPr id="10246" name="Rectangle 6"/>
            <p:cNvSpPr>
              <a:spLocks noChangeArrowheads="1"/>
            </p:cNvSpPr>
            <p:nvPr userDrawn="1"/>
          </p:nvSpPr>
          <p:spPr bwMode="hidden">
            <a:xfrm rot="20684206" flipV="1">
              <a:off x="-43" y="1283"/>
              <a:ext cx="2476"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a:endParaRPr lang="tr-TR">
                <a:effectLst>
                  <a:outerShdw blurRad="38100" dist="38100" dir="2700000" algn="tl">
                    <a:srgbClr val="000000"/>
                  </a:outerShdw>
                </a:effectLst>
              </a:endParaRPr>
            </a:p>
          </p:txBody>
        </p:sp>
        <p:sp>
          <p:nvSpPr>
            <p:cNvPr id="10247" name="Rectangle 7"/>
            <p:cNvSpPr>
              <a:spLocks noChangeArrowheads="1"/>
            </p:cNvSpPr>
            <p:nvPr userDrawn="1"/>
          </p:nvSpPr>
          <p:spPr bwMode="hidden">
            <a:xfrm rot="20631226" flipV="1">
              <a:off x="-51" y="1397"/>
              <a:ext cx="2770"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a:endParaRPr lang="tr-TR">
                <a:effectLst>
                  <a:outerShdw blurRad="38100" dist="38100" dir="2700000" algn="tl">
                    <a:srgbClr val="000000"/>
                  </a:outerShdw>
                </a:effectLst>
              </a:endParaRPr>
            </a:p>
          </p:txBody>
        </p:sp>
        <p:sp>
          <p:nvSpPr>
            <p:cNvPr id="10248" name="Rectangle 8"/>
            <p:cNvSpPr>
              <a:spLocks noChangeArrowheads="1"/>
            </p:cNvSpPr>
            <p:nvPr userDrawn="1"/>
          </p:nvSpPr>
          <p:spPr bwMode="hidden">
            <a:xfrm rot="20554235" flipV="1">
              <a:off x="-65" y="1523"/>
              <a:ext cx="3058"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a:endParaRPr lang="tr-TR">
                <a:effectLst>
                  <a:outerShdw blurRad="38100" dist="38100" dir="2700000" algn="tl">
                    <a:srgbClr val="000000"/>
                  </a:outerShdw>
                </a:effectLst>
              </a:endParaRPr>
            </a:p>
          </p:txBody>
        </p:sp>
        <p:sp>
          <p:nvSpPr>
            <p:cNvPr id="10249" name="Rectangle 9"/>
            <p:cNvSpPr>
              <a:spLocks noChangeArrowheads="1"/>
            </p:cNvSpPr>
            <p:nvPr userDrawn="1"/>
          </p:nvSpPr>
          <p:spPr bwMode="hidden">
            <a:xfrm rot="20466593" flipV="1">
              <a:off x="-93" y="1694"/>
              <a:ext cx="3403"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a:endParaRPr lang="tr-TR">
                <a:effectLst>
                  <a:outerShdw blurRad="38100" dist="38100" dir="2700000" algn="tl">
                    <a:srgbClr val="000000"/>
                  </a:outerShdw>
                </a:effectLst>
              </a:endParaRPr>
            </a:p>
          </p:txBody>
        </p:sp>
        <p:sp>
          <p:nvSpPr>
            <p:cNvPr id="10250" name="Rectangle 10"/>
            <p:cNvSpPr>
              <a:spLocks noChangeArrowheads="1"/>
            </p:cNvSpPr>
            <p:nvPr userDrawn="1"/>
          </p:nvSpPr>
          <p:spPr bwMode="hidden">
            <a:xfrm rot="20343219" flipV="1">
              <a:off x="-99" y="1863"/>
              <a:ext cx="3749" cy="6"/>
            </a:xfrm>
            <a:prstGeom prst="rect">
              <a:avLst/>
            </a:prstGeom>
            <a:gradFill rotWithShape="0">
              <a:gsLst>
                <a:gs pos="0">
                  <a:schemeClr val="bg1"/>
                </a:gs>
                <a:gs pos="100000">
                  <a:schemeClr val="bg1">
                    <a:gamma/>
                    <a:shade val="84706"/>
                    <a:invGamma/>
                  </a:schemeClr>
                </a:gs>
              </a:gsLst>
              <a:lin ang="2700000" scaled="1"/>
            </a:gradFill>
            <a:ln w="9525">
              <a:noFill/>
              <a:miter lim="800000"/>
              <a:headEnd/>
              <a:tailEnd/>
            </a:ln>
            <a:effectLst/>
          </p:spPr>
          <p:txBody>
            <a:bodyPr rot="10800000"/>
            <a:lstStyle/>
            <a:p>
              <a:pPr algn="ctr"/>
              <a:endParaRPr lang="tr-TR">
                <a:effectLst>
                  <a:outerShdw blurRad="38100" dist="38100" dir="2700000" algn="tl">
                    <a:srgbClr val="000000"/>
                  </a:outerShdw>
                </a:effectLst>
              </a:endParaRPr>
            </a:p>
          </p:txBody>
        </p:sp>
        <p:sp>
          <p:nvSpPr>
            <p:cNvPr id="10251" name="Rectangle 11"/>
            <p:cNvSpPr>
              <a:spLocks noChangeArrowheads="1"/>
            </p:cNvSpPr>
            <p:nvPr userDrawn="1"/>
          </p:nvSpPr>
          <p:spPr bwMode="hidden">
            <a:xfrm rot="20211065" flipV="1">
              <a:off x="-165" y="2053"/>
              <a:ext cx="4209" cy="6"/>
            </a:xfrm>
            <a:prstGeom prst="rect">
              <a:avLst/>
            </a:prstGeom>
            <a:gradFill rotWithShape="0">
              <a:gsLst>
                <a:gs pos="0">
                  <a:schemeClr val="bg1"/>
                </a:gs>
                <a:gs pos="100000">
                  <a:schemeClr val="bg1">
                    <a:gamma/>
                    <a:shade val="75686"/>
                    <a:invGamma/>
                  </a:schemeClr>
                </a:gs>
              </a:gsLst>
              <a:lin ang="2700000" scaled="1"/>
            </a:gradFill>
            <a:ln w="9525">
              <a:noFill/>
              <a:miter lim="800000"/>
              <a:headEnd/>
              <a:tailEnd/>
            </a:ln>
            <a:effectLst/>
          </p:spPr>
          <p:txBody>
            <a:bodyPr rot="10800000"/>
            <a:lstStyle/>
            <a:p>
              <a:pPr algn="ctr"/>
              <a:endParaRPr lang="tr-TR">
                <a:effectLst>
                  <a:outerShdw blurRad="38100" dist="38100" dir="2700000" algn="tl">
                    <a:srgbClr val="000000"/>
                  </a:outerShdw>
                </a:effectLst>
              </a:endParaRPr>
            </a:p>
          </p:txBody>
        </p:sp>
        <p:sp>
          <p:nvSpPr>
            <p:cNvPr id="10252" name="Rectangle 12"/>
            <p:cNvSpPr>
              <a:spLocks noChangeArrowheads="1"/>
            </p:cNvSpPr>
            <p:nvPr userDrawn="1"/>
          </p:nvSpPr>
          <p:spPr bwMode="hidden">
            <a:xfrm rot="20102912" flipV="1">
              <a:off x="-214" y="2289"/>
              <a:ext cx="4612" cy="6"/>
            </a:xfrm>
            <a:prstGeom prst="rect">
              <a:avLst/>
            </a:prstGeom>
            <a:gradFill rotWithShape="0">
              <a:gsLst>
                <a:gs pos="0">
                  <a:schemeClr val="bg1"/>
                </a:gs>
                <a:gs pos="100000">
                  <a:schemeClr val="bg1">
                    <a:gamma/>
                    <a:shade val="69804"/>
                    <a:invGamma/>
                  </a:schemeClr>
                </a:gs>
              </a:gsLst>
              <a:lin ang="2700000" scaled="1"/>
            </a:gradFill>
            <a:ln w="9525">
              <a:noFill/>
              <a:miter lim="800000"/>
              <a:headEnd/>
              <a:tailEnd/>
            </a:ln>
            <a:effectLst/>
          </p:spPr>
          <p:txBody>
            <a:bodyPr rot="10800000"/>
            <a:lstStyle/>
            <a:p>
              <a:pPr algn="ctr"/>
              <a:endParaRPr lang="tr-TR">
                <a:effectLst>
                  <a:outerShdw blurRad="38100" dist="38100" dir="2700000" algn="tl">
                    <a:srgbClr val="000000"/>
                  </a:outerShdw>
                </a:effectLst>
              </a:endParaRPr>
            </a:p>
          </p:txBody>
        </p:sp>
        <p:sp>
          <p:nvSpPr>
            <p:cNvPr id="10253" name="Rectangle 13"/>
            <p:cNvSpPr>
              <a:spLocks noChangeArrowheads="1"/>
            </p:cNvSpPr>
            <p:nvPr userDrawn="1"/>
          </p:nvSpPr>
          <p:spPr bwMode="hidden">
            <a:xfrm rot="19923405" flipV="1">
              <a:off x="-313" y="2617"/>
              <a:ext cx="5200"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rot="10800000"/>
            <a:lstStyle/>
            <a:p>
              <a:pPr algn="ctr"/>
              <a:endParaRPr lang="tr-TR">
                <a:effectLst>
                  <a:outerShdw blurRad="38100" dist="38100" dir="2700000" algn="tl">
                    <a:srgbClr val="000000"/>
                  </a:outerShdw>
                </a:effectLst>
              </a:endParaRPr>
            </a:p>
          </p:txBody>
        </p:sp>
        <p:sp>
          <p:nvSpPr>
            <p:cNvPr id="10254" name="Rectangle 14"/>
            <p:cNvSpPr>
              <a:spLocks noChangeArrowheads="1"/>
            </p:cNvSpPr>
            <p:nvPr userDrawn="1"/>
          </p:nvSpPr>
          <p:spPr bwMode="hidden">
            <a:xfrm rot="19686284" flipV="1">
              <a:off x="9" y="2881"/>
              <a:ext cx="5401" cy="6"/>
            </a:xfrm>
            <a:prstGeom prst="rect">
              <a:avLst/>
            </a:prstGeom>
            <a:gradFill rotWithShape="0">
              <a:gsLst>
                <a:gs pos="0">
                  <a:schemeClr val="bg1"/>
                </a:gs>
                <a:gs pos="100000">
                  <a:schemeClr val="bg1">
                    <a:gamma/>
                    <a:shade val="46275"/>
                    <a:invGamma/>
                  </a:schemeClr>
                </a:gs>
              </a:gsLst>
              <a:lin ang="2700000" scaled="1"/>
            </a:gradFill>
            <a:ln w="9525">
              <a:noFill/>
              <a:miter lim="800000"/>
              <a:headEnd/>
              <a:tailEnd/>
            </a:ln>
            <a:effectLst/>
          </p:spPr>
          <p:txBody>
            <a:bodyPr rot="10800000"/>
            <a:lstStyle/>
            <a:p>
              <a:pPr algn="ctr"/>
              <a:endParaRPr lang="tr-TR">
                <a:effectLst>
                  <a:outerShdw blurRad="38100" dist="38100" dir="2700000" algn="tl">
                    <a:srgbClr val="000000"/>
                  </a:outerShdw>
                </a:effectLst>
              </a:endParaRPr>
            </a:p>
          </p:txBody>
        </p:sp>
        <p:sp>
          <p:nvSpPr>
            <p:cNvPr id="10255" name="Rectangle 15"/>
            <p:cNvSpPr>
              <a:spLocks noChangeArrowheads="1"/>
            </p:cNvSpPr>
            <p:nvPr userDrawn="1"/>
          </p:nvSpPr>
          <p:spPr bwMode="hidden">
            <a:xfrm rot="19383534" flipV="1">
              <a:off x="1319" y="2928"/>
              <a:ext cx="4612" cy="6"/>
            </a:xfrm>
            <a:prstGeom prst="rect">
              <a:avLst/>
            </a:prstGeom>
            <a:gradFill rotWithShape="0">
              <a:gsLst>
                <a:gs pos="0">
                  <a:schemeClr val="bg1"/>
                </a:gs>
                <a:gs pos="100000">
                  <a:schemeClr val="bg1">
                    <a:gamma/>
                    <a:shade val="30196"/>
                    <a:invGamma/>
                  </a:schemeClr>
                </a:gs>
              </a:gsLst>
              <a:lin ang="2700000" scaled="1"/>
            </a:gradFill>
            <a:ln w="9525">
              <a:noFill/>
              <a:miter lim="800000"/>
              <a:headEnd/>
              <a:tailEnd/>
            </a:ln>
            <a:effectLst/>
          </p:spPr>
          <p:txBody>
            <a:bodyPr rot="10800000"/>
            <a:lstStyle/>
            <a:p>
              <a:pPr algn="ctr"/>
              <a:endParaRPr lang="tr-TR">
                <a:effectLst>
                  <a:outerShdw blurRad="38100" dist="38100" dir="2700000" algn="tl">
                    <a:srgbClr val="000000"/>
                  </a:outerShdw>
                </a:effectLst>
              </a:endParaRPr>
            </a:p>
          </p:txBody>
        </p:sp>
        <p:sp>
          <p:nvSpPr>
            <p:cNvPr id="10256" name="Rectangle 16"/>
            <p:cNvSpPr>
              <a:spLocks noChangeArrowheads="1"/>
            </p:cNvSpPr>
            <p:nvPr userDrawn="1"/>
          </p:nvSpPr>
          <p:spPr bwMode="hidden">
            <a:xfrm rot="18994182" flipV="1">
              <a:off x="2681" y="3071"/>
              <a:ext cx="3576" cy="6"/>
            </a:xfrm>
            <a:prstGeom prst="rect">
              <a:avLst/>
            </a:prstGeom>
            <a:gradFill rotWithShape="0">
              <a:gsLst>
                <a:gs pos="0">
                  <a:schemeClr val="bg1"/>
                </a:gs>
                <a:gs pos="100000">
                  <a:schemeClr val="bg1">
                    <a:gamma/>
                    <a:shade val="3137"/>
                    <a:invGamma/>
                  </a:schemeClr>
                </a:gs>
              </a:gsLst>
              <a:lin ang="2700000" scaled="1"/>
            </a:gradFill>
            <a:ln w="9525">
              <a:noFill/>
              <a:miter lim="800000"/>
              <a:headEnd/>
              <a:tailEnd/>
            </a:ln>
            <a:effectLst/>
          </p:spPr>
          <p:txBody>
            <a:bodyPr rot="10800000"/>
            <a:lstStyle/>
            <a:p>
              <a:pPr algn="ctr"/>
              <a:endParaRPr lang="tr-TR">
                <a:effectLst>
                  <a:outerShdw blurRad="38100" dist="38100" dir="2700000" algn="tl">
                    <a:srgbClr val="000000"/>
                  </a:outerShdw>
                </a:effectLst>
              </a:endParaRPr>
            </a:p>
          </p:txBody>
        </p:sp>
        <p:sp>
          <p:nvSpPr>
            <p:cNvPr id="10257" name="Rectangle 17"/>
            <p:cNvSpPr>
              <a:spLocks noChangeArrowheads="1"/>
            </p:cNvSpPr>
            <p:nvPr userDrawn="1"/>
          </p:nvSpPr>
          <p:spPr bwMode="hidden">
            <a:xfrm rot="18603245" flipV="1">
              <a:off x="4052" y="3504"/>
              <a:ext cx="2079" cy="6"/>
            </a:xfrm>
            <a:prstGeom prst="rect">
              <a:avLst/>
            </a:prstGeom>
            <a:gradFill rotWithShape="0">
              <a:gsLst>
                <a:gs pos="0">
                  <a:schemeClr val="bg1"/>
                </a:gs>
                <a:gs pos="100000">
                  <a:schemeClr val="bg1">
                    <a:gamma/>
                    <a:shade val="0"/>
                    <a:invGamma/>
                  </a:schemeClr>
                </a:gs>
              </a:gsLst>
              <a:lin ang="2700000" scaled="1"/>
            </a:gradFill>
            <a:ln w="9525">
              <a:noFill/>
              <a:miter lim="800000"/>
              <a:headEnd/>
              <a:tailEnd/>
            </a:ln>
            <a:effectLst/>
          </p:spPr>
          <p:txBody>
            <a:bodyPr rot="10800000" vert="eaVert"/>
            <a:lstStyle/>
            <a:p>
              <a:pPr algn="ctr"/>
              <a:endParaRPr lang="tr-TR">
                <a:effectLst>
                  <a:outerShdw blurRad="38100" dist="38100" dir="2700000" algn="tl">
                    <a:srgbClr val="000000"/>
                  </a:outerShdw>
                </a:effectLst>
              </a:endParaRPr>
            </a:p>
          </p:txBody>
        </p:sp>
        <p:sp>
          <p:nvSpPr>
            <p:cNvPr id="10258" name="Rectangle 18"/>
            <p:cNvSpPr>
              <a:spLocks noChangeArrowheads="1"/>
            </p:cNvSpPr>
            <p:nvPr userDrawn="1"/>
          </p:nvSpPr>
          <p:spPr bwMode="hidden">
            <a:xfrm rot="39991575" flipH="1" flipV="1">
              <a:off x="5368" y="4167"/>
              <a:ext cx="501" cy="6"/>
            </a:xfrm>
            <a:prstGeom prst="rect">
              <a:avLst/>
            </a:prstGeom>
            <a:gradFill rotWithShape="0">
              <a:gsLst>
                <a:gs pos="0">
                  <a:schemeClr val="bg1"/>
                </a:gs>
                <a:gs pos="100000">
                  <a:schemeClr val="bg1">
                    <a:gamma/>
                    <a:shade val="0"/>
                    <a:invGamma/>
                  </a:schemeClr>
                </a:gs>
              </a:gsLst>
              <a:lin ang="2700000" scaled="1"/>
            </a:gradFill>
            <a:ln w="9525">
              <a:noFill/>
              <a:miter lim="800000"/>
              <a:headEnd/>
              <a:tailEnd/>
            </a:ln>
            <a:effectLst/>
          </p:spPr>
          <p:txBody>
            <a:bodyPr rot="10800000" vert="eaVert"/>
            <a:lstStyle/>
            <a:p>
              <a:pPr algn="ctr"/>
              <a:endParaRPr lang="tr-TR">
                <a:effectLst>
                  <a:outerShdw blurRad="38100" dist="38100" dir="2700000" algn="tl">
                    <a:srgbClr val="000000"/>
                  </a:outerShdw>
                </a:effectLst>
              </a:endParaRPr>
            </a:p>
          </p:txBody>
        </p:sp>
        <p:sp>
          <p:nvSpPr>
            <p:cNvPr id="10259" name="Rectangle 19"/>
            <p:cNvSpPr>
              <a:spLocks noChangeArrowheads="1"/>
            </p:cNvSpPr>
            <p:nvPr userDrawn="1"/>
          </p:nvSpPr>
          <p:spPr bwMode="hidden">
            <a:xfrm rot="-20541361">
              <a:off x="-146" y="2360"/>
              <a:ext cx="6046" cy="6"/>
            </a:xfrm>
            <a:prstGeom prst="rect">
              <a:avLst/>
            </a:prstGeom>
            <a:gradFill rotWithShape="0">
              <a:gsLst>
                <a:gs pos="0">
                  <a:schemeClr val="bg1"/>
                </a:gs>
                <a:gs pos="100000">
                  <a:schemeClr val="bg1">
                    <a:gamma/>
                    <a:shade val="54510"/>
                    <a:invGamma/>
                  </a:schemeClr>
                </a:gs>
              </a:gsLst>
              <a:lin ang="2700000" scaled="1"/>
            </a:gradFill>
            <a:ln w="9525">
              <a:noFill/>
              <a:miter lim="800000"/>
              <a:headEnd/>
              <a:tailEnd/>
            </a:ln>
            <a:effectLst/>
          </p:spPr>
          <p:txBody>
            <a:bodyPr/>
            <a:lstStyle/>
            <a:p>
              <a:pPr algn="ctr"/>
              <a:endParaRPr lang="tr-TR">
                <a:effectLst>
                  <a:outerShdw blurRad="38100" dist="38100" dir="2700000" algn="tl">
                    <a:srgbClr val="000000"/>
                  </a:outerShdw>
                </a:effectLst>
              </a:endParaRPr>
            </a:p>
          </p:txBody>
        </p:sp>
        <p:sp>
          <p:nvSpPr>
            <p:cNvPr id="10260" name="Rectangle 20"/>
            <p:cNvSpPr>
              <a:spLocks noChangeArrowheads="1"/>
            </p:cNvSpPr>
            <p:nvPr userDrawn="1"/>
          </p:nvSpPr>
          <p:spPr bwMode="hidden">
            <a:xfrm rot="-20036206">
              <a:off x="-198" y="3396"/>
              <a:ext cx="4142" cy="6"/>
            </a:xfrm>
            <a:prstGeom prst="rect">
              <a:avLst/>
            </a:prstGeom>
            <a:gradFill rotWithShape="0">
              <a:gsLst>
                <a:gs pos="0">
                  <a:schemeClr val="bg1"/>
                </a:gs>
                <a:gs pos="100000">
                  <a:schemeClr val="bg1">
                    <a:gamma/>
                    <a:shade val="63529"/>
                    <a:invGamma/>
                  </a:schemeClr>
                </a:gs>
              </a:gsLst>
              <a:lin ang="2700000" scaled="1"/>
            </a:gradFill>
            <a:ln w="9525">
              <a:noFill/>
              <a:miter lim="800000"/>
              <a:headEnd/>
              <a:tailEnd/>
            </a:ln>
            <a:effectLst/>
          </p:spPr>
          <p:txBody>
            <a:bodyPr/>
            <a:lstStyle/>
            <a:p>
              <a:pPr algn="ctr"/>
              <a:endParaRPr lang="tr-TR">
                <a:effectLst>
                  <a:outerShdw blurRad="38100" dist="38100" dir="2700000" algn="tl">
                    <a:srgbClr val="000000"/>
                  </a:outerShdw>
                </a:effectLst>
              </a:endParaRPr>
            </a:p>
          </p:txBody>
        </p:sp>
        <p:sp>
          <p:nvSpPr>
            <p:cNvPr id="10261" name="Rectangle 21"/>
            <p:cNvSpPr>
              <a:spLocks noChangeArrowheads="1"/>
            </p:cNvSpPr>
            <p:nvPr userDrawn="1"/>
          </p:nvSpPr>
          <p:spPr bwMode="hidden">
            <a:xfrm rot="1732981">
              <a:off x="-165" y="3624"/>
              <a:ext cx="2804" cy="6"/>
            </a:xfrm>
            <a:prstGeom prst="rect">
              <a:avLst/>
            </a:prstGeom>
            <a:gradFill rotWithShape="0">
              <a:gsLst>
                <a:gs pos="0">
                  <a:schemeClr val="bg1"/>
                </a:gs>
                <a:gs pos="100000">
                  <a:schemeClr val="bg1">
                    <a:gamma/>
                    <a:shade val="63529"/>
                    <a:invGamma/>
                  </a:schemeClr>
                </a:gs>
              </a:gsLst>
              <a:lin ang="2700000" scaled="1"/>
            </a:gradFill>
            <a:ln w="9525">
              <a:noFill/>
              <a:miter lim="800000"/>
              <a:headEnd/>
              <a:tailEnd/>
            </a:ln>
            <a:effectLst/>
          </p:spPr>
          <p:txBody>
            <a:bodyPr/>
            <a:lstStyle/>
            <a:p>
              <a:pPr algn="ctr"/>
              <a:endParaRPr lang="tr-TR">
                <a:effectLst>
                  <a:outerShdw blurRad="38100" dist="38100" dir="2700000" algn="tl">
                    <a:srgbClr val="000000"/>
                  </a:outerShdw>
                </a:effectLst>
              </a:endParaRPr>
            </a:p>
          </p:txBody>
        </p:sp>
        <p:sp>
          <p:nvSpPr>
            <p:cNvPr id="10262" name="Rectangle 22"/>
            <p:cNvSpPr>
              <a:spLocks noChangeArrowheads="1"/>
            </p:cNvSpPr>
            <p:nvPr userDrawn="1"/>
          </p:nvSpPr>
          <p:spPr bwMode="hidden">
            <a:xfrm rot="1969083">
              <a:off x="-110" y="3922"/>
              <a:ext cx="1400" cy="6"/>
            </a:xfrm>
            <a:prstGeom prst="rect">
              <a:avLst/>
            </a:prstGeom>
            <a:gradFill rotWithShape="0">
              <a:gsLst>
                <a:gs pos="0">
                  <a:schemeClr val="bg1"/>
                </a:gs>
                <a:gs pos="100000">
                  <a:schemeClr val="bg1">
                    <a:gamma/>
                    <a:shade val="69804"/>
                    <a:invGamma/>
                  </a:schemeClr>
                </a:gs>
              </a:gsLst>
              <a:lin ang="2700000" scaled="1"/>
            </a:gradFill>
            <a:ln w="9525">
              <a:noFill/>
              <a:miter lim="800000"/>
              <a:headEnd/>
              <a:tailEnd/>
            </a:ln>
            <a:effectLst/>
          </p:spPr>
          <p:txBody>
            <a:bodyPr/>
            <a:lstStyle/>
            <a:p>
              <a:pPr algn="ctr"/>
              <a:endParaRPr lang="tr-TR">
                <a:effectLst>
                  <a:outerShdw blurRad="38100" dist="38100" dir="2700000" algn="tl">
                    <a:srgbClr val="000000"/>
                  </a:outerShdw>
                </a:effectLst>
              </a:endParaRPr>
            </a:p>
          </p:txBody>
        </p:sp>
        <p:sp>
          <p:nvSpPr>
            <p:cNvPr id="10263" name="Rectangle 23"/>
            <p:cNvSpPr>
              <a:spLocks noChangeArrowheads="1"/>
            </p:cNvSpPr>
            <p:nvPr userDrawn="1"/>
          </p:nvSpPr>
          <p:spPr bwMode="hidden">
            <a:xfrm rot="-20213826">
              <a:off x="-216" y="3221"/>
              <a:ext cx="5477" cy="6"/>
            </a:xfrm>
            <a:prstGeom prst="rect">
              <a:avLst/>
            </a:prstGeom>
            <a:gradFill rotWithShape="0">
              <a:gsLst>
                <a:gs pos="0">
                  <a:schemeClr val="bg1"/>
                </a:gs>
                <a:gs pos="100000">
                  <a:schemeClr val="bg1">
                    <a:gamma/>
                    <a:shade val="48627"/>
                    <a:invGamma/>
                  </a:schemeClr>
                </a:gs>
              </a:gsLst>
              <a:lin ang="2700000" scaled="1"/>
            </a:gradFill>
            <a:ln w="9525">
              <a:noFill/>
              <a:miter lim="800000"/>
              <a:headEnd/>
              <a:tailEnd/>
            </a:ln>
            <a:effectLst/>
          </p:spPr>
          <p:txBody>
            <a:bodyPr/>
            <a:lstStyle/>
            <a:p>
              <a:pPr algn="ctr"/>
              <a:endParaRPr lang="tr-TR">
                <a:effectLst>
                  <a:outerShdw blurRad="38100" dist="38100" dir="2700000" algn="tl">
                    <a:srgbClr val="000000"/>
                  </a:outerShdw>
                </a:effectLst>
              </a:endParaRPr>
            </a:p>
          </p:txBody>
        </p:sp>
        <p:sp>
          <p:nvSpPr>
            <p:cNvPr id="10264" name="Rectangle 24"/>
            <p:cNvSpPr>
              <a:spLocks noChangeArrowheads="1"/>
            </p:cNvSpPr>
            <p:nvPr userDrawn="1"/>
          </p:nvSpPr>
          <p:spPr bwMode="hidden">
            <a:xfrm rot="22583969">
              <a:off x="-115" y="2129"/>
              <a:ext cx="6016" cy="6"/>
            </a:xfrm>
            <a:prstGeom prst="rect">
              <a:avLst/>
            </a:prstGeom>
            <a:gradFill rotWithShape="0">
              <a:gsLst>
                <a:gs pos="0">
                  <a:schemeClr val="bg1"/>
                </a:gs>
                <a:gs pos="100000">
                  <a:schemeClr val="bg1">
                    <a:gamma/>
                    <a:shade val="57647"/>
                    <a:invGamma/>
                  </a:schemeClr>
                </a:gs>
              </a:gsLst>
              <a:lin ang="0" scaled="1"/>
            </a:gradFill>
            <a:ln w="9525">
              <a:noFill/>
              <a:miter lim="800000"/>
              <a:headEnd/>
              <a:tailEnd/>
            </a:ln>
            <a:effectLst/>
          </p:spPr>
          <p:txBody>
            <a:bodyPr/>
            <a:lstStyle/>
            <a:p>
              <a:pPr algn="ctr"/>
              <a:endParaRPr lang="tr-TR">
                <a:effectLst>
                  <a:outerShdw blurRad="38100" dist="38100" dir="2700000" algn="tl">
                    <a:srgbClr val="000000"/>
                  </a:outerShdw>
                </a:effectLst>
              </a:endParaRPr>
            </a:p>
          </p:txBody>
        </p:sp>
        <p:sp>
          <p:nvSpPr>
            <p:cNvPr id="10265" name="Rectangle 25"/>
            <p:cNvSpPr>
              <a:spLocks noChangeArrowheads="1"/>
            </p:cNvSpPr>
            <p:nvPr userDrawn="1"/>
          </p:nvSpPr>
          <p:spPr bwMode="hidden">
            <a:xfrm rot="930109" flipV="1">
              <a:off x="80" y="1946"/>
              <a:ext cx="5756"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rot="10800000"/>
            <a:lstStyle/>
            <a:p>
              <a:pPr algn="ctr"/>
              <a:endParaRPr lang="tr-TR">
                <a:effectLst>
                  <a:outerShdw blurRad="38100" dist="38100" dir="2700000" algn="tl">
                    <a:srgbClr val="000000"/>
                  </a:outerShdw>
                </a:effectLst>
              </a:endParaRPr>
            </a:p>
          </p:txBody>
        </p:sp>
        <p:sp>
          <p:nvSpPr>
            <p:cNvPr id="10266" name="Rectangle 26"/>
            <p:cNvSpPr>
              <a:spLocks noChangeArrowheads="1"/>
            </p:cNvSpPr>
            <p:nvPr userDrawn="1"/>
          </p:nvSpPr>
          <p:spPr bwMode="hidden">
            <a:xfrm rot="-20731987">
              <a:off x="374" y="1802"/>
              <a:ext cx="5475"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a:lstStyle/>
            <a:p>
              <a:pPr algn="ctr"/>
              <a:endParaRPr lang="tr-TR">
                <a:effectLst>
                  <a:outerShdw blurRad="38100" dist="38100" dir="2700000" algn="tl">
                    <a:srgbClr val="000000"/>
                  </a:outerShdw>
                </a:effectLst>
              </a:endParaRPr>
            </a:p>
          </p:txBody>
        </p:sp>
        <p:sp>
          <p:nvSpPr>
            <p:cNvPr id="10267" name="Rectangle 27"/>
            <p:cNvSpPr>
              <a:spLocks noChangeArrowheads="1"/>
            </p:cNvSpPr>
            <p:nvPr userDrawn="1"/>
          </p:nvSpPr>
          <p:spPr bwMode="hidden">
            <a:xfrm rot="-64024402">
              <a:off x="848" y="1582"/>
              <a:ext cx="4976"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a:lstStyle/>
            <a:p>
              <a:pPr algn="ctr"/>
              <a:endParaRPr lang="tr-TR">
                <a:effectLst>
                  <a:outerShdw blurRad="38100" dist="38100" dir="2700000" algn="tl">
                    <a:srgbClr val="000000"/>
                  </a:outerShdw>
                </a:effectLst>
              </a:endParaRPr>
            </a:p>
          </p:txBody>
        </p:sp>
        <p:sp>
          <p:nvSpPr>
            <p:cNvPr id="10268" name="Rectangle 28"/>
            <p:cNvSpPr>
              <a:spLocks noChangeArrowheads="1"/>
            </p:cNvSpPr>
            <p:nvPr userDrawn="1"/>
          </p:nvSpPr>
          <p:spPr bwMode="hidden">
            <a:xfrm rot="-42464612">
              <a:off x="1053" y="1476"/>
              <a:ext cx="4759"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a:lstStyle/>
            <a:p>
              <a:pPr algn="ctr"/>
              <a:endParaRPr lang="tr-TR">
                <a:effectLst>
                  <a:outerShdw blurRad="38100" dist="38100" dir="2700000" algn="tl">
                    <a:srgbClr val="000000"/>
                  </a:outerShdw>
                </a:effectLst>
              </a:endParaRPr>
            </a:p>
          </p:txBody>
        </p:sp>
        <p:sp>
          <p:nvSpPr>
            <p:cNvPr id="10269" name="Rectangle 29"/>
            <p:cNvSpPr>
              <a:spLocks noChangeArrowheads="1"/>
            </p:cNvSpPr>
            <p:nvPr userDrawn="1"/>
          </p:nvSpPr>
          <p:spPr bwMode="hidden">
            <a:xfrm rot="-20907336">
              <a:off x="1244" y="1377"/>
              <a:ext cx="4557" cy="6"/>
            </a:xfrm>
            <a:prstGeom prst="rect">
              <a:avLst/>
            </a:prstGeom>
            <a:gradFill rotWithShape="0">
              <a:gsLst>
                <a:gs pos="0">
                  <a:schemeClr val="bg1"/>
                </a:gs>
                <a:gs pos="100000">
                  <a:schemeClr val="bg1">
                    <a:gamma/>
                    <a:shade val="66667"/>
                    <a:invGamma/>
                  </a:schemeClr>
                </a:gs>
              </a:gsLst>
              <a:lin ang="2700000" scaled="1"/>
            </a:gradFill>
            <a:ln w="9525">
              <a:noFill/>
              <a:miter lim="800000"/>
              <a:headEnd/>
              <a:tailEnd/>
            </a:ln>
            <a:effectLst/>
          </p:spPr>
          <p:txBody>
            <a:bodyPr/>
            <a:lstStyle/>
            <a:p>
              <a:pPr algn="ctr"/>
              <a:endParaRPr lang="tr-TR">
                <a:effectLst>
                  <a:outerShdw blurRad="38100" dist="38100" dir="2700000" algn="tl">
                    <a:srgbClr val="000000"/>
                  </a:outerShdw>
                </a:effectLst>
              </a:endParaRPr>
            </a:p>
          </p:txBody>
        </p:sp>
        <p:sp>
          <p:nvSpPr>
            <p:cNvPr id="10270" name="Rectangle 30"/>
            <p:cNvSpPr>
              <a:spLocks noChangeArrowheads="1"/>
            </p:cNvSpPr>
            <p:nvPr userDrawn="1"/>
          </p:nvSpPr>
          <p:spPr bwMode="hidden">
            <a:xfrm rot="655690" flipV="1">
              <a:off x="1487" y="1305"/>
              <a:ext cx="4314" cy="6"/>
            </a:xfrm>
            <a:prstGeom prst="rect">
              <a:avLst/>
            </a:prstGeom>
            <a:gradFill rotWithShape="0">
              <a:gsLst>
                <a:gs pos="0">
                  <a:schemeClr val="bg1"/>
                </a:gs>
                <a:gs pos="100000">
                  <a:schemeClr val="bg1">
                    <a:gamma/>
                    <a:shade val="66667"/>
                    <a:invGamma/>
                  </a:schemeClr>
                </a:gs>
              </a:gsLst>
              <a:lin ang="2700000" scaled="1"/>
            </a:gradFill>
            <a:ln w="9525">
              <a:noFill/>
              <a:miter lim="800000"/>
              <a:headEnd/>
              <a:tailEnd/>
            </a:ln>
            <a:effectLst/>
          </p:spPr>
          <p:txBody>
            <a:bodyPr rot="10800000"/>
            <a:lstStyle/>
            <a:p>
              <a:pPr algn="ctr"/>
              <a:endParaRPr lang="tr-TR">
                <a:effectLst>
                  <a:outerShdw blurRad="38100" dist="38100" dir="2700000" algn="tl">
                    <a:srgbClr val="000000"/>
                  </a:outerShdw>
                </a:effectLst>
              </a:endParaRPr>
            </a:p>
          </p:txBody>
        </p:sp>
        <p:sp>
          <p:nvSpPr>
            <p:cNvPr id="10271" name="Rectangle 31"/>
            <p:cNvSpPr>
              <a:spLocks noChangeArrowheads="1"/>
            </p:cNvSpPr>
            <p:nvPr userDrawn="1"/>
          </p:nvSpPr>
          <p:spPr bwMode="hidden">
            <a:xfrm rot="636921" flipV="1">
              <a:off x="1650" y="1218"/>
              <a:ext cx="4154" cy="6"/>
            </a:xfrm>
            <a:prstGeom prst="rect">
              <a:avLst/>
            </a:prstGeom>
            <a:gradFill rotWithShape="0">
              <a:gsLst>
                <a:gs pos="0">
                  <a:schemeClr val="bg1"/>
                </a:gs>
                <a:gs pos="100000">
                  <a:schemeClr val="bg1">
                    <a:gamma/>
                    <a:shade val="66667"/>
                    <a:invGamma/>
                  </a:schemeClr>
                </a:gs>
              </a:gsLst>
              <a:lin ang="2700000" scaled="1"/>
            </a:gradFill>
            <a:ln w="9525">
              <a:noFill/>
              <a:miter lim="800000"/>
              <a:headEnd/>
              <a:tailEnd/>
            </a:ln>
            <a:effectLst/>
          </p:spPr>
          <p:txBody>
            <a:bodyPr rot="10800000"/>
            <a:lstStyle/>
            <a:p>
              <a:pPr algn="ctr"/>
              <a:endParaRPr lang="tr-TR">
                <a:effectLst>
                  <a:outerShdw blurRad="38100" dist="38100" dir="2700000" algn="tl">
                    <a:srgbClr val="000000"/>
                  </a:outerShdw>
                </a:effectLst>
              </a:endParaRPr>
            </a:p>
          </p:txBody>
        </p:sp>
        <p:sp>
          <p:nvSpPr>
            <p:cNvPr id="10272" name="Rectangle 32"/>
            <p:cNvSpPr>
              <a:spLocks noChangeArrowheads="1"/>
            </p:cNvSpPr>
            <p:nvPr userDrawn="1"/>
          </p:nvSpPr>
          <p:spPr bwMode="hidden">
            <a:xfrm rot="803987" flipV="1">
              <a:off x="611" y="1684"/>
              <a:ext cx="5204"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rot="10800000"/>
            <a:lstStyle/>
            <a:p>
              <a:pPr algn="ctr"/>
              <a:endParaRPr lang="tr-TR">
                <a:effectLst>
                  <a:outerShdw blurRad="38100" dist="38100" dir="2700000" algn="tl">
                    <a:srgbClr val="000000"/>
                  </a:outerShdw>
                </a:effectLst>
              </a:endParaRPr>
            </a:p>
          </p:txBody>
        </p:sp>
        <p:sp>
          <p:nvSpPr>
            <p:cNvPr id="10273" name="Rectangle 33"/>
            <p:cNvSpPr>
              <a:spLocks noChangeArrowheads="1"/>
            </p:cNvSpPr>
            <p:nvPr userDrawn="1"/>
          </p:nvSpPr>
          <p:spPr bwMode="hidden">
            <a:xfrm rot="1273217" flipV="1">
              <a:off x="-204" y="2976"/>
              <a:ext cx="6150" cy="6"/>
            </a:xfrm>
            <a:prstGeom prst="rect">
              <a:avLst/>
            </a:prstGeom>
            <a:gradFill rotWithShape="0">
              <a:gsLst>
                <a:gs pos="0">
                  <a:schemeClr val="bg1"/>
                </a:gs>
                <a:gs pos="100000">
                  <a:schemeClr val="bg1">
                    <a:gamma/>
                    <a:shade val="54510"/>
                    <a:invGamma/>
                  </a:schemeClr>
                </a:gs>
              </a:gsLst>
              <a:lin ang="2700000" scaled="1"/>
            </a:gradFill>
            <a:ln w="9525">
              <a:noFill/>
              <a:miter lim="800000"/>
              <a:headEnd/>
              <a:tailEnd/>
            </a:ln>
            <a:effectLst/>
          </p:spPr>
          <p:txBody>
            <a:bodyPr rot="10800000"/>
            <a:lstStyle/>
            <a:p>
              <a:pPr algn="ctr"/>
              <a:endParaRPr lang="tr-TR">
                <a:effectLst>
                  <a:outerShdw blurRad="38100" dist="38100" dir="2700000" algn="tl">
                    <a:srgbClr val="000000"/>
                  </a:outerShdw>
                </a:effectLst>
              </a:endParaRPr>
            </a:p>
          </p:txBody>
        </p:sp>
        <p:sp>
          <p:nvSpPr>
            <p:cNvPr id="10274" name="Rectangle 34"/>
            <p:cNvSpPr>
              <a:spLocks noChangeArrowheads="1"/>
            </p:cNvSpPr>
            <p:nvPr userDrawn="1"/>
          </p:nvSpPr>
          <p:spPr bwMode="hidden">
            <a:xfrm rot="1169729" flipV="1">
              <a:off x="-174" y="2663"/>
              <a:ext cx="6104" cy="6"/>
            </a:xfrm>
            <a:prstGeom prst="rect">
              <a:avLst/>
            </a:prstGeom>
            <a:gradFill rotWithShape="0">
              <a:gsLst>
                <a:gs pos="0">
                  <a:schemeClr val="bg1"/>
                </a:gs>
                <a:gs pos="100000">
                  <a:schemeClr val="bg1">
                    <a:gamma/>
                    <a:shade val="51373"/>
                    <a:invGamma/>
                  </a:schemeClr>
                </a:gs>
              </a:gsLst>
              <a:lin ang="2700000" scaled="1"/>
            </a:gradFill>
            <a:ln w="9525">
              <a:noFill/>
              <a:miter lim="800000"/>
              <a:headEnd/>
              <a:tailEnd/>
            </a:ln>
            <a:effectLst/>
          </p:spPr>
          <p:txBody>
            <a:bodyPr rot="10800000"/>
            <a:lstStyle/>
            <a:p>
              <a:pPr algn="ctr"/>
              <a:endParaRPr lang="tr-TR">
                <a:effectLst>
                  <a:outerShdw blurRad="38100" dist="38100" dir="2700000" algn="tl">
                    <a:srgbClr val="000000"/>
                  </a:outerShdw>
                </a:effectLst>
              </a:endParaRPr>
            </a:p>
          </p:txBody>
        </p:sp>
        <p:sp>
          <p:nvSpPr>
            <p:cNvPr id="10275" name="Oval 35"/>
            <p:cNvSpPr>
              <a:spLocks noChangeArrowheads="1"/>
            </p:cNvSpPr>
            <p:nvPr/>
          </p:nvSpPr>
          <p:spPr bwMode="hidden">
            <a:xfrm>
              <a:off x="740" y="3359"/>
              <a:ext cx="168" cy="96"/>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endParaRPr lang="tr-TR"/>
            </a:p>
          </p:txBody>
        </p:sp>
        <p:sp>
          <p:nvSpPr>
            <p:cNvPr id="10276" name="Oval 36"/>
            <p:cNvSpPr>
              <a:spLocks noChangeArrowheads="1"/>
            </p:cNvSpPr>
            <p:nvPr/>
          </p:nvSpPr>
          <p:spPr bwMode="hidden">
            <a:xfrm>
              <a:off x="236" y="3074"/>
              <a:ext cx="168" cy="95"/>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0277" name="Oval 37"/>
            <p:cNvSpPr>
              <a:spLocks noChangeArrowheads="1"/>
            </p:cNvSpPr>
            <p:nvPr/>
          </p:nvSpPr>
          <p:spPr bwMode="hidden">
            <a:xfrm>
              <a:off x="159" y="3652"/>
              <a:ext cx="196" cy="106"/>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endParaRPr lang="tr-TR"/>
            </a:p>
          </p:txBody>
        </p:sp>
        <p:sp>
          <p:nvSpPr>
            <p:cNvPr id="10278" name="Oval 38"/>
            <p:cNvSpPr>
              <a:spLocks noChangeArrowheads="1"/>
            </p:cNvSpPr>
            <p:nvPr/>
          </p:nvSpPr>
          <p:spPr bwMode="hidden">
            <a:xfrm>
              <a:off x="2077" y="2661"/>
              <a:ext cx="156" cy="84"/>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endParaRPr lang="tr-TR"/>
            </a:p>
          </p:txBody>
        </p:sp>
        <p:sp>
          <p:nvSpPr>
            <p:cNvPr id="10279" name="Oval 39"/>
            <p:cNvSpPr>
              <a:spLocks noChangeArrowheads="1"/>
            </p:cNvSpPr>
            <p:nvPr/>
          </p:nvSpPr>
          <p:spPr bwMode="hidden">
            <a:xfrm>
              <a:off x="1223" y="3076"/>
              <a:ext cx="168" cy="95"/>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endParaRPr lang="tr-TR"/>
            </a:p>
          </p:txBody>
        </p:sp>
        <p:sp>
          <p:nvSpPr>
            <p:cNvPr id="10280" name="Oval 40"/>
            <p:cNvSpPr>
              <a:spLocks noChangeArrowheads="1"/>
            </p:cNvSpPr>
            <p:nvPr/>
          </p:nvSpPr>
          <p:spPr bwMode="hidden">
            <a:xfrm>
              <a:off x="1686" y="2857"/>
              <a:ext cx="156" cy="90"/>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endParaRPr lang="tr-TR"/>
            </a:p>
          </p:txBody>
        </p:sp>
        <p:sp>
          <p:nvSpPr>
            <p:cNvPr id="10281" name="Oval 41"/>
            <p:cNvSpPr>
              <a:spLocks noChangeArrowheads="1"/>
            </p:cNvSpPr>
            <p:nvPr/>
          </p:nvSpPr>
          <p:spPr bwMode="hidden">
            <a:xfrm>
              <a:off x="750" y="2839"/>
              <a:ext cx="151" cy="89"/>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0282" name="Oval 42"/>
            <p:cNvSpPr>
              <a:spLocks noChangeArrowheads="1"/>
            </p:cNvSpPr>
            <p:nvPr/>
          </p:nvSpPr>
          <p:spPr bwMode="hidden">
            <a:xfrm>
              <a:off x="367" y="2656"/>
              <a:ext cx="150" cy="84"/>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endParaRPr lang="tr-TR"/>
            </a:p>
          </p:txBody>
        </p:sp>
        <p:sp>
          <p:nvSpPr>
            <p:cNvPr id="10283" name="Oval 43"/>
            <p:cNvSpPr>
              <a:spLocks noChangeArrowheads="1"/>
            </p:cNvSpPr>
            <p:nvPr/>
          </p:nvSpPr>
          <p:spPr bwMode="hidden">
            <a:xfrm>
              <a:off x="1172" y="2642"/>
              <a:ext cx="156" cy="83"/>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0284" name="Oval 44"/>
            <p:cNvSpPr>
              <a:spLocks noChangeArrowheads="1"/>
            </p:cNvSpPr>
            <p:nvPr/>
          </p:nvSpPr>
          <p:spPr bwMode="hidden">
            <a:xfrm>
              <a:off x="2401" y="2485"/>
              <a:ext cx="156" cy="83"/>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endParaRPr lang="tr-TR"/>
            </a:p>
          </p:txBody>
        </p:sp>
        <p:sp>
          <p:nvSpPr>
            <p:cNvPr id="10285" name="Oval 45"/>
            <p:cNvSpPr>
              <a:spLocks noChangeArrowheads="1"/>
            </p:cNvSpPr>
            <p:nvPr/>
          </p:nvSpPr>
          <p:spPr bwMode="hidden">
            <a:xfrm>
              <a:off x="1910" y="2314"/>
              <a:ext cx="134" cy="73"/>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0286" name="Oval 46"/>
            <p:cNvSpPr>
              <a:spLocks noChangeArrowheads="1"/>
            </p:cNvSpPr>
            <p:nvPr/>
          </p:nvSpPr>
          <p:spPr bwMode="hidden">
            <a:xfrm>
              <a:off x="2254" y="2154"/>
              <a:ext cx="134" cy="61"/>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0287" name="Oval 47"/>
            <p:cNvSpPr>
              <a:spLocks noChangeArrowheads="1"/>
            </p:cNvSpPr>
            <p:nvPr/>
          </p:nvSpPr>
          <p:spPr bwMode="hidden">
            <a:xfrm>
              <a:off x="2742" y="2305"/>
              <a:ext cx="140" cy="72"/>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endParaRPr lang="tr-TR"/>
            </a:p>
          </p:txBody>
        </p:sp>
        <p:sp>
          <p:nvSpPr>
            <p:cNvPr id="10288" name="Oval 48"/>
            <p:cNvSpPr>
              <a:spLocks noChangeArrowheads="1"/>
            </p:cNvSpPr>
            <p:nvPr/>
          </p:nvSpPr>
          <p:spPr bwMode="hidden">
            <a:xfrm>
              <a:off x="2812" y="1898"/>
              <a:ext cx="129" cy="61"/>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0289" name="Oval 49"/>
            <p:cNvSpPr>
              <a:spLocks noChangeArrowheads="1"/>
            </p:cNvSpPr>
            <p:nvPr/>
          </p:nvSpPr>
          <p:spPr bwMode="hidden">
            <a:xfrm>
              <a:off x="3721" y="1792"/>
              <a:ext cx="128" cy="61"/>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0290" name="Oval 50"/>
            <p:cNvSpPr>
              <a:spLocks noChangeArrowheads="1"/>
            </p:cNvSpPr>
            <p:nvPr/>
          </p:nvSpPr>
          <p:spPr bwMode="hidden">
            <a:xfrm>
              <a:off x="3528" y="1896"/>
              <a:ext cx="128" cy="61"/>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0291" name="Oval 51"/>
            <p:cNvSpPr>
              <a:spLocks noChangeArrowheads="1"/>
            </p:cNvSpPr>
            <p:nvPr/>
          </p:nvSpPr>
          <p:spPr bwMode="hidden">
            <a:xfrm>
              <a:off x="3064" y="1778"/>
              <a:ext cx="128" cy="62"/>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0292" name="Oval 52"/>
            <p:cNvSpPr>
              <a:spLocks noChangeArrowheads="1"/>
            </p:cNvSpPr>
            <p:nvPr/>
          </p:nvSpPr>
          <p:spPr bwMode="hidden">
            <a:xfrm>
              <a:off x="3277" y="2024"/>
              <a:ext cx="134" cy="73"/>
            </a:xfrm>
            <a:prstGeom prst="ellipse">
              <a:avLst/>
            </a:prstGeom>
            <a:gradFill rotWithShape="0">
              <a:gsLst>
                <a:gs pos="0">
                  <a:schemeClr val="bg1"/>
                </a:gs>
                <a:gs pos="100000">
                  <a:schemeClr val="bg1">
                    <a:gamma/>
                    <a:shade val="60784"/>
                    <a:invGamma/>
                  </a:schemeClr>
                </a:gs>
              </a:gsLst>
              <a:lin ang="2700000" scaled="1"/>
            </a:gradFill>
            <a:ln w="9525">
              <a:noFill/>
              <a:round/>
              <a:headEnd/>
              <a:tailEnd/>
            </a:ln>
            <a:effectLst/>
          </p:spPr>
          <p:txBody>
            <a:bodyPr/>
            <a:lstStyle/>
            <a:p>
              <a:endParaRPr lang="tr-TR"/>
            </a:p>
          </p:txBody>
        </p:sp>
        <p:sp>
          <p:nvSpPr>
            <p:cNvPr id="10293" name="Oval 53"/>
            <p:cNvSpPr>
              <a:spLocks noChangeArrowheads="1"/>
            </p:cNvSpPr>
            <p:nvPr/>
          </p:nvSpPr>
          <p:spPr bwMode="hidden">
            <a:xfrm>
              <a:off x="3027" y="2160"/>
              <a:ext cx="133" cy="61"/>
            </a:xfrm>
            <a:prstGeom prst="ellipse">
              <a:avLst/>
            </a:prstGeom>
            <a:gradFill rotWithShape="0">
              <a:gsLst>
                <a:gs pos="0">
                  <a:schemeClr val="bg1"/>
                </a:gs>
                <a:gs pos="100000">
                  <a:schemeClr val="bg1">
                    <a:gamma/>
                    <a:shade val="60784"/>
                    <a:invGamma/>
                  </a:schemeClr>
                </a:gs>
              </a:gsLst>
              <a:lin ang="2700000" scaled="1"/>
            </a:gradFill>
            <a:ln w="9525">
              <a:noFill/>
              <a:round/>
              <a:headEnd/>
              <a:tailEnd/>
            </a:ln>
            <a:effectLst/>
          </p:spPr>
          <p:txBody>
            <a:bodyPr/>
            <a:lstStyle/>
            <a:p>
              <a:endParaRPr lang="tr-TR"/>
            </a:p>
          </p:txBody>
        </p:sp>
        <p:sp>
          <p:nvSpPr>
            <p:cNvPr id="10294" name="Oval 54"/>
            <p:cNvSpPr>
              <a:spLocks noChangeArrowheads="1"/>
            </p:cNvSpPr>
            <p:nvPr/>
          </p:nvSpPr>
          <p:spPr bwMode="hidden">
            <a:xfrm>
              <a:off x="1569" y="2453"/>
              <a:ext cx="150" cy="90"/>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0295" name="Oval 55"/>
            <p:cNvSpPr>
              <a:spLocks noChangeArrowheads="1"/>
            </p:cNvSpPr>
            <p:nvPr/>
          </p:nvSpPr>
          <p:spPr bwMode="hidden">
            <a:xfrm>
              <a:off x="1863" y="2028"/>
              <a:ext cx="139" cy="61"/>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endParaRPr lang="tr-TR"/>
            </a:p>
          </p:txBody>
        </p:sp>
        <p:sp>
          <p:nvSpPr>
            <p:cNvPr id="10296" name="Oval 56"/>
            <p:cNvSpPr>
              <a:spLocks noChangeArrowheads="1"/>
            </p:cNvSpPr>
            <p:nvPr/>
          </p:nvSpPr>
          <p:spPr bwMode="hidden">
            <a:xfrm>
              <a:off x="1513" y="2175"/>
              <a:ext cx="139" cy="61"/>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endParaRPr lang="tr-TR"/>
            </a:p>
          </p:txBody>
        </p:sp>
        <p:sp>
          <p:nvSpPr>
            <p:cNvPr id="10297" name="Oval 57"/>
            <p:cNvSpPr>
              <a:spLocks noChangeArrowheads="1"/>
            </p:cNvSpPr>
            <p:nvPr/>
          </p:nvSpPr>
          <p:spPr bwMode="hidden">
            <a:xfrm>
              <a:off x="1191" y="2311"/>
              <a:ext cx="134" cy="72"/>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endParaRPr lang="tr-TR"/>
            </a:p>
          </p:txBody>
        </p:sp>
        <p:sp>
          <p:nvSpPr>
            <p:cNvPr id="10298" name="Oval 58"/>
            <p:cNvSpPr>
              <a:spLocks noChangeArrowheads="1"/>
            </p:cNvSpPr>
            <p:nvPr/>
          </p:nvSpPr>
          <p:spPr bwMode="hidden">
            <a:xfrm>
              <a:off x="1154" y="2047"/>
              <a:ext cx="134"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0299" name="Oval 59"/>
            <p:cNvSpPr>
              <a:spLocks noChangeArrowheads="1"/>
            </p:cNvSpPr>
            <p:nvPr/>
          </p:nvSpPr>
          <p:spPr bwMode="hidden">
            <a:xfrm>
              <a:off x="1142" y="1803"/>
              <a:ext cx="128"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0300" name="Oval 60"/>
            <p:cNvSpPr>
              <a:spLocks noChangeArrowheads="1"/>
            </p:cNvSpPr>
            <p:nvPr/>
          </p:nvSpPr>
          <p:spPr bwMode="hidden">
            <a:xfrm>
              <a:off x="1500" y="1912"/>
              <a:ext cx="128"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0301" name="Oval 61"/>
            <p:cNvSpPr>
              <a:spLocks noChangeArrowheads="1"/>
            </p:cNvSpPr>
            <p:nvPr/>
          </p:nvSpPr>
          <p:spPr bwMode="hidden">
            <a:xfrm>
              <a:off x="1804" y="1801"/>
              <a:ext cx="128"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0302" name="Oval 62"/>
            <p:cNvSpPr>
              <a:spLocks noChangeArrowheads="1"/>
            </p:cNvSpPr>
            <p:nvPr/>
          </p:nvSpPr>
          <p:spPr bwMode="hidden">
            <a:xfrm>
              <a:off x="2159" y="1905"/>
              <a:ext cx="128"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0303" name="Oval 63"/>
            <p:cNvSpPr>
              <a:spLocks noChangeArrowheads="1"/>
            </p:cNvSpPr>
            <p:nvPr/>
          </p:nvSpPr>
          <p:spPr bwMode="hidden">
            <a:xfrm>
              <a:off x="2432" y="1787"/>
              <a:ext cx="128"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0304" name="Oval 64"/>
            <p:cNvSpPr>
              <a:spLocks noChangeArrowheads="1"/>
            </p:cNvSpPr>
            <p:nvPr/>
          </p:nvSpPr>
          <p:spPr bwMode="hidden">
            <a:xfrm>
              <a:off x="470" y="2032"/>
              <a:ext cx="134" cy="73"/>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0305" name="Oval 65"/>
            <p:cNvSpPr>
              <a:spLocks noChangeArrowheads="1"/>
            </p:cNvSpPr>
            <p:nvPr/>
          </p:nvSpPr>
          <p:spPr bwMode="hidden">
            <a:xfrm>
              <a:off x="68" y="2166"/>
              <a:ext cx="134" cy="73"/>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0306" name="Oval 66"/>
            <p:cNvSpPr>
              <a:spLocks noChangeArrowheads="1"/>
            </p:cNvSpPr>
            <p:nvPr/>
          </p:nvSpPr>
          <p:spPr bwMode="hidden">
            <a:xfrm>
              <a:off x="798" y="1916"/>
              <a:ext cx="128" cy="6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0307" name="Oval 67"/>
            <p:cNvSpPr>
              <a:spLocks noChangeArrowheads="1"/>
            </p:cNvSpPr>
            <p:nvPr/>
          </p:nvSpPr>
          <p:spPr bwMode="hidden">
            <a:xfrm>
              <a:off x="455" y="1797"/>
              <a:ext cx="128" cy="6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endParaRPr lang="tr-TR"/>
            </a:p>
          </p:txBody>
        </p:sp>
        <p:sp>
          <p:nvSpPr>
            <p:cNvPr id="10308" name="Oval 68"/>
            <p:cNvSpPr>
              <a:spLocks noChangeArrowheads="1"/>
            </p:cNvSpPr>
            <p:nvPr/>
          </p:nvSpPr>
          <p:spPr bwMode="hidden">
            <a:xfrm>
              <a:off x="113" y="1901"/>
              <a:ext cx="128" cy="6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endParaRPr lang="tr-TR"/>
            </a:p>
          </p:txBody>
        </p:sp>
        <p:sp>
          <p:nvSpPr>
            <p:cNvPr id="10309" name="Oval 69"/>
            <p:cNvSpPr>
              <a:spLocks noChangeArrowheads="1"/>
            </p:cNvSpPr>
            <p:nvPr/>
          </p:nvSpPr>
          <p:spPr bwMode="hidden">
            <a:xfrm>
              <a:off x="432" y="2323"/>
              <a:ext cx="139"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0310" name="Oval 70"/>
            <p:cNvSpPr>
              <a:spLocks noChangeArrowheads="1"/>
            </p:cNvSpPr>
            <p:nvPr/>
          </p:nvSpPr>
          <p:spPr bwMode="hidden">
            <a:xfrm>
              <a:off x="814" y="2178"/>
              <a:ext cx="134"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0311" name="Oval 71"/>
            <p:cNvSpPr>
              <a:spLocks noChangeArrowheads="1"/>
            </p:cNvSpPr>
            <p:nvPr/>
          </p:nvSpPr>
          <p:spPr bwMode="hidden">
            <a:xfrm>
              <a:off x="789" y="2472"/>
              <a:ext cx="156" cy="89"/>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endParaRPr lang="tr-TR"/>
            </a:p>
          </p:txBody>
        </p:sp>
        <p:sp>
          <p:nvSpPr>
            <p:cNvPr id="10312" name="Oval 72"/>
            <p:cNvSpPr>
              <a:spLocks noChangeArrowheads="1"/>
            </p:cNvSpPr>
            <p:nvPr/>
          </p:nvSpPr>
          <p:spPr bwMode="hidden">
            <a:xfrm>
              <a:off x="2544" y="2015"/>
              <a:ext cx="140" cy="72"/>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0313" name="Oval 73"/>
            <p:cNvSpPr>
              <a:spLocks noChangeArrowheads="1"/>
            </p:cNvSpPr>
            <p:nvPr/>
          </p:nvSpPr>
          <p:spPr bwMode="hidden">
            <a:xfrm>
              <a:off x="1457" y="1700"/>
              <a:ext cx="123"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0314" name="Oval 74"/>
            <p:cNvSpPr>
              <a:spLocks noChangeArrowheads="1"/>
            </p:cNvSpPr>
            <p:nvPr/>
          </p:nvSpPr>
          <p:spPr bwMode="hidden">
            <a:xfrm>
              <a:off x="1747" y="1599"/>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0315" name="Oval 75"/>
            <p:cNvSpPr>
              <a:spLocks noChangeArrowheads="1"/>
            </p:cNvSpPr>
            <p:nvPr/>
          </p:nvSpPr>
          <p:spPr bwMode="hidden">
            <a:xfrm>
              <a:off x="1385" y="1506"/>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0316" name="Oval 76"/>
            <p:cNvSpPr>
              <a:spLocks noChangeArrowheads="1"/>
            </p:cNvSpPr>
            <p:nvPr/>
          </p:nvSpPr>
          <p:spPr bwMode="hidden">
            <a:xfrm>
              <a:off x="1093" y="1595"/>
              <a:ext cx="123"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0317" name="Oval 77"/>
            <p:cNvSpPr>
              <a:spLocks noChangeArrowheads="1"/>
            </p:cNvSpPr>
            <p:nvPr/>
          </p:nvSpPr>
          <p:spPr bwMode="hidden">
            <a:xfrm>
              <a:off x="792" y="1690"/>
              <a:ext cx="124" cy="5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endParaRPr lang="tr-TR"/>
            </a:p>
          </p:txBody>
        </p:sp>
        <p:sp>
          <p:nvSpPr>
            <p:cNvPr id="10318" name="Oval 78"/>
            <p:cNvSpPr>
              <a:spLocks noChangeArrowheads="1"/>
            </p:cNvSpPr>
            <p:nvPr/>
          </p:nvSpPr>
          <p:spPr bwMode="hidden">
            <a:xfrm>
              <a:off x="2011" y="1512"/>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0319" name="Oval 79"/>
            <p:cNvSpPr>
              <a:spLocks noChangeArrowheads="1"/>
            </p:cNvSpPr>
            <p:nvPr/>
          </p:nvSpPr>
          <p:spPr bwMode="hidden">
            <a:xfrm>
              <a:off x="2087" y="1696"/>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0320" name="Oval 80"/>
            <p:cNvSpPr>
              <a:spLocks noChangeArrowheads="1"/>
            </p:cNvSpPr>
            <p:nvPr/>
          </p:nvSpPr>
          <p:spPr bwMode="hidden">
            <a:xfrm>
              <a:off x="2345" y="1601"/>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0321" name="Oval 81"/>
            <p:cNvSpPr>
              <a:spLocks noChangeArrowheads="1"/>
            </p:cNvSpPr>
            <p:nvPr/>
          </p:nvSpPr>
          <p:spPr bwMode="hidden">
            <a:xfrm>
              <a:off x="2684" y="1686"/>
              <a:ext cx="123"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0322" name="Oval 82"/>
            <p:cNvSpPr>
              <a:spLocks noChangeArrowheads="1"/>
            </p:cNvSpPr>
            <p:nvPr/>
          </p:nvSpPr>
          <p:spPr bwMode="hidden">
            <a:xfrm>
              <a:off x="806" y="1512"/>
              <a:ext cx="123" cy="50"/>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endParaRPr lang="tr-TR"/>
            </a:p>
          </p:txBody>
        </p:sp>
        <p:sp>
          <p:nvSpPr>
            <p:cNvPr id="10323" name="Oval 83"/>
            <p:cNvSpPr>
              <a:spLocks noChangeArrowheads="1"/>
            </p:cNvSpPr>
            <p:nvPr/>
          </p:nvSpPr>
          <p:spPr bwMode="hidden">
            <a:xfrm>
              <a:off x="495" y="1597"/>
              <a:ext cx="123" cy="50"/>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endParaRPr lang="tr-TR"/>
            </a:p>
          </p:txBody>
        </p:sp>
        <p:sp>
          <p:nvSpPr>
            <p:cNvPr id="10324" name="Oval 84"/>
            <p:cNvSpPr>
              <a:spLocks noChangeArrowheads="1"/>
            </p:cNvSpPr>
            <p:nvPr/>
          </p:nvSpPr>
          <p:spPr bwMode="hidden">
            <a:xfrm>
              <a:off x="228" y="1508"/>
              <a:ext cx="123" cy="50"/>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325" name="Oval 85"/>
            <p:cNvSpPr>
              <a:spLocks noChangeArrowheads="1"/>
            </p:cNvSpPr>
            <p:nvPr/>
          </p:nvSpPr>
          <p:spPr bwMode="hidden">
            <a:xfrm>
              <a:off x="157" y="1698"/>
              <a:ext cx="123" cy="50"/>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endParaRPr lang="tr-TR"/>
            </a:p>
          </p:txBody>
        </p:sp>
        <p:sp>
          <p:nvSpPr>
            <p:cNvPr id="10326" name="Oval 86"/>
            <p:cNvSpPr>
              <a:spLocks noChangeArrowheads="1"/>
            </p:cNvSpPr>
            <p:nvPr/>
          </p:nvSpPr>
          <p:spPr bwMode="hidden">
            <a:xfrm>
              <a:off x="2887" y="1595"/>
              <a:ext cx="124" cy="50"/>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endParaRPr lang="tr-TR"/>
            </a:p>
          </p:txBody>
        </p:sp>
        <p:sp>
          <p:nvSpPr>
            <p:cNvPr id="10327" name="Oval 87"/>
            <p:cNvSpPr>
              <a:spLocks noChangeArrowheads="1"/>
            </p:cNvSpPr>
            <p:nvPr/>
          </p:nvSpPr>
          <p:spPr bwMode="hidden">
            <a:xfrm>
              <a:off x="3079" y="1511"/>
              <a:ext cx="124" cy="51"/>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endParaRPr lang="tr-TR"/>
            </a:p>
          </p:txBody>
        </p:sp>
        <p:sp>
          <p:nvSpPr>
            <p:cNvPr id="10328" name="Oval 88"/>
            <p:cNvSpPr>
              <a:spLocks noChangeArrowheads="1"/>
            </p:cNvSpPr>
            <p:nvPr/>
          </p:nvSpPr>
          <p:spPr bwMode="hidden">
            <a:xfrm>
              <a:off x="3270" y="1688"/>
              <a:ext cx="124"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0329" name="Oval 89"/>
            <p:cNvSpPr>
              <a:spLocks noChangeArrowheads="1"/>
            </p:cNvSpPr>
            <p:nvPr/>
          </p:nvSpPr>
          <p:spPr bwMode="hidden">
            <a:xfrm>
              <a:off x="3453" y="1599"/>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0330" name="Oval 90"/>
            <p:cNvSpPr>
              <a:spLocks noChangeArrowheads="1"/>
            </p:cNvSpPr>
            <p:nvPr/>
          </p:nvSpPr>
          <p:spPr bwMode="hidden">
            <a:xfrm>
              <a:off x="3651" y="1506"/>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0331" name="Oval 91"/>
            <p:cNvSpPr>
              <a:spLocks noChangeArrowheads="1"/>
            </p:cNvSpPr>
            <p:nvPr/>
          </p:nvSpPr>
          <p:spPr bwMode="hidden">
            <a:xfrm>
              <a:off x="4251" y="1513"/>
              <a:ext cx="124"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0332" name="Oval 92"/>
            <p:cNvSpPr>
              <a:spLocks noChangeArrowheads="1"/>
            </p:cNvSpPr>
            <p:nvPr/>
          </p:nvSpPr>
          <p:spPr bwMode="hidden">
            <a:xfrm>
              <a:off x="3901" y="1701"/>
              <a:ext cx="128" cy="50"/>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endParaRPr lang="tr-TR"/>
            </a:p>
          </p:txBody>
        </p:sp>
        <p:sp>
          <p:nvSpPr>
            <p:cNvPr id="10333" name="Oval 93"/>
            <p:cNvSpPr>
              <a:spLocks noChangeArrowheads="1"/>
            </p:cNvSpPr>
            <p:nvPr/>
          </p:nvSpPr>
          <p:spPr bwMode="hidden">
            <a:xfrm>
              <a:off x="4086" y="1608"/>
              <a:ext cx="128" cy="50"/>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endParaRPr lang="tr-TR"/>
            </a:p>
          </p:txBody>
        </p:sp>
        <p:sp>
          <p:nvSpPr>
            <p:cNvPr id="10334" name="Oval 94"/>
            <p:cNvSpPr>
              <a:spLocks noChangeArrowheads="1"/>
            </p:cNvSpPr>
            <p:nvPr/>
          </p:nvSpPr>
          <p:spPr bwMode="hidden">
            <a:xfrm>
              <a:off x="1282" y="3653"/>
              <a:ext cx="196" cy="111"/>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endParaRPr lang="tr-TR"/>
            </a:p>
          </p:txBody>
        </p:sp>
        <p:sp>
          <p:nvSpPr>
            <p:cNvPr id="10335" name="Oval 95"/>
            <p:cNvSpPr>
              <a:spLocks noChangeArrowheads="1"/>
            </p:cNvSpPr>
            <p:nvPr/>
          </p:nvSpPr>
          <p:spPr bwMode="hidden">
            <a:xfrm>
              <a:off x="707" y="4014"/>
              <a:ext cx="191" cy="112"/>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endParaRPr lang="tr-TR"/>
            </a:p>
          </p:txBody>
        </p:sp>
        <p:sp>
          <p:nvSpPr>
            <p:cNvPr id="10336" name="Oval 96"/>
            <p:cNvSpPr>
              <a:spLocks noChangeArrowheads="1"/>
            </p:cNvSpPr>
            <p:nvPr/>
          </p:nvSpPr>
          <p:spPr bwMode="hidden">
            <a:xfrm>
              <a:off x="2229" y="3090"/>
              <a:ext cx="168" cy="95"/>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endParaRPr lang="tr-TR"/>
            </a:p>
          </p:txBody>
        </p:sp>
        <p:sp>
          <p:nvSpPr>
            <p:cNvPr id="10337" name="Oval 97"/>
            <p:cNvSpPr>
              <a:spLocks noChangeArrowheads="1"/>
            </p:cNvSpPr>
            <p:nvPr/>
          </p:nvSpPr>
          <p:spPr bwMode="hidden">
            <a:xfrm>
              <a:off x="2604" y="2867"/>
              <a:ext cx="156" cy="89"/>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endParaRPr lang="tr-TR"/>
            </a:p>
          </p:txBody>
        </p:sp>
        <p:sp>
          <p:nvSpPr>
            <p:cNvPr id="10338" name="Oval 98"/>
            <p:cNvSpPr>
              <a:spLocks noChangeArrowheads="1"/>
            </p:cNvSpPr>
            <p:nvPr/>
          </p:nvSpPr>
          <p:spPr bwMode="hidden">
            <a:xfrm>
              <a:off x="2907" y="2668"/>
              <a:ext cx="156" cy="84"/>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endParaRPr lang="tr-TR"/>
            </a:p>
          </p:txBody>
        </p:sp>
        <p:sp>
          <p:nvSpPr>
            <p:cNvPr id="10339" name="Oval 99"/>
            <p:cNvSpPr>
              <a:spLocks noChangeArrowheads="1"/>
            </p:cNvSpPr>
            <p:nvPr/>
          </p:nvSpPr>
          <p:spPr bwMode="hidden">
            <a:xfrm>
              <a:off x="3248" y="2454"/>
              <a:ext cx="150" cy="90"/>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endParaRPr lang="tr-TR"/>
            </a:p>
          </p:txBody>
        </p:sp>
        <p:sp>
          <p:nvSpPr>
            <p:cNvPr id="10340" name="Oval 100"/>
            <p:cNvSpPr>
              <a:spLocks noChangeArrowheads="1"/>
            </p:cNvSpPr>
            <p:nvPr/>
          </p:nvSpPr>
          <p:spPr bwMode="hidden">
            <a:xfrm>
              <a:off x="1801" y="3360"/>
              <a:ext cx="168" cy="95"/>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endParaRPr lang="tr-TR"/>
            </a:p>
          </p:txBody>
        </p:sp>
        <p:sp>
          <p:nvSpPr>
            <p:cNvPr id="10341" name="Oval 101"/>
            <p:cNvSpPr>
              <a:spLocks noChangeArrowheads="1"/>
            </p:cNvSpPr>
            <p:nvPr/>
          </p:nvSpPr>
          <p:spPr bwMode="hidden">
            <a:xfrm>
              <a:off x="3512" y="2302"/>
              <a:ext cx="134" cy="73"/>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endParaRPr lang="tr-TR"/>
            </a:p>
          </p:txBody>
        </p:sp>
        <p:sp>
          <p:nvSpPr>
            <p:cNvPr id="10342" name="Oval 102"/>
            <p:cNvSpPr>
              <a:spLocks noChangeArrowheads="1"/>
            </p:cNvSpPr>
            <p:nvPr/>
          </p:nvSpPr>
          <p:spPr bwMode="hidden">
            <a:xfrm>
              <a:off x="3980" y="2014"/>
              <a:ext cx="134" cy="72"/>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endParaRPr lang="tr-TR"/>
            </a:p>
          </p:txBody>
        </p:sp>
        <p:sp>
          <p:nvSpPr>
            <p:cNvPr id="10343" name="Oval 103"/>
            <p:cNvSpPr>
              <a:spLocks noChangeArrowheads="1"/>
            </p:cNvSpPr>
            <p:nvPr/>
          </p:nvSpPr>
          <p:spPr bwMode="hidden">
            <a:xfrm>
              <a:off x="3753" y="2158"/>
              <a:ext cx="134" cy="61"/>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endParaRPr lang="tr-TR"/>
            </a:p>
          </p:txBody>
        </p:sp>
        <p:sp>
          <p:nvSpPr>
            <p:cNvPr id="10344" name="Oval 104"/>
            <p:cNvSpPr>
              <a:spLocks noChangeArrowheads="1"/>
            </p:cNvSpPr>
            <p:nvPr/>
          </p:nvSpPr>
          <p:spPr bwMode="hidden">
            <a:xfrm>
              <a:off x="4176" y="1898"/>
              <a:ext cx="128" cy="61"/>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endParaRPr lang="tr-TR"/>
            </a:p>
          </p:txBody>
        </p:sp>
        <p:sp>
          <p:nvSpPr>
            <p:cNvPr id="10345" name="Oval 105"/>
            <p:cNvSpPr>
              <a:spLocks noChangeArrowheads="1"/>
            </p:cNvSpPr>
            <p:nvPr/>
          </p:nvSpPr>
          <p:spPr bwMode="hidden">
            <a:xfrm>
              <a:off x="4338" y="1797"/>
              <a:ext cx="129" cy="61"/>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endParaRPr lang="tr-TR"/>
            </a:p>
          </p:txBody>
        </p:sp>
        <p:sp>
          <p:nvSpPr>
            <p:cNvPr id="10346" name="Oval 106"/>
            <p:cNvSpPr>
              <a:spLocks noChangeArrowheads="1"/>
            </p:cNvSpPr>
            <p:nvPr/>
          </p:nvSpPr>
          <p:spPr bwMode="hidden">
            <a:xfrm>
              <a:off x="4505" y="1700"/>
              <a:ext cx="124" cy="51"/>
            </a:xfrm>
            <a:prstGeom prst="ellipse">
              <a:avLst/>
            </a:prstGeom>
            <a:gradFill rotWithShape="0">
              <a:gsLst>
                <a:gs pos="0">
                  <a:schemeClr val="bg2"/>
                </a:gs>
                <a:gs pos="100000">
                  <a:schemeClr val="bg2">
                    <a:gamma/>
                    <a:shade val="81961"/>
                    <a:invGamma/>
                  </a:schemeClr>
                </a:gs>
              </a:gsLst>
              <a:lin ang="2700000" scaled="1"/>
            </a:gradFill>
            <a:ln w="9525">
              <a:noFill/>
              <a:round/>
              <a:headEnd/>
              <a:tailEnd/>
            </a:ln>
            <a:effectLst/>
          </p:spPr>
          <p:txBody>
            <a:bodyPr/>
            <a:lstStyle/>
            <a:p>
              <a:endParaRPr lang="tr-TR"/>
            </a:p>
          </p:txBody>
        </p:sp>
        <p:sp>
          <p:nvSpPr>
            <p:cNvPr id="10347" name="Oval 107"/>
            <p:cNvSpPr>
              <a:spLocks noChangeArrowheads="1"/>
            </p:cNvSpPr>
            <p:nvPr/>
          </p:nvSpPr>
          <p:spPr bwMode="hidden">
            <a:xfrm>
              <a:off x="4661" y="1603"/>
              <a:ext cx="123" cy="50"/>
            </a:xfrm>
            <a:prstGeom prst="ellipse">
              <a:avLst/>
            </a:prstGeom>
            <a:gradFill rotWithShape="0">
              <a:gsLst>
                <a:gs pos="0">
                  <a:schemeClr val="bg2"/>
                </a:gs>
                <a:gs pos="100000">
                  <a:schemeClr val="bg2">
                    <a:gamma/>
                    <a:shade val="81961"/>
                    <a:invGamma/>
                  </a:schemeClr>
                </a:gs>
              </a:gsLst>
              <a:lin ang="2700000" scaled="1"/>
            </a:gradFill>
            <a:ln w="9525">
              <a:noFill/>
              <a:round/>
              <a:headEnd/>
              <a:tailEnd/>
            </a:ln>
            <a:effectLst/>
          </p:spPr>
          <p:txBody>
            <a:bodyPr/>
            <a:lstStyle/>
            <a:p>
              <a:endParaRPr lang="tr-TR"/>
            </a:p>
          </p:txBody>
        </p:sp>
        <p:sp>
          <p:nvSpPr>
            <p:cNvPr id="10348" name="Oval 108"/>
            <p:cNvSpPr>
              <a:spLocks noChangeArrowheads="1"/>
            </p:cNvSpPr>
            <p:nvPr/>
          </p:nvSpPr>
          <p:spPr bwMode="hidden">
            <a:xfrm>
              <a:off x="4803" y="1512"/>
              <a:ext cx="128" cy="51"/>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endParaRPr lang="tr-TR"/>
            </a:p>
          </p:txBody>
        </p:sp>
        <p:sp>
          <p:nvSpPr>
            <p:cNvPr id="10349" name="Oval 109"/>
            <p:cNvSpPr>
              <a:spLocks noChangeArrowheads="1"/>
            </p:cNvSpPr>
            <p:nvPr/>
          </p:nvSpPr>
          <p:spPr bwMode="hidden">
            <a:xfrm>
              <a:off x="4930" y="1431"/>
              <a:ext cx="111" cy="50"/>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endParaRPr lang="tr-TR"/>
            </a:p>
          </p:txBody>
        </p:sp>
        <p:sp>
          <p:nvSpPr>
            <p:cNvPr id="10350" name="Oval 110"/>
            <p:cNvSpPr>
              <a:spLocks noChangeArrowheads="1"/>
            </p:cNvSpPr>
            <p:nvPr/>
          </p:nvSpPr>
          <p:spPr bwMode="hidden">
            <a:xfrm>
              <a:off x="3835" y="1430"/>
              <a:ext cx="112" cy="50"/>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0351" name="Oval 111"/>
            <p:cNvSpPr>
              <a:spLocks noChangeArrowheads="1"/>
            </p:cNvSpPr>
            <p:nvPr/>
          </p:nvSpPr>
          <p:spPr bwMode="hidden">
            <a:xfrm>
              <a:off x="3286" y="1430"/>
              <a:ext cx="112" cy="50"/>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endParaRPr lang="tr-TR"/>
            </a:p>
          </p:txBody>
        </p:sp>
        <p:sp>
          <p:nvSpPr>
            <p:cNvPr id="10352" name="Oval 112"/>
            <p:cNvSpPr>
              <a:spLocks noChangeArrowheads="1"/>
            </p:cNvSpPr>
            <p:nvPr/>
          </p:nvSpPr>
          <p:spPr bwMode="hidden">
            <a:xfrm>
              <a:off x="2972" y="1366"/>
              <a:ext cx="111" cy="5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0353" name="Oval 113"/>
            <p:cNvSpPr>
              <a:spLocks noChangeArrowheads="1"/>
            </p:cNvSpPr>
            <p:nvPr/>
          </p:nvSpPr>
          <p:spPr bwMode="hidden">
            <a:xfrm>
              <a:off x="3152" y="1292"/>
              <a:ext cx="112" cy="50"/>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0354" name="Oval 114"/>
            <p:cNvSpPr>
              <a:spLocks noChangeArrowheads="1"/>
            </p:cNvSpPr>
            <p:nvPr/>
          </p:nvSpPr>
          <p:spPr bwMode="hidden">
            <a:xfrm>
              <a:off x="3020" y="1170"/>
              <a:ext cx="112"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0355" name="Oval 115"/>
            <p:cNvSpPr>
              <a:spLocks noChangeArrowheads="1"/>
            </p:cNvSpPr>
            <p:nvPr/>
          </p:nvSpPr>
          <p:spPr bwMode="hidden">
            <a:xfrm>
              <a:off x="2443" y="1368"/>
              <a:ext cx="112"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0356" name="Oval 116"/>
            <p:cNvSpPr>
              <a:spLocks noChangeArrowheads="1"/>
            </p:cNvSpPr>
            <p:nvPr/>
          </p:nvSpPr>
          <p:spPr bwMode="hidden">
            <a:xfrm>
              <a:off x="2301" y="1220"/>
              <a:ext cx="112" cy="5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endParaRPr lang="tr-TR"/>
            </a:p>
          </p:txBody>
        </p:sp>
        <p:sp>
          <p:nvSpPr>
            <p:cNvPr id="10357" name="Oval 117"/>
            <p:cNvSpPr>
              <a:spLocks noChangeArrowheads="1"/>
            </p:cNvSpPr>
            <p:nvPr/>
          </p:nvSpPr>
          <p:spPr bwMode="hidden">
            <a:xfrm>
              <a:off x="2095" y="1284"/>
              <a:ext cx="112" cy="5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endParaRPr lang="tr-TR"/>
            </a:p>
          </p:txBody>
        </p:sp>
        <p:sp>
          <p:nvSpPr>
            <p:cNvPr id="10358" name="Oval 118"/>
            <p:cNvSpPr>
              <a:spLocks noChangeArrowheads="1"/>
            </p:cNvSpPr>
            <p:nvPr/>
          </p:nvSpPr>
          <p:spPr bwMode="hidden">
            <a:xfrm>
              <a:off x="2228" y="1442"/>
              <a:ext cx="111"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0359" name="Oval 119"/>
            <p:cNvSpPr>
              <a:spLocks noChangeArrowheads="1"/>
            </p:cNvSpPr>
            <p:nvPr/>
          </p:nvSpPr>
          <p:spPr bwMode="hidden">
            <a:xfrm>
              <a:off x="1109" y="1424"/>
              <a:ext cx="112" cy="50"/>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endParaRPr lang="tr-TR"/>
            </a:p>
          </p:txBody>
        </p:sp>
        <p:sp>
          <p:nvSpPr>
            <p:cNvPr id="10360" name="Oval 120"/>
            <p:cNvSpPr>
              <a:spLocks noChangeArrowheads="1"/>
            </p:cNvSpPr>
            <p:nvPr/>
          </p:nvSpPr>
          <p:spPr bwMode="hidden">
            <a:xfrm>
              <a:off x="611" y="1284"/>
              <a:ext cx="111" cy="51"/>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361" name="Oval 121"/>
            <p:cNvSpPr>
              <a:spLocks noChangeArrowheads="1"/>
            </p:cNvSpPr>
            <p:nvPr/>
          </p:nvSpPr>
          <p:spPr bwMode="hidden">
            <a:xfrm>
              <a:off x="305" y="1358"/>
              <a:ext cx="111" cy="51"/>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362" name="Oval 122"/>
            <p:cNvSpPr>
              <a:spLocks noChangeArrowheads="1"/>
            </p:cNvSpPr>
            <p:nvPr/>
          </p:nvSpPr>
          <p:spPr bwMode="hidden">
            <a:xfrm>
              <a:off x="156" y="1154"/>
              <a:ext cx="112" cy="50"/>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363" name="Oval 123"/>
            <p:cNvSpPr>
              <a:spLocks noChangeArrowheads="1"/>
            </p:cNvSpPr>
            <p:nvPr/>
          </p:nvSpPr>
          <p:spPr bwMode="hidden">
            <a:xfrm>
              <a:off x="4538" y="1365"/>
              <a:ext cx="106" cy="45"/>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endParaRPr lang="tr-TR"/>
            </a:p>
          </p:txBody>
        </p:sp>
        <p:sp>
          <p:nvSpPr>
            <p:cNvPr id="10364" name="Oval 124"/>
            <p:cNvSpPr>
              <a:spLocks noChangeArrowheads="1"/>
            </p:cNvSpPr>
            <p:nvPr/>
          </p:nvSpPr>
          <p:spPr bwMode="hidden">
            <a:xfrm>
              <a:off x="4407" y="1440"/>
              <a:ext cx="105" cy="44"/>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endParaRPr lang="tr-TR"/>
            </a:p>
          </p:txBody>
        </p:sp>
        <p:sp>
          <p:nvSpPr>
            <p:cNvPr id="10365" name="Oval 125"/>
            <p:cNvSpPr>
              <a:spLocks noChangeArrowheads="1"/>
            </p:cNvSpPr>
            <p:nvPr/>
          </p:nvSpPr>
          <p:spPr bwMode="hidden">
            <a:xfrm>
              <a:off x="3992" y="1356"/>
              <a:ext cx="106" cy="45"/>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endParaRPr lang="tr-TR"/>
            </a:p>
          </p:txBody>
        </p:sp>
        <p:sp>
          <p:nvSpPr>
            <p:cNvPr id="10366" name="Oval 126"/>
            <p:cNvSpPr>
              <a:spLocks noChangeArrowheads="1"/>
            </p:cNvSpPr>
            <p:nvPr/>
          </p:nvSpPr>
          <p:spPr bwMode="hidden">
            <a:xfrm>
              <a:off x="3466" y="1356"/>
              <a:ext cx="106" cy="45"/>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endParaRPr lang="tr-TR"/>
            </a:p>
          </p:txBody>
        </p:sp>
        <p:sp>
          <p:nvSpPr>
            <p:cNvPr id="10367" name="Oval 127"/>
            <p:cNvSpPr>
              <a:spLocks noChangeArrowheads="1"/>
            </p:cNvSpPr>
            <p:nvPr/>
          </p:nvSpPr>
          <p:spPr bwMode="hidden">
            <a:xfrm>
              <a:off x="2852" y="1228"/>
              <a:ext cx="106" cy="44"/>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0368" name="Oval 128"/>
            <p:cNvSpPr>
              <a:spLocks noChangeArrowheads="1"/>
            </p:cNvSpPr>
            <p:nvPr/>
          </p:nvSpPr>
          <p:spPr bwMode="hidden">
            <a:xfrm>
              <a:off x="2678" y="1109"/>
              <a:ext cx="106" cy="44"/>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endParaRPr lang="tr-TR"/>
            </a:p>
          </p:txBody>
        </p:sp>
        <p:sp>
          <p:nvSpPr>
            <p:cNvPr id="10369" name="Oval 129"/>
            <p:cNvSpPr>
              <a:spLocks noChangeArrowheads="1"/>
            </p:cNvSpPr>
            <p:nvPr/>
          </p:nvSpPr>
          <p:spPr bwMode="hidden">
            <a:xfrm>
              <a:off x="2859" y="1045"/>
              <a:ext cx="106" cy="45"/>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endParaRPr lang="tr-TR"/>
            </a:p>
          </p:txBody>
        </p:sp>
        <p:sp>
          <p:nvSpPr>
            <p:cNvPr id="10370" name="Oval 130"/>
            <p:cNvSpPr>
              <a:spLocks noChangeArrowheads="1"/>
            </p:cNvSpPr>
            <p:nvPr/>
          </p:nvSpPr>
          <p:spPr bwMode="hidden">
            <a:xfrm>
              <a:off x="1942" y="1040"/>
              <a:ext cx="106"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371" name="Oval 131"/>
            <p:cNvSpPr>
              <a:spLocks noChangeArrowheads="1"/>
            </p:cNvSpPr>
            <p:nvPr/>
          </p:nvSpPr>
          <p:spPr bwMode="hidden">
            <a:xfrm>
              <a:off x="1088" y="1277"/>
              <a:ext cx="106"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372" name="Oval 132"/>
            <p:cNvSpPr>
              <a:spLocks noChangeArrowheads="1"/>
            </p:cNvSpPr>
            <p:nvPr/>
          </p:nvSpPr>
          <p:spPr bwMode="hidden">
            <a:xfrm>
              <a:off x="827" y="1350"/>
              <a:ext cx="106"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373" name="Oval 133"/>
            <p:cNvSpPr>
              <a:spLocks noChangeArrowheads="1"/>
            </p:cNvSpPr>
            <p:nvPr/>
          </p:nvSpPr>
          <p:spPr bwMode="hidden">
            <a:xfrm>
              <a:off x="537" y="1428"/>
              <a:ext cx="106"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374" name="Oval 134"/>
            <p:cNvSpPr>
              <a:spLocks noChangeArrowheads="1"/>
            </p:cNvSpPr>
            <p:nvPr/>
          </p:nvSpPr>
          <p:spPr bwMode="hidden">
            <a:xfrm>
              <a:off x="635" y="1060"/>
              <a:ext cx="106"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375" name="Oval 135"/>
            <p:cNvSpPr>
              <a:spLocks noChangeArrowheads="1"/>
            </p:cNvSpPr>
            <p:nvPr/>
          </p:nvSpPr>
          <p:spPr bwMode="hidden">
            <a:xfrm>
              <a:off x="1540" y="1050"/>
              <a:ext cx="106"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376" name="Oval 136"/>
            <p:cNvSpPr>
              <a:spLocks noChangeArrowheads="1"/>
            </p:cNvSpPr>
            <p:nvPr/>
          </p:nvSpPr>
          <p:spPr bwMode="hidden">
            <a:xfrm>
              <a:off x="1120" y="1063"/>
              <a:ext cx="105"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377" name="Oval 137"/>
            <p:cNvSpPr>
              <a:spLocks noChangeArrowheads="1"/>
            </p:cNvSpPr>
            <p:nvPr/>
          </p:nvSpPr>
          <p:spPr bwMode="hidden">
            <a:xfrm>
              <a:off x="4131" y="1284"/>
              <a:ext cx="111" cy="45"/>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0378" name="Oval 138"/>
            <p:cNvSpPr>
              <a:spLocks noChangeArrowheads="1"/>
            </p:cNvSpPr>
            <p:nvPr/>
          </p:nvSpPr>
          <p:spPr bwMode="hidden">
            <a:xfrm>
              <a:off x="3477" y="1163"/>
              <a:ext cx="112" cy="45"/>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0379" name="Oval 139"/>
            <p:cNvSpPr>
              <a:spLocks noChangeArrowheads="1"/>
            </p:cNvSpPr>
            <p:nvPr/>
          </p:nvSpPr>
          <p:spPr bwMode="hidden">
            <a:xfrm>
              <a:off x="3315" y="1229"/>
              <a:ext cx="112" cy="45"/>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0380" name="Oval 140"/>
            <p:cNvSpPr>
              <a:spLocks noChangeArrowheads="1"/>
            </p:cNvSpPr>
            <p:nvPr/>
          </p:nvSpPr>
          <p:spPr bwMode="hidden">
            <a:xfrm>
              <a:off x="3174" y="1112"/>
              <a:ext cx="112" cy="44"/>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0381" name="Oval 141"/>
            <p:cNvSpPr>
              <a:spLocks noChangeArrowheads="1"/>
            </p:cNvSpPr>
            <p:nvPr/>
          </p:nvSpPr>
          <p:spPr bwMode="hidden">
            <a:xfrm>
              <a:off x="2396" y="1051"/>
              <a:ext cx="112" cy="45"/>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endParaRPr lang="tr-TR"/>
            </a:p>
          </p:txBody>
        </p:sp>
        <p:sp>
          <p:nvSpPr>
            <p:cNvPr id="10382" name="Oval 142"/>
            <p:cNvSpPr>
              <a:spLocks noChangeArrowheads="1"/>
            </p:cNvSpPr>
            <p:nvPr/>
          </p:nvSpPr>
          <p:spPr bwMode="hidden">
            <a:xfrm>
              <a:off x="2769" y="1446"/>
              <a:ext cx="111" cy="44"/>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0383" name="Oval 143"/>
            <p:cNvSpPr>
              <a:spLocks noChangeArrowheads="1"/>
            </p:cNvSpPr>
            <p:nvPr/>
          </p:nvSpPr>
          <p:spPr bwMode="hidden">
            <a:xfrm>
              <a:off x="2656" y="1294"/>
              <a:ext cx="112" cy="45"/>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0384" name="Oval 144"/>
            <p:cNvSpPr>
              <a:spLocks noChangeArrowheads="1"/>
            </p:cNvSpPr>
            <p:nvPr/>
          </p:nvSpPr>
          <p:spPr bwMode="hidden">
            <a:xfrm>
              <a:off x="2501" y="1159"/>
              <a:ext cx="111" cy="45"/>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endParaRPr lang="tr-TR"/>
            </a:p>
          </p:txBody>
        </p:sp>
        <p:sp>
          <p:nvSpPr>
            <p:cNvPr id="10385" name="Oval 145"/>
            <p:cNvSpPr>
              <a:spLocks noChangeArrowheads="1"/>
            </p:cNvSpPr>
            <p:nvPr/>
          </p:nvSpPr>
          <p:spPr bwMode="hidden">
            <a:xfrm>
              <a:off x="2222" y="1101"/>
              <a:ext cx="112" cy="44"/>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endParaRPr lang="tr-TR"/>
            </a:p>
          </p:txBody>
        </p:sp>
        <p:sp>
          <p:nvSpPr>
            <p:cNvPr id="10386" name="Oval 146"/>
            <p:cNvSpPr>
              <a:spLocks noChangeArrowheads="1"/>
            </p:cNvSpPr>
            <p:nvPr/>
          </p:nvSpPr>
          <p:spPr bwMode="hidden">
            <a:xfrm>
              <a:off x="2029" y="1162"/>
              <a:ext cx="111" cy="45"/>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endParaRPr lang="tr-TR"/>
            </a:p>
          </p:txBody>
        </p:sp>
        <p:sp>
          <p:nvSpPr>
            <p:cNvPr id="10387" name="Oval 147"/>
            <p:cNvSpPr>
              <a:spLocks noChangeArrowheads="1"/>
            </p:cNvSpPr>
            <p:nvPr/>
          </p:nvSpPr>
          <p:spPr bwMode="hidden">
            <a:xfrm>
              <a:off x="1875" y="1356"/>
              <a:ext cx="112" cy="45"/>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endParaRPr lang="tr-TR"/>
            </a:p>
          </p:txBody>
        </p:sp>
        <p:sp>
          <p:nvSpPr>
            <p:cNvPr id="10388" name="Oval 148"/>
            <p:cNvSpPr>
              <a:spLocks noChangeArrowheads="1"/>
            </p:cNvSpPr>
            <p:nvPr/>
          </p:nvSpPr>
          <p:spPr bwMode="hidden">
            <a:xfrm>
              <a:off x="1809" y="1223"/>
              <a:ext cx="111" cy="45"/>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endParaRPr lang="tr-TR"/>
            </a:p>
          </p:txBody>
        </p:sp>
        <p:sp>
          <p:nvSpPr>
            <p:cNvPr id="10389" name="Oval 149"/>
            <p:cNvSpPr>
              <a:spLocks noChangeArrowheads="1"/>
            </p:cNvSpPr>
            <p:nvPr/>
          </p:nvSpPr>
          <p:spPr bwMode="hidden">
            <a:xfrm>
              <a:off x="1738" y="1098"/>
              <a:ext cx="112"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390" name="Oval 150"/>
            <p:cNvSpPr>
              <a:spLocks noChangeArrowheads="1"/>
            </p:cNvSpPr>
            <p:nvPr/>
          </p:nvSpPr>
          <p:spPr bwMode="hidden">
            <a:xfrm>
              <a:off x="1583" y="1289"/>
              <a:ext cx="112" cy="45"/>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endParaRPr lang="tr-TR"/>
            </a:p>
          </p:txBody>
        </p:sp>
        <p:sp>
          <p:nvSpPr>
            <p:cNvPr id="10391" name="Oval 151"/>
            <p:cNvSpPr>
              <a:spLocks noChangeArrowheads="1"/>
            </p:cNvSpPr>
            <p:nvPr/>
          </p:nvSpPr>
          <p:spPr bwMode="hidden">
            <a:xfrm>
              <a:off x="1379" y="1343"/>
              <a:ext cx="112" cy="45"/>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endParaRPr lang="tr-TR"/>
            </a:p>
          </p:txBody>
        </p:sp>
        <p:sp>
          <p:nvSpPr>
            <p:cNvPr id="10392" name="Oval 152"/>
            <p:cNvSpPr>
              <a:spLocks noChangeArrowheads="1"/>
            </p:cNvSpPr>
            <p:nvPr/>
          </p:nvSpPr>
          <p:spPr bwMode="hidden">
            <a:xfrm>
              <a:off x="1529" y="1156"/>
              <a:ext cx="112"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393" name="Oval 153"/>
            <p:cNvSpPr>
              <a:spLocks noChangeArrowheads="1"/>
            </p:cNvSpPr>
            <p:nvPr/>
          </p:nvSpPr>
          <p:spPr bwMode="hidden">
            <a:xfrm>
              <a:off x="1294" y="1222"/>
              <a:ext cx="112"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394" name="Oval 154"/>
            <p:cNvSpPr>
              <a:spLocks noChangeArrowheads="1"/>
            </p:cNvSpPr>
            <p:nvPr/>
          </p:nvSpPr>
          <p:spPr bwMode="hidden">
            <a:xfrm>
              <a:off x="1314" y="1112"/>
              <a:ext cx="112"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395" name="Oval 155"/>
            <p:cNvSpPr>
              <a:spLocks noChangeArrowheads="1"/>
            </p:cNvSpPr>
            <p:nvPr/>
          </p:nvSpPr>
          <p:spPr bwMode="hidden">
            <a:xfrm>
              <a:off x="1082" y="1166"/>
              <a:ext cx="111"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396" name="Oval 156"/>
            <p:cNvSpPr>
              <a:spLocks noChangeArrowheads="1"/>
            </p:cNvSpPr>
            <p:nvPr/>
          </p:nvSpPr>
          <p:spPr bwMode="hidden">
            <a:xfrm>
              <a:off x="877" y="1121"/>
              <a:ext cx="112"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397" name="Oval 157"/>
            <p:cNvSpPr>
              <a:spLocks noChangeArrowheads="1"/>
            </p:cNvSpPr>
            <p:nvPr/>
          </p:nvSpPr>
          <p:spPr bwMode="hidden">
            <a:xfrm>
              <a:off x="875" y="1216"/>
              <a:ext cx="111"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398" name="Oval 158"/>
            <p:cNvSpPr>
              <a:spLocks noChangeArrowheads="1"/>
            </p:cNvSpPr>
            <p:nvPr/>
          </p:nvSpPr>
          <p:spPr bwMode="hidden">
            <a:xfrm>
              <a:off x="680" y="1170"/>
              <a:ext cx="112"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399" name="Oval 159"/>
            <p:cNvSpPr>
              <a:spLocks noChangeArrowheads="1"/>
            </p:cNvSpPr>
            <p:nvPr/>
          </p:nvSpPr>
          <p:spPr bwMode="hidden">
            <a:xfrm>
              <a:off x="411" y="1232"/>
              <a:ext cx="111"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400" name="Oval 160"/>
            <p:cNvSpPr>
              <a:spLocks noChangeArrowheads="1"/>
            </p:cNvSpPr>
            <p:nvPr/>
          </p:nvSpPr>
          <p:spPr bwMode="hidden">
            <a:xfrm>
              <a:off x="434" y="1100"/>
              <a:ext cx="112"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401" name="Oval 161"/>
            <p:cNvSpPr>
              <a:spLocks noChangeArrowheads="1"/>
            </p:cNvSpPr>
            <p:nvPr/>
          </p:nvSpPr>
          <p:spPr bwMode="hidden">
            <a:xfrm>
              <a:off x="119" y="1312"/>
              <a:ext cx="111"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402" name="Oval 162"/>
            <p:cNvSpPr>
              <a:spLocks noChangeArrowheads="1"/>
            </p:cNvSpPr>
            <p:nvPr/>
          </p:nvSpPr>
          <p:spPr bwMode="hidden">
            <a:xfrm>
              <a:off x="858" y="1001"/>
              <a:ext cx="101" cy="38"/>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403" name="Oval 163"/>
            <p:cNvSpPr>
              <a:spLocks noChangeArrowheads="1"/>
            </p:cNvSpPr>
            <p:nvPr/>
          </p:nvSpPr>
          <p:spPr bwMode="hidden">
            <a:xfrm>
              <a:off x="1341" y="1013"/>
              <a:ext cx="101" cy="39"/>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404" name="Oval 164"/>
            <p:cNvSpPr>
              <a:spLocks noChangeArrowheads="1"/>
            </p:cNvSpPr>
            <p:nvPr/>
          </p:nvSpPr>
          <p:spPr bwMode="hidden">
            <a:xfrm>
              <a:off x="1739" y="1008"/>
              <a:ext cx="101" cy="38"/>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405" name="Oval 165"/>
            <p:cNvSpPr>
              <a:spLocks noChangeArrowheads="1"/>
            </p:cNvSpPr>
            <p:nvPr/>
          </p:nvSpPr>
          <p:spPr bwMode="hidden">
            <a:xfrm>
              <a:off x="2116" y="1001"/>
              <a:ext cx="100" cy="39"/>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406" name="Oval 166"/>
            <p:cNvSpPr>
              <a:spLocks noChangeArrowheads="1"/>
            </p:cNvSpPr>
            <p:nvPr/>
          </p:nvSpPr>
          <p:spPr bwMode="hidden">
            <a:xfrm>
              <a:off x="2320" y="941"/>
              <a:ext cx="101" cy="39"/>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407" name="Oval 167"/>
            <p:cNvSpPr>
              <a:spLocks noChangeArrowheads="1"/>
            </p:cNvSpPr>
            <p:nvPr/>
          </p:nvSpPr>
          <p:spPr bwMode="hidden">
            <a:xfrm>
              <a:off x="2601" y="995"/>
              <a:ext cx="101" cy="39"/>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408" name="Oval 168"/>
            <p:cNvSpPr>
              <a:spLocks noChangeArrowheads="1"/>
            </p:cNvSpPr>
            <p:nvPr/>
          </p:nvSpPr>
          <p:spPr bwMode="hidden">
            <a:xfrm>
              <a:off x="1667" y="1420"/>
              <a:ext cx="106" cy="5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endParaRPr lang="tr-TR"/>
            </a:p>
          </p:txBody>
        </p:sp>
        <p:sp>
          <p:nvSpPr>
            <p:cNvPr id="10409" name="Oval 169"/>
            <p:cNvSpPr>
              <a:spLocks noChangeArrowheads="1"/>
            </p:cNvSpPr>
            <p:nvPr/>
          </p:nvSpPr>
          <p:spPr bwMode="hidden">
            <a:xfrm>
              <a:off x="2557" y="1516"/>
              <a:ext cx="123" cy="5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0410" name="Oval 170"/>
            <p:cNvSpPr>
              <a:spLocks noChangeArrowheads="1"/>
            </p:cNvSpPr>
            <p:nvPr/>
          </p:nvSpPr>
          <p:spPr bwMode="hidden">
            <a:xfrm>
              <a:off x="3619" y="1287"/>
              <a:ext cx="112" cy="51"/>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endParaRPr lang="tr-TR"/>
            </a:p>
          </p:txBody>
        </p:sp>
        <p:sp>
          <p:nvSpPr>
            <p:cNvPr id="10411" name="Oval 171"/>
            <p:cNvSpPr>
              <a:spLocks noChangeArrowheads="1"/>
            </p:cNvSpPr>
            <p:nvPr/>
          </p:nvSpPr>
          <p:spPr bwMode="hidden">
            <a:xfrm>
              <a:off x="3791" y="1212"/>
              <a:ext cx="111" cy="51"/>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endParaRPr lang="tr-TR"/>
            </a:p>
          </p:txBody>
        </p:sp>
        <p:sp>
          <p:nvSpPr>
            <p:cNvPr id="10412" name="Oval 172"/>
            <p:cNvSpPr>
              <a:spLocks noChangeArrowheads="1"/>
            </p:cNvSpPr>
            <p:nvPr/>
          </p:nvSpPr>
          <p:spPr bwMode="hidden">
            <a:xfrm>
              <a:off x="2134" y="908"/>
              <a:ext cx="79"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413" name="Oval 173"/>
            <p:cNvSpPr>
              <a:spLocks noChangeArrowheads="1"/>
            </p:cNvSpPr>
            <p:nvPr/>
          </p:nvSpPr>
          <p:spPr bwMode="hidden">
            <a:xfrm>
              <a:off x="1264" y="908"/>
              <a:ext cx="79"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414" name="Oval 174"/>
            <p:cNvSpPr>
              <a:spLocks noChangeArrowheads="1"/>
            </p:cNvSpPr>
            <p:nvPr/>
          </p:nvSpPr>
          <p:spPr bwMode="hidden">
            <a:xfrm>
              <a:off x="1471" y="869"/>
              <a:ext cx="79"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415" name="Oval 175"/>
            <p:cNvSpPr>
              <a:spLocks noChangeArrowheads="1"/>
            </p:cNvSpPr>
            <p:nvPr/>
          </p:nvSpPr>
          <p:spPr bwMode="hidden">
            <a:xfrm>
              <a:off x="1650" y="824"/>
              <a:ext cx="83"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416" name="Oval 176"/>
            <p:cNvSpPr>
              <a:spLocks noChangeArrowheads="1"/>
            </p:cNvSpPr>
            <p:nvPr/>
          </p:nvSpPr>
          <p:spPr bwMode="hidden">
            <a:xfrm>
              <a:off x="1918" y="869"/>
              <a:ext cx="84"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417" name="Oval 177"/>
            <p:cNvSpPr>
              <a:spLocks noChangeArrowheads="1"/>
            </p:cNvSpPr>
            <p:nvPr/>
          </p:nvSpPr>
          <p:spPr bwMode="hidden">
            <a:xfrm>
              <a:off x="1720" y="923"/>
              <a:ext cx="83"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418" name="Oval 178"/>
            <p:cNvSpPr>
              <a:spLocks noChangeArrowheads="1"/>
            </p:cNvSpPr>
            <p:nvPr/>
          </p:nvSpPr>
          <p:spPr bwMode="hidden">
            <a:xfrm>
              <a:off x="1913" y="957"/>
              <a:ext cx="95"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419" name="Oval 179"/>
            <p:cNvSpPr>
              <a:spLocks noChangeArrowheads="1"/>
            </p:cNvSpPr>
            <p:nvPr/>
          </p:nvSpPr>
          <p:spPr bwMode="hidden">
            <a:xfrm>
              <a:off x="1541" y="962"/>
              <a:ext cx="89"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420" name="Oval 180"/>
            <p:cNvSpPr>
              <a:spLocks noChangeArrowheads="1"/>
            </p:cNvSpPr>
            <p:nvPr/>
          </p:nvSpPr>
          <p:spPr bwMode="hidden">
            <a:xfrm>
              <a:off x="1076" y="953"/>
              <a:ext cx="101"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421" name="Oval 181"/>
            <p:cNvSpPr>
              <a:spLocks noChangeArrowheads="1"/>
            </p:cNvSpPr>
            <p:nvPr/>
          </p:nvSpPr>
          <p:spPr bwMode="hidden">
            <a:xfrm>
              <a:off x="1983" y="4027"/>
              <a:ext cx="195" cy="105"/>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endParaRPr lang="tr-TR"/>
            </a:p>
          </p:txBody>
        </p:sp>
        <p:sp>
          <p:nvSpPr>
            <p:cNvPr id="10422" name="Oval 182"/>
            <p:cNvSpPr>
              <a:spLocks noChangeArrowheads="1"/>
            </p:cNvSpPr>
            <p:nvPr/>
          </p:nvSpPr>
          <p:spPr bwMode="hidden">
            <a:xfrm>
              <a:off x="2460" y="3671"/>
              <a:ext cx="196" cy="112"/>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endParaRPr lang="tr-TR"/>
            </a:p>
          </p:txBody>
        </p:sp>
        <p:sp>
          <p:nvSpPr>
            <p:cNvPr id="10423" name="Oval 183"/>
            <p:cNvSpPr>
              <a:spLocks noChangeArrowheads="1"/>
            </p:cNvSpPr>
            <p:nvPr/>
          </p:nvSpPr>
          <p:spPr bwMode="hidden">
            <a:xfrm>
              <a:off x="3238" y="3121"/>
              <a:ext cx="168" cy="95"/>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endParaRPr lang="tr-TR"/>
            </a:p>
          </p:txBody>
        </p:sp>
        <p:sp>
          <p:nvSpPr>
            <p:cNvPr id="10424" name="Oval 184"/>
            <p:cNvSpPr>
              <a:spLocks noChangeArrowheads="1"/>
            </p:cNvSpPr>
            <p:nvPr/>
          </p:nvSpPr>
          <p:spPr bwMode="hidden">
            <a:xfrm>
              <a:off x="3550" y="2880"/>
              <a:ext cx="157" cy="89"/>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endParaRPr lang="tr-TR"/>
            </a:p>
          </p:txBody>
        </p:sp>
        <p:sp>
          <p:nvSpPr>
            <p:cNvPr id="10425" name="Oval 185"/>
            <p:cNvSpPr>
              <a:spLocks noChangeArrowheads="1"/>
            </p:cNvSpPr>
            <p:nvPr/>
          </p:nvSpPr>
          <p:spPr bwMode="hidden">
            <a:xfrm>
              <a:off x="2892" y="3377"/>
              <a:ext cx="168" cy="95"/>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endParaRPr lang="tr-TR"/>
            </a:p>
          </p:txBody>
        </p:sp>
        <p:sp>
          <p:nvSpPr>
            <p:cNvPr id="10426" name="Oval 186"/>
            <p:cNvSpPr>
              <a:spLocks noChangeArrowheads="1"/>
            </p:cNvSpPr>
            <p:nvPr/>
          </p:nvSpPr>
          <p:spPr bwMode="hidden">
            <a:xfrm>
              <a:off x="3869" y="2657"/>
              <a:ext cx="151" cy="84"/>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endParaRPr lang="tr-TR"/>
            </a:p>
          </p:txBody>
        </p:sp>
        <p:sp>
          <p:nvSpPr>
            <p:cNvPr id="10427" name="Oval 187"/>
            <p:cNvSpPr>
              <a:spLocks noChangeArrowheads="1"/>
            </p:cNvSpPr>
            <p:nvPr/>
          </p:nvSpPr>
          <p:spPr bwMode="hidden">
            <a:xfrm>
              <a:off x="4090" y="2475"/>
              <a:ext cx="156" cy="89"/>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endParaRPr lang="tr-TR"/>
            </a:p>
          </p:txBody>
        </p:sp>
        <p:sp>
          <p:nvSpPr>
            <p:cNvPr id="10428" name="Oval 188"/>
            <p:cNvSpPr>
              <a:spLocks noChangeArrowheads="1"/>
            </p:cNvSpPr>
            <p:nvPr/>
          </p:nvSpPr>
          <p:spPr bwMode="hidden">
            <a:xfrm>
              <a:off x="4327" y="2314"/>
              <a:ext cx="134" cy="72"/>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endParaRPr lang="tr-TR"/>
            </a:p>
          </p:txBody>
        </p:sp>
        <p:sp>
          <p:nvSpPr>
            <p:cNvPr id="10429" name="Oval 189"/>
            <p:cNvSpPr>
              <a:spLocks noChangeArrowheads="1"/>
            </p:cNvSpPr>
            <p:nvPr/>
          </p:nvSpPr>
          <p:spPr bwMode="hidden">
            <a:xfrm>
              <a:off x="4712" y="2022"/>
              <a:ext cx="134" cy="73"/>
            </a:xfrm>
            <a:prstGeom prst="ellipse">
              <a:avLst/>
            </a:prstGeom>
            <a:gradFill rotWithShape="0">
              <a:gsLst>
                <a:gs pos="0">
                  <a:schemeClr val="bg2"/>
                </a:gs>
                <a:gs pos="100000">
                  <a:schemeClr val="bg2">
                    <a:gamma/>
                    <a:shade val="54510"/>
                    <a:invGamma/>
                  </a:schemeClr>
                </a:gs>
              </a:gsLst>
              <a:lin ang="2700000" scaled="1"/>
            </a:gradFill>
            <a:ln w="9525">
              <a:noFill/>
              <a:round/>
              <a:headEnd/>
              <a:tailEnd/>
            </a:ln>
            <a:effectLst/>
          </p:spPr>
          <p:txBody>
            <a:bodyPr/>
            <a:lstStyle/>
            <a:p>
              <a:endParaRPr lang="tr-TR"/>
            </a:p>
          </p:txBody>
        </p:sp>
        <p:sp>
          <p:nvSpPr>
            <p:cNvPr id="10430" name="Oval 190"/>
            <p:cNvSpPr>
              <a:spLocks noChangeArrowheads="1"/>
            </p:cNvSpPr>
            <p:nvPr/>
          </p:nvSpPr>
          <p:spPr bwMode="hidden">
            <a:xfrm>
              <a:off x="4533" y="2162"/>
              <a:ext cx="139" cy="61"/>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endParaRPr lang="tr-TR"/>
            </a:p>
          </p:txBody>
        </p:sp>
        <p:sp>
          <p:nvSpPr>
            <p:cNvPr id="10431" name="Oval 191"/>
            <p:cNvSpPr>
              <a:spLocks noChangeArrowheads="1"/>
            </p:cNvSpPr>
            <p:nvPr/>
          </p:nvSpPr>
          <p:spPr bwMode="hidden">
            <a:xfrm>
              <a:off x="4863" y="1920"/>
              <a:ext cx="128" cy="61"/>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endParaRPr lang="tr-TR"/>
            </a:p>
          </p:txBody>
        </p:sp>
        <p:sp>
          <p:nvSpPr>
            <p:cNvPr id="10432" name="Oval 192"/>
            <p:cNvSpPr>
              <a:spLocks noChangeArrowheads="1"/>
            </p:cNvSpPr>
            <p:nvPr/>
          </p:nvSpPr>
          <p:spPr bwMode="hidden">
            <a:xfrm>
              <a:off x="5009" y="1807"/>
              <a:ext cx="128" cy="61"/>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endParaRPr lang="tr-TR"/>
            </a:p>
          </p:txBody>
        </p:sp>
        <p:sp>
          <p:nvSpPr>
            <p:cNvPr id="10433" name="Oval 193"/>
            <p:cNvSpPr>
              <a:spLocks noChangeArrowheads="1"/>
            </p:cNvSpPr>
            <p:nvPr/>
          </p:nvSpPr>
          <p:spPr bwMode="hidden">
            <a:xfrm>
              <a:off x="5161" y="1702"/>
              <a:ext cx="123" cy="50"/>
            </a:xfrm>
            <a:prstGeom prst="ellipse">
              <a:avLst/>
            </a:prstGeom>
            <a:gradFill rotWithShape="0">
              <a:gsLst>
                <a:gs pos="0">
                  <a:schemeClr val="bg2"/>
                </a:gs>
                <a:gs pos="100000">
                  <a:schemeClr val="bg2">
                    <a:gamma/>
                    <a:shade val="81961"/>
                    <a:invGamma/>
                  </a:schemeClr>
                </a:gs>
              </a:gsLst>
              <a:lin ang="2700000" scaled="1"/>
            </a:gradFill>
            <a:ln w="9525">
              <a:noFill/>
              <a:round/>
              <a:headEnd/>
              <a:tailEnd/>
            </a:ln>
            <a:effectLst/>
          </p:spPr>
          <p:txBody>
            <a:bodyPr/>
            <a:lstStyle/>
            <a:p>
              <a:endParaRPr lang="tr-TR"/>
            </a:p>
          </p:txBody>
        </p:sp>
        <p:sp>
          <p:nvSpPr>
            <p:cNvPr id="10434" name="Oval 194"/>
            <p:cNvSpPr>
              <a:spLocks noChangeArrowheads="1"/>
            </p:cNvSpPr>
            <p:nvPr/>
          </p:nvSpPr>
          <p:spPr bwMode="hidden">
            <a:xfrm>
              <a:off x="5277" y="1614"/>
              <a:ext cx="124" cy="51"/>
            </a:xfrm>
            <a:prstGeom prst="ellipse">
              <a:avLst/>
            </a:prstGeom>
            <a:gradFill rotWithShape="0">
              <a:gsLst>
                <a:gs pos="0">
                  <a:schemeClr val="bg2"/>
                </a:gs>
                <a:gs pos="100000">
                  <a:schemeClr val="bg2">
                    <a:gamma/>
                    <a:shade val="81961"/>
                    <a:invGamma/>
                  </a:schemeClr>
                </a:gs>
              </a:gsLst>
              <a:lin ang="2700000" scaled="1"/>
            </a:gradFill>
            <a:ln w="9525">
              <a:noFill/>
              <a:round/>
              <a:headEnd/>
              <a:tailEnd/>
            </a:ln>
            <a:effectLst/>
          </p:spPr>
          <p:txBody>
            <a:bodyPr/>
            <a:lstStyle/>
            <a:p>
              <a:endParaRPr lang="tr-TR"/>
            </a:p>
          </p:txBody>
        </p:sp>
        <p:sp>
          <p:nvSpPr>
            <p:cNvPr id="10435" name="Oval 195"/>
            <p:cNvSpPr>
              <a:spLocks noChangeArrowheads="1"/>
            </p:cNvSpPr>
            <p:nvPr/>
          </p:nvSpPr>
          <p:spPr bwMode="hidden">
            <a:xfrm>
              <a:off x="5398" y="1521"/>
              <a:ext cx="123" cy="51"/>
            </a:xfrm>
            <a:prstGeom prst="ellipse">
              <a:avLst/>
            </a:prstGeom>
            <a:gradFill rotWithShape="0">
              <a:gsLst>
                <a:gs pos="0">
                  <a:schemeClr val="bg2"/>
                </a:gs>
                <a:gs pos="100000">
                  <a:schemeClr val="bg2">
                    <a:gamma/>
                    <a:shade val="81961"/>
                    <a:invGamma/>
                  </a:schemeClr>
                </a:gs>
              </a:gsLst>
              <a:lin ang="2700000" scaled="1"/>
            </a:gradFill>
            <a:ln w="9525">
              <a:noFill/>
              <a:round/>
              <a:headEnd/>
              <a:tailEnd/>
            </a:ln>
            <a:effectLst/>
          </p:spPr>
          <p:txBody>
            <a:bodyPr/>
            <a:lstStyle/>
            <a:p>
              <a:endParaRPr lang="tr-TR"/>
            </a:p>
          </p:txBody>
        </p:sp>
        <p:sp>
          <p:nvSpPr>
            <p:cNvPr id="10436" name="Oval 196"/>
            <p:cNvSpPr>
              <a:spLocks noChangeArrowheads="1"/>
            </p:cNvSpPr>
            <p:nvPr/>
          </p:nvSpPr>
          <p:spPr bwMode="hidden">
            <a:xfrm>
              <a:off x="3255" y="4071"/>
              <a:ext cx="196" cy="106"/>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endParaRPr lang="tr-TR"/>
            </a:p>
          </p:txBody>
        </p:sp>
        <p:sp>
          <p:nvSpPr>
            <p:cNvPr id="10437" name="Oval 197"/>
            <p:cNvSpPr>
              <a:spLocks noChangeArrowheads="1"/>
            </p:cNvSpPr>
            <p:nvPr/>
          </p:nvSpPr>
          <p:spPr bwMode="hidden">
            <a:xfrm>
              <a:off x="3651" y="3693"/>
              <a:ext cx="196" cy="111"/>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endParaRPr lang="tr-TR"/>
            </a:p>
          </p:txBody>
        </p:sp>
        <p:sp>
          <p:nvSpPr>
            <p:cNvPr id="10438" name="Oval 198"/>
            <p:cNvSpPr>
              <a:spLocks noChangeArrowheads="1"/>
            </p:cNvSpPr>
            <p:nvPr/>
          </p:nvSpPr>
          <p:spPr bwMode="hidden">
            <a:xfrm>
              <a:off x="4773" y="3705"/>
              <a:ext cx="201" cy="106"/>
            </a:xfrm>
            <a:prstGeom prst="ellipse">
              <a:avLst/>
            </a:prstGeom>
            <a:gradFill rotWithShape="0">
              <a:gsLst>
                <a:gs pos="0">
                  <a:schemeClr val="accent2"/>
                </a:gs>
                <a:gs pos="100000">
                  <a:schemeClr val="accent2">
                    <a:gamma/>
                    <a:shade val="39216"/>
                    <a:invGamma/>
                  </a:schemeClr>
                </a:gs>
              </a:gsLst>
              <a:lin ang="2700000" scaled="1"/>
            </a:gradFill>
            <a:ln w="9525">
              <a:noFill/>
              <a:round/>
              <a:headEnd/>
              <a:tailEnd/>
            </a:ln>
            <a:effectLst/>
          </p:spPr>
          <p:txBody>
            <a:bodyPr/>
            <a:lstStyle/>
            <a:p>
              <a:endParaRPr lang="tr-TR"/>
            </a:p>
          </p:txBody>
        </p:sp>
        <p:sp>
          <p:nvSpPr>
            <p:cNvPr id="10439" name="Oval 199"/>
            <p:cNvSpPr>
              <a:spLocks noChangeArrowheads="1"/>
            </p:cNvSpPr>
            <p:nvPr/>
          </p:nvSpPr>
          <p:spPr bwMode="hidden">
            <a:xfrm>
              <a:off x="4491" y="4049"/>
              <a:ext cx="196" cy="105"/>
            </a:xfrm>
            <a:prstGeom prst="ellipse">
              <a:avLst/>
            </a:prstGeom>
            <a:gradFill rotWithShape="0">
              <a:gsLst>
                <a:gs pos="0">
                  <a:schemeClr val="accent2"/>
                </a:gs>
                <a:gs pos="100000">
                  <a:schemeClr val="accent2">
                    <a:gamma/>
                    <a:shade val="39216"/>
                    <a:invGamma/>
                  </a:schemeClr>
                </a:gs>
              </a:gsLst>
              <a:lin ang="2700000" scaled="1"/>
            </a:gradFill>
            <a:ln w="9525">
              <a:noFill/>
              <a:round/>
              <a:headEnd/>
              <a:tailEnd/>
            </a:ln>
            <a:effectLst/>
          </p:spPr>
          <p:txBody>
            <a:bodyPr/>
            <a:lstStyle/>
            <a:p>
              <a:endParaRPr lang="tr-TR"/>
            </a:p>
          </p:txBody>
        </p:sp>
        <p:sp>
          <p:nvSpPr>
            <p:cNvPr id="10440" name="Oval 200"/>
            <p:cNvSpPr>
              <a:spLocks noChangeArrowheads="1"/>
            </p:cNvSpPr>
            <p:nvPr/>
          </p:nvSpPr>
          <p:spPr bwMode="hidden">
            <a:xfrm>
              <a:off x="3989" y="3396"/>
              <a:ext cx="168" cy="96"/>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endParaRPr lang="tr-TR"/>
            </a:p>
          </p:txBody>
        </p:sp>
        <p:sp>
          <p:nvSpPr>
            <p:cNvPr id="10441" name="Oval 201"/>
            <p:cNvSpPr>
              <a:spLocks noChangeArrowheads="1"/>
            </p:cNvSpPr>
            <p:nvPr/>
          </p:nvSpPr>
          <p:spPr bwMode="hidden">
            <a:xfrm>
              <a:off x="4263" y="3141"/>
              <a:ext cx="167" cy="95"/>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endParaRPr lang="tr-TR"/>
            </a:p>
          </p:txBody>
        </p:sp>
        <p:sp>
          <p:nvSpPr>
            <p:cNvPr id="10442" name="Oval 202"/>
            <p:cNvSpPr>
              <a:spLocks noChangeArrowheads="1"/>
            </p:cNvSpPr>
            <p:nvPr/>
          </p:nvSpPr>
          <p:spPr bwMode="hidden">
            <a:xfrm>
              <a:off x="5044" y="3418"/>
              <a:ext cx="167" cy="95"/>
            </a:xfrm>
            <a:prstGeom prst="ellipse">
              <a:avLst/>
            </a:prstGeom>
            <a:gradFill rotWithShape="0">
              <a:gsLst>
                <a:gs pos="0">
                  <a:schemeClr val="accent2"/>
                </a:gs>
                <a:gs pos="100000">
                  <a:schemeClr val="accent2">
                    <a:gamma/>
                    <a:shade val="39216"/>
                    <a:invGamma/>
                  </a:schemeClr>
                </a:gs>
              </a:gsLst>
              <a:lin ang="2700000" scaled="1"/>
            </a:gradFill>
            <a:ln w="9525">
              <a:noFill/>
              <a:round/>
              <a:headEnd/>
              <a:tailEnd/>
            </a:ln>
            <a:effectLst/>
          </p:spPr>
          <p:txBody>
            <a:bodyPr/>
            <a:lstStyle/>
            <a:p>
              <a:endParaRPr lang="tr-TR"/>
            </a:p>
          </p:txBody>
        </p:sp>
        <p:sp>
          <p:nvSpPr>
            <p:cNvPr id="10443" name="Oval 203"/>
            <p:cNvSpPr>
              <a:spLocks noChangeArrowheads="1"/>
            </p:cNvSpPr>
            <p:nvPr/>
          </p:nvSpPr>
          <p:spPr bwMode="hidden">
            <a:xfrm>
              <a:off x="4553" y="2873"/>
              <a:ext cx="156" cy="83"/>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endParaRPr lang="tr-TR"/>
            </a:p>
          </p:txBody>
        </p:sp>
        <p:sp>
          <p:nvSpPr>
            <p:cNvPr id="10444" name="Oval 204"/>
            <p:cNvSpPr>
              <a:spLocks noChangeArrowheads="1"/>
            </p:cNvSpPr>
            <p:nvPr/>
          </p:nvSpPr>
          <p:spPr bwMode="hidden">
            <a:xfrm>
              <a:off x="5293" y="3116"/>
              <a:ext cx="168" cy="95"/>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endParaRPr lang="tr-TR"/>
            </a:p>
          </p:txBody>
        </p:sp>
        <p:sp>
          <p:nvSpPr>
            <p:cNvPr id="10445" name="Oval 205"/>
            <p:cNvSpPr>
              <a:spLocks noChangeArrowheads="1"/>
            </p:cNvSpPr>
            <p:nvPr/>
          </p:nvSpPr>
          <p:spPr bwMode="hidden">
            <a:xfrm>
              <a:off x="5497" y="2879"/>
              <a:ext cx="156" cy="89"/>
            </a:xfrm>
            <a:prstGeom prst="ellipse">
              <a:avLst/>
            </a:prstGeom>
            <a:gradFill rotWithShape="0">
              <a:gsLst>
                <a:gs pos="0">
                  <a:schemeClr val="accent2"/>
                </a:gs>
                <a:gs pos="100000">
                  <a:schemeClr val="accent2">
                    <a:gamma/>
                    <a:shade val="39216"/>
                    <a:invGamma/>
                  </a:schemeClr>
                </a:gs>
              </a:gsLst>
              <a:lin ang="2700000" scaled="1"/>
            </a:gradFill>
            <a:ln w="9525">
              <a:noFill/>
              <a:round/>
              <a:headEnd/>
              <a:tailEnd/>
            </a:ln>
            <a:effectLst/>
          </p:spPr>
          <p:txBody>
            <a:bodyPr/>
            <a:lstStyle/>
            <a:p>
              <a:endParaRPr lang="tr-TR"/>
            </a:p>
          </p:txBody>
        </p:sp>
        <p:sp>
          <p:nvSpPr>
            <p:cNvPr id="10446" name="Oval 206"/>
            <p:cNvSpPr>
              <a:spLocks noChangeArrowheads="1"/>
            </p:cNvSpPr>
            <p:nvPr/>
          </p:nvSpPr>
          <p:spPr bwMode="hidden">
            <a:xfrm>
              <a:off x="4772" y="2673"/>
              <a:ext cx="156" cy="83"/>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endParaRPr lang="tr-TR"/>
            </a:p>
          </p:txBody>
        </p:sp>
        <p:sp>
          <p:nvSpPr>
            <p:cNvPr id="10447" name="Oval 207"/>
            <p:cNvSpPr>
              <a:spLocks noChangeArrowheads="1"/>
            </p:cNvSpPr>
            <p:nvPr/>
          </p:nvSpPr>
          <p:spPr bwMode="hidden">
            <a:xfrm>
              <a:off x="4966" y="2488"/>
              <a:ext cx="156" cy="84"/>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endParaRPr lang="tr-TR"/>
            </a:p>
          </p:txBody>
        </p:sp>
        <p:sp>
          <p:nvSpPr>
            <p:cNvPr id="10448" name="Oval 208"/>
            <p:cNvSpPr>
              <a:spLocks noChangeArrowheads="1"/>
            </p:cNvSpPr>
            <p:nvPr/>
          </p:nvSpPr>
          <p:spPr bwMode="hidden">
            <a:xfrm>
              <a:off x="5444" y="2052"/>
              <a:ext cx="134" cy="73"/>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endParaRPr lang="tr-TR"/>
            </a:p>
          </p:txBody>
        </p:sp>
        <p:sp>
          <p:nvSpPr>
            <p:cNvPr id="10449" name="Oval 209"/>
            <p:cNvSpPr>
              <a:spLocks noChangeArrowheads="1"/>
            </p:cNvSpPr>
            <p:nvPr/>
          </p:nvSpPr>
          <p:spPr bwMode="hidden">
            <a:xfrm>
              <a:off x="5161" y="2314"/>
              <a:ext cx="140" cy="73"/>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endParaRPr lang="tr-TR"/>
            </a:p>
          </p:txBody>
        </p:sp>
        <p:sp>
          <p:nvSpPr>
            <p:cNvPr id="10450" name="Oval 210"/>
            <p:cNvSpPr>
              <a:spLocks noChangeArrowheads="1"/>
            </p:cNvSpPr>
            <p:nvPr/>
          </p:nvSpPr>
          <p:spPr bwMode="hidden">
            <a:xfrm>
              <a:off x="5318" y="2176"/>
              <a:ext cx="134" cy="61"/>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endParaRPr lang="tr-TR"/>
            </a:p>
          </p:txBody>
        </p:sp>
        <p:sp>
          <p:nvSpPr>
            <p:cNvPr id="10451" name="Oval 211"/>
            <p:cNvSpPr>
              <a:spLocks noChangeArrowheads="1"/>
            </p:cNvSpPr>
            <p:nvPr/>
          </p:nvSpPr>
          <p:spPr bwMode="hidden">
            <a:xfrm>
              <a:off x="5581" y="1933"/>
              <a:ext cx="128" cy="61"/>
            </a:xfrm>
            <a:prstGeom prst="ellipse">
              <a:avLst/>
            </a:prstGeom>
            <a:gradFill rotWithShape="0">
              <a:gsLst>
                <a:gs pos="0">
                  <a:schemeClr val="accent2"/>
                </a:gs>
                <a:gs pos="100000">
                  <a:schemeClr val="accent2">
                    <a:gamma/>
                    <a:shade val="57647"/>
                    <a:invGamma/>
                  </a:schemeClr>
                </a:gs>
              </a:gsLst>
              <a:lin ang="2700000" scaled="1"/>
            </a:gradFill>
            <a:ln w="9525">
              <a:noFill/>
              <a:round/>
              <a:headEnd/>
              <a:tailEnd/>
            </a:ln>
            <a:effectLst/>
          </p:spPr>
          <p:txBody>
            <a:bodyPr/>
            <a:lstStyle/>
            <a:p>
              <a:endParaRPr lang="tr-TR"/>
            </a:p>
          </p:txBody>
        </p:sp>
        <p:sp>
          <p:nvSpPr>
            <p:cNvPr id="10452" name="Oval 212"/>
            <p:cNvSpPr>
              <a:spLocks noChangeArrowheads="1"/>
            </p:cNvSpPr>
            <p:nvPr/>
          </p:nvSpPr>
          <p:spPr bwMode="hidden">
            <a:xfrm>
              <a:off x="5689" y="1811"/>
              <a:ext cx="128" cy="61"/>
            </a:xfrm>
            <a:prstGeom prst="ellipse">
              <a:avLst/>
            </a:prstGeom>
            <a:gradFill rotWithShape="0">
              <a:gsLst>
                <a:gs pos="0">
                  <a:schemeClr val="accent2"/>
                </a:gs>
                <a:gs pos="100000">
                  <a:schemeClr val="accent2">
                    <a:gamma/>
                    <a:shade val="57647"/>
                    <a:invGamma/>
                  </a:schemeClr>
                </a:gs>
              </a:gsLst>
              <a:lin ang="2700000" scaled="1"/>
            </a:gradFill>
            <a:ln w="9525">
              <a:noFill/>
              <a:round/>
              <a:headEnd/>
              <a:tailEnd/>
            </a:ln>
            <a:effectLst/>
          </p:spPr>
          <p:txBody>
            <a:bodyPr/>
            <a:lstStyle/>
            <a:p>
              <a:endParaRPr lang="tr-TR"/>
            </a:p>
          </p:txBody>
        </p:sp>
        <p:sp>
          <p:nvSpPr>
            <p:cNvPr id="10453" name="Oval 213"/>
            <p:cNvSpPr>
              <a:spLocks noChangeArrowheads="1"/>
            </p:cNvSpPr>
            <p:nvPr/>
          </p:nvSpPr>
          <p:spPr bwMode="hidden">
            <a:xfrm>
              <a:off x="5663" y="2680"/>
              <a:ext cx="156" cy="83"/>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endParaRPr lang="tr-TR"/>
            </a:p>
          </p:txBody>
        </p:sp>
        <p:sp>
          <p:nvSpPr>
            <p:cNvPr id="10454" name="Oval 214"/>
            <p:cNvSpPr>
              <a:spLocks noChangeArrowheads="1"/>
            </p:cNvSpPr>
            <p:nvPr/>
          </p:nvSpPr>
          <p:spPr bwMode="hidden">
            <a:xfrm>
              <a:off x="-65" y="2865"/>
              <a:ext cx="150" cy="89"/>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0455" name="Oval 215"/>
            <p:cNvSpPr>
              <a:spLocks noChangeArrowheads="1"/>
            </p:cNvSpPr>
            <p:nvPr/>
          </p:nvSpPr>
          <p:spPr bwMode="hidden">
            <a:xfrm>
              <a:off x="2" y="2477"/>
              <a:ext cx="156" cy="89"/>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endParaRPr lang="tr-TR"/>
            </a:p>
          </p:txBody>
        </p:sp>
        <p:sp>
          <p:nvSpPr>
            <p:cNvPr id="10456" name="Oval 216"/>
            <p:cNvSpPr>
              <a:spLocks noChangeArrowheads="1"/>
            </p:cNvSpPr>
            <p:nvPr/>
          </p:nvSpPr>
          <p:spPr bwMode="hidden">
            <a:xfrm>
              <a:off x="-9" y="1436"/>
              <a:ext cx="106"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457" name="Oval 217"/>
            <p:cNvSpPr>
              <a:spLocks noChangeArrowheads="1"/>
            </p:cNvSpPr>
            <p:nvPr/>
          </p:nvSpPr>
          <p:spPr bwMode="hidden">
            <a:xfrm>
              <a:off x="5624" y="4010"/>
              <a:ext cx="201" cy="106"/>
            </a:xfrm>
            <a:prstGeom prst="ellipse">
              <a:avLst/>
            </a:prstGeom>
            <a:gradFill rotWithShape="0">
              <a:gsLst>
                <a:gs pos="0">
                  <a:schemeClr val="accent2"/>
                </a:gs>
                <a:gs pos="100000">
                  <a:schemeClr val="accent2">
                    <a:gamma/>
                    <a:shade val="39216"/>
                    <a:invGamma/>
                  </a:schemeClr>
                </a:gs>
              </a:gsLst>
              <a:lin ang="2700000" scaled="1"/>
            </a:gradFill>
            <a:ln w="9525">
              <a:noFill/>
              <a:round/>
              <a:headEnd/>
              <a:tailEnd/>
            </a:ln>
            <a:effectLst/>
          </p:spPr>
          <p:txBody>
            <a:bodyPr/>
            <a:lstStyle/>
            <a:p>
              <a:endParaRPr lang="tr-TR"/>
            </a:p>
          </p:txBody>
        </p:sp>
      </p:grpSp>
      <p:sp>
        <p:nvSpPr>
          <p:cNvPr id="10458" name="Rectangle 218"/>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ffectLst>
                  <a:outerShdw blurRad="38100" dist="38100" dir="2700000" algn="tl">
                    <a:srgbClr val="000000"/>
                  </a:outerShdw>
                </a:effectLst>
              </a:defRPr>
            </a:lvl1pPr>
          </a:lstStyle>
          <a:p>
            <a:fld id="{CC01E855-8FBD-4639-8347-8B046F4DF5DB}" type="slidenum">
              <a:rPr lang="tr-TR"/>
              <a:pPr/>
              <a:t>‹#›</a:t>
            </a:fld>
            <a:endParaRPr lang="tr-TR"/>
          </a:p>
        </p:txBody>
      </p:sp>
      <p:sp>
        <p:nvSpPr>
          <p:cNvPr id="10459" name="Rectangle 219"/>
          <p:cNvSpPr>
            <a:spLocks noGrp="1" noChangeArrowheads="1"/>
          </p:cNvSpPr>
          <p:nvPr>
            <p:ph type="dt" sz="half" idx="2"/>
          </p:nvPr>
        </p:nvSpPr>
        <p:spPr bwMode="auto">
          <a:xfrm>
            <a:off x="457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ffectLst>
                  <a:outerShdw blurRad="38100" dist="38100" dir="2700000" algn="tl">
                    <a:srgbClr val="000000"/>
                  </a:outerShdw>
                </a:effectLst>
              </a:defRPr>
            </a:lvl1pPr>
          </a:lstStyle>
          <a:p>
            <a:endParaRPr lang="tr-TR"/>
          </a:p>
        </p:txBody>
      </p:sp>
      <p:sp>
        <p:nvSpPr>
          <p:cNvPr id="10460" name="Rectangle 220"/>
          <p:cNvSpPr>
            <a:spLocks noGrp="1" noChangeArrowheads="1"/>
          </p:cNvSpPr>
          <p:nvPr>
            <p:ph type="ftr" sz="quarter" idx="3"/>
          </p:nvPr>
        </p:nvSpPr>
        <p:spPr bwMode="auto">
          <a:xfrm>
            <a:off x="3124200" y="6243638"/>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effectLst>
                  <a:outerShdw blurRad="38100" dist="38100" dir="2700000" algn="tl">
                    <a:srgbClr val="000000"/>
                  </a:outerShdw>
                </a:effectLst>
              </a:defRPr>
            </a:lvl1pPr>
          </a:lstStyle>
          <a:p>
            <a:endParaRPr lang="tr-TR"/>
          </a:p>
        </p:txBody>
      </p:sp>
      <p:sp>
        <p:nvSpPr>
          <p:cNvPr id="10461" name="Rectangle 221"/>
          <p:cNvSpPr>
            <a:spLocks noGrp="1" noChangeArrowheads="1"/>
          </p:cNvSpPr>
          <p:nvPr>
            <p:ph type="body" idx="1"/>
          </p:nvPr>
        </p:nvSpPr>
        <p:spPr bwMode="auto">
          <a:xfrm>
            <a:off x="457200" y="1600200"/>
            <a:ext cx="8229600" cy="4533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10462" name="Rectangle 22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Tree>
  </p:cSld>
  <p:clrMap bg1="dk2" tx1="lt1" bg2="dk1" tx2="lt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xStyles>
    <p:titleStyle>
      <a:lvl1pPr algn="ctr" rtl="0" fontAlgn="base">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p:titleStyle>
    <p:bodyStyle>
      <a:lvl1pPr marL="342900" indent="-342900" algn="l" rtl="0" fontAlgn="base">
        <a:spcBef>
          <a:spcPct val="20000"/>
        </a:spcBef>
        <a:spcAft>
          <a:spcPct val="0"/>
        </a:spcAft>
        <a:buClr>
          <a:schemeClr val="hlink"/>
        </a:buClr>
        <a:buFont typeface="Wingdings" pitchFamily="2" charset="2"/>
        <a:buBlip>
          <a:blip r:embed="rId14"/>
        </a:buBlip>
        <a:defRPr sz="320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20000"/>
        </a:spcBef>
        <a:spcAft>
          <a:spcPct val="0"/>
        </a:spcAft>
        <a:buClr>
          <a:schemeClr val="folHlink"/>
        </a:buClr>
        <a:buSzPct val="5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fontAlgn="base">
        <a:spcBef>
          <a:spcPct val="20000"/>
        </a:spcBef>
        <a:spcAft>
          <a:spcPct val="0"/>
        </a:spcAft>
        <a:buClr>
          <a:schemeClr val="hlink"/>
        </a:buClr>
        <a:buFont typeface="Wingdings" pitchFamily="2" charset="2"/>
        <a:buBlip>
          <a:blip r:embed="rId14"/>
        </a:buBlip>
        <a:defRPr sz="2400">
          <a:solidFill>
            <a:schemeClr val="tx1"/>
          </a:solidFill>
          <a:effectLst>
            <a:outerShdw blurRad="38100" dist="38100" dir="2700000" algn="tl">
              <a:srgbClr val="000000"/>
            </a:outerShdw>
          </a:effectLst>
          <a:latin typeface="+mn-lt"/>
        </a:defRPr>
      </a:lvl3pPr>
      <a:lvl4pPr marL="1600200" indent="-228600" algn="l" rtl="0" fontAlgn="base">
        <a:spcBef>
          <a:spcPct val="20000"/>
        </a:spcBef>
        <a:spcAft>
          <a:spcPct val="0"/>
        </a:spcAft>
        <a:buClr>
          <a:schemeClr val="folHlink"/>
        </a:buClr>
        <a:buSzPct val="5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fontAlgn="base">
        <a:spcBef>
          <a:spcPct val="20000"/>
        </a:spcBef>
        <a:spcAft>
          <a:spcPct val="0"/>
        </a:spcAft>
        <a:buClr>
          <a:schemeClr val="hlink"/>
        </a:buClr>
        <a:buFont typeface="Wingdings" pitchFamily="2" charset="2"/>
        <a:buBlip>
          <a:blip r:embed="rId14"/>
        </a:buBlip>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Font typeface="Wingdings" pitchFamily="2" charset="2"/>
        <a:buBlip>
          <a:blip r:embed="rId14"/>
        </a:buBlip>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Font typeface="Wingdings" pitchFamily="2" charset="2"/>
        <a:buBlip>
          <a:blip r:embed="rId14"/>
        </a:buBlip>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Font typeface="Wingdings" pitchFamily="2" charset="2"/>
        <a:buBlip>
          <a:blip r:embed="rId14"/>
        </a:buBlip>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Font typeface="Wingdings" pitchFamily="2" charset="2"/>
        <a:buBlip>
          <a:blip r:embed="rId14"/>
        </a:buBlip>
        <a:defRPr sz="2000">
          <a:solidFill>
            <a:schemeClr val="tx1"/>
          </a:solidFill>
          <a:effectLst>
            <a:outerShdw blurRad="38100" dist="38100" dir="2700000" algn="tl">
              <a:srgbClr val="000000"/>
            </a:outerShdw>
          </a:effectLst>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5 Başlık"/>
          <p:cNvSpPr>
            <a:spLocks noGrp="1"/>
          </p:cNvSpPr>
          <p:nvPr>
            <p:ph type="ctrTitle" sz="quarter"/>
          </p:nvPr>
        </p:nvSpPr>
        <p:spPr>
          <a:xfrm>
            <a:off x="571472" y="1214422"/>
            <a:ext cx="7929618" cy="3571900"/>
          </a:xfrm>
        </p:spPr>
        <p:txBody>
          <a:bodyPr/>
          <a:lstStyle/>
          <a:p>
            <a:r>
              <a:rPr lang="tr-TR" sz="4400" b="1" dirty="0" smtClean="0">
                <a:solidFill>
                  <a:schemeClr val="bg1">
                    <a:lumMod val="50000"/>
                  </a:schemeClr>
                </a:solidFill>
              </a:rPr>
              <a:t>FARKLILAŞTIRILMIŞ ETKİNLİK PLANLARINA YÖNELİK EĞİTİM ORTAMINI </a:t>
            </a:r>
            <a:r>
              <a:rPr lang="tr-TR" sz="4400" b="1" dirty="0" smtClean="0">
                <a:solidFill>
                  <a:schemeClr val="bg1">
                    <a:lumMod val="50000"/>
                  </a:schemeClr>
                </a:solidFill>
              </a:rPr>
              <a:t>DÜZENLEME</a:t>
            </a:r>
            <a:br>
              <a:rPr lang="tr-TR" sz="4400" b="1" dirty="0" smtClean="0">
                <a:solidFill>
                  <a:schemeClr val="bg1">
                    <a:lumMod val="50000"/>
                  </a:schemeClr>
                </a:solidFill>
              </a:rPr>
            </a:br>
            <a:endParaRPr lang="tr-TR" sz="4400" dirty="0">
              <a:solidFill>
                <a:schemeClr val="bg1">
                  <a:lumMod val="50000"/>
                </a:schemeClr>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5 Başlık"/>
          <p:cNvSpPr>
            <a:spLocks noGrp="1"/>
          </p:cNvSpPr>
          <p:nvPr>
            <p:ph type="ctrTitle" sz="quarter"/>
          </p:nvPr>
        </p:nvSpPr>
        <p:spPr>
          <a:xfrm>
            <a:off x="428596" y="285728"/>
            <a:ext cx="8358246" cy="6143620"/>
          </a:xfrm>
        </p:spPr>
        <p:txBody>
          <a:bodyPr/>
          <a:lstStyle/>
          <a:p>
            <a:pPr algn="l"/>
            <a:r>
              <a:rPr lang="tr-TR" sz="2800" b="1" dirty="0" smtClean="0">
                <a:solidFill>
                  <a:schemeClr val="bg1">
                    <a:lumMod val="50000"/>
                  </a:schemeClr>
                </a:solidFill>
              </a:rPr>
              <a:t>	</a:t>
            </a:r>
            <a:r>
              <a:rPr lang="tr-TR" sz="2800" b="1" dirty="0" smtClean="0">
                <a:solidFill>
                  <a:schemeClr val="bg1">
                    <a:lumMod val="50000"/>
                  </a:schemeClr>
                </a:solidFill>
              </a:rPr>
              <a:t>Farklılaştırılmış Etkinlikler İçin Eğitim Ortamı Nasıl Olmalıdır?</a:t>
            </a:r>
            <a:r>
              <a:rPr lang="tr-TR" sz="2800" dirty="0" smtClean="0">
                <a:solidFill>
                  <a:schemeClr val="bg1">
                    <a:lumMod val="50000"/>
                  </a:schemeClr>
                </a:solidFill>
              </a:rPr>
              <a:t/>
            </a:r>
            <a:br>
              <a:rPr lang="tr-TR" sz="2800" dirty="0" smtClean="0">
                <a:solidFill>
                  <a:schemeClr val="bg1">
                    <a:lumMod val="50000"/>
                  </a:schemeClr>
                </a:solidFill>
              </a:rPr>
            </a:br>
            <a:r>
              <a:rPr lang="tr-TR" sz="2800" b="1" dirty="0" smtClean="0">
                <a:solidFill>
                  <a:srgbClr val="FF0000"/>
                </a:solidFill>
              </a:rPr>
              <a:t>Farklılaştırma yaklaşımı</a:t>
            </a:r>
            <a:r>
              <a:rPr lang="tr-TR" sz="2800" dirty="0" smtClean="0">
                <a:solidFill>
                  <a:srgbClr val="FF0000"/>
                </a:solidFill>
              </a:rPr>
              <a:t>, </a:t>
            </a:r>
            <a:r>
              <a:rPr lang="tr-TR" sz="2800" dirty="0" smtClean="0">
                <a:solidFill>
                  <a:schemeClr val="bg1">
                    <a:lumMod val="50000"/>
                  </a:schemeClr>
                </a:solidFill>
              </a:rPr>
              <a:t>sadece içerik ve süreçte değil, aynı zamanda </a:t>
            </a:r>
            <a:r>
              <a:rPr lang="tr-TR" sz="2800" b="1" dirty="0" smtClean="0">
                <a:solidFill>
                  <a:schemeClr val="bg1">
                    <a:lumMod val="50000"/>
                  </a:schemeClr>
                </a:solidFill>
              </a:rPr>
              <a:t>fiziksel ve psikolojik öğrenme ortamının</a:t>
            </a:r>
            <a:r>
              <a:rPr lang="tr-TR" sz="2800" dirty="0" smtClean="0">
                <a:solidFill>
                  <a:schemeClr val="bg1">
                    <a:lumMod val="50000"/>
                  </a:schemeClr>
                </a:solidFill>
              </a:rPr>
              <a:t> da esnek, kapsayıcı ve öğrenci merkezli olmasını gerektirir</a:t>
            </a:r>
            <a:r>
              <a:rPr lang="tr-TR" sz="2800" dirty="0" smtClean="0">
                <a:solidFill>
                  <a:schemeClr val="bg1">
                    <a:lumMod val="50000"/>
                  </a:schemeClr>
                </a:solidFill>
              </a:rPr>
              <a:t>.</a:t>
            </a:r>
            <a:br>
              <a:rPr lang="tr-TR" sz="2800" dirty="0" smtClean="0">
                <a:solidFill>
                  <a:schemeClr val="bg1">
                    <a:lumMod val="50000"/>
                  </a:schemeClr>
                </a:solidFill>
              </a:rPr>
            </a:br>
            <a:r>
              <a:rPr lang="tr-TR" sz="2800" dirty="0" smtClean="0">
                <a:solidFill>
                  <a:schemeClr val="bg1">
                    <a:lumMod val="50000"/>
                  </a:schemeClr>
                </a:solidFill>
              </a:rPr>
              <a:t/>
            </a:r>
            <a:br>
              <a:rPr lang="tr-TR" sz="2800" dirty="0" smtClean="0">
                <a:solidFill>
                  <a:schemeClr val="bg1">
                    <a:lumMod val="50000"/>
                  </a:schemeClr>
                </a:solidFill>
              </a:rPr>
            </a:br>
            <a:r>
              <a:rPr lang="tr-TR" sz="2800" b="1" dirty="0" smtClean="0">
                <a:solidFill>
                  <a:srgbClr val="FF0000"/>
                </a:solidFill>
              </a:rPr>
              <a:t>Farklılaştırılmış eğitim ortamı</a:t>
            </a:r>
            <a:r>
              <a:rPr lang="tr-TR" sz="2800" dirty="0" smtClean="0">
                <a:solidFill>
                  <a:srgbClr val="FF0000"/>
                </a:solidFill>
              </a:rPr>
              <a:t>, </a:t>
            </a:r>
            <a:r>
              <a:rPr lang="tr-TR" sz="2800" dirty="0" smtClean="0">
                <a:solidFill>
                  <a:schemeClr val="bg1">
                    <a:lumMod val="50000"/>
                  </a:schemeClr>
                </a:solidFill>
              </a:rPr>
              <a:t>her öğrencinin kendi hızında, kendi yolu ve yöntemiyle öğrenmesini mümkün kılan </a:t>
            </a:r>
            <a:r>
              <a:rPr lang="tr-TR" sz="2800" b="1" dirty="0" smtClean="0">
                <a:solidFill>
                  <a:schemeClr val="bg1">
                    <a:lumMod val="50000"/>
                  </a:schemeClr>
                </a:solidFill>
              </a:rPr>
              <a:t>kapsayıcı, esnek ve çok yönlü</a:t>
            </a:r>
            <a:r>
              <a:rPr lang="tr-TR" sz="2800" dirty="0" smtClean="0">
                <a:solidFill>
                  <a:schemeClr val="bg1">
                    <a:lumMod val="50000"/>
                  </a:schemeClr>
                </a:solidFill>
              </a:rPr>
              <a:t> bir öğrenme alanı sunmalıdır.</a:t>
            </a:r>
            <a:br>
              <a:rPr lang="tr-TR" sz="2800" dirty="0" smtClean="0">
                <a:solidFill>
                  <a:schemeClr val="bg1">
                    <a:lumMod val="50000"/>
                  </a:schemeClr>
                </a:solidFill>
              </a:rPr>
            </a:br>
            <a:r>
              <a:rPr lang="tr-TR" sz="2800" dirty="0" smtClean="0">
                <a:solidFill>
                  <a:schemeClr val="bg1">
                    <a:lumMod val="50000"/>
                  </a:schemeClr>
                </a:solidFill>
              </a:rPr>
              <a:t>Bu ortamlar sadece fiziksel değil, aynı zamanda </a:t>
            </a:r>
            <a:r>
              <a:rPr lang="tr-TR" sz="2800" b="1" dirty="0" smtClean="0">
                <a:solidFill>
                  <a:schemeClr val="bg1">
                    <a:lumMod val="50000"/>
                  </a:schemeClr>
                </a:solidFill>
              </a:rPr>
              <a:t>duygusal ve sosyal farklılıklara da duyarlı</a:t>
            </a:r>
            <a:r>
              <a:rPr lang="tr-TR" sz="2800" dirty="0" smtClean="0">
                <a:solidFill>
                  <a:schemeClr val="bg1">
                    <a:lumMod val="50000"/>
                  </a:schemeClr>
                </a:solidFill>
              </a:rPr>
              <a:t> olarak tasarlanmalıdır</a:t>
            </a:r>
            <a:r>
              <a:rPr lang="tr-TR" sz="2800" dirty="0" smtClean="0">
                <a:solidFill>
                  <a:schemeClr val="bg1">
                    <a:lumMod val="50000"/>
                  </a:schemeClr>
                </a:solidFill>
              </a:rPr>
              <a:t>.</a:t>
            </a:r>
            <a:endParaRPr lang="tr-TR" sz="2800" dirty="0">
              <a:solidFill>
                <a:schemeClr val="bg1">
                  <a:lumMod val="50000"/>
                </a:schemeClr>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5 Başlık"/>
          <p:cNvSpPr>
            <a:spLocks noGrp="1"/>
          </p:cNvSpPr>
          <p:nvPr>
            <p:ph type="ctrTitle" sz="quarter"/>
          </p:nvPr>
        </p:nvSpPr>
        <p:spPr>
          <a:xfrm>
            <a:off x="214282" y="142852"/>
            <a:ext cx="8501122" cy="6500834"/>
          </a:xfrm>
        </p:spPr>
        <p:txBody>
          <a:bodyPr/>
          <a:lstStyle/>
          <a:p>
            <a:pPr algn="l"/>
            <a:r>
              <a:rPr lang="tr-TR" sz="2800" b="1" dirty="0" smtClean="0">
                <a:solidFill>
                  <a:schemeClr val="bg1">
                    <a:lumMod val="50000"/>
                  </a:schemeClr>
                </a:solidFill>
              </a:rPr>
              <a:t>1. Esnek ve Çok Amaçlı Öğrenme Alanları</a:t>
            </a:r>
            <a:r>
              <a:rPr lang="tr-TR" sz="2800" dirty="0" smtClean="0">
                <a:solidFill>
                  <a:schemeClr val="bg1">
                    <a:lumMod val="50000"/>
                  </a:schemeClr>
                </a:solidFill>
              </a:rPr>
              <a:t/>
            </a:r>
            <a:br>
              <a:rPr lang="tr-TR" sz="2800" dirty="0" smtClean="0">
                <a:solidFill>
                  <a:schemeClr val="bg1">
                    <a:lumMod val="50000"/>
                  </a:schemeClr>
                </a:solidFill>
              </a:rPr>
            </a:br>
            <a:r>
              <a:rPr lang="tr-TR" sz="2800" b="1" dirty="0" smtClean="0">
                <a:solidFill>
                  <a:srgbClr val="FF0000"/>
                </a:solidFill>
              </a:rPr>
              <a:t>Açıklama:</a:t>
            </a:r>
            <a:r>
              <a:rPr lang="tr-TR" sz="2800" dirty="0" smtClean="0">
                <a:solidFill>
                  <a:schemeClr val="bg1">
                    <a:lumMod val="50000"/>
                  </a:schemeClr>
                </a:solidFill>
              </a:rPr>
              <a:t/>
            </a:r>
            <a:br>
              <a:rPr lang="tr-TR" sz="2800" dirty="0" smtClean="0">
                <a:solidFill>
                  <a:schemeClr val="bg1">
                    <a:lumMod val="50000"/>
                  </a:schemeClr>
                </a:solidFill>
              </a:rPr>
            </a:br>
            <a:r>
              <a:rPr lang="tr-TR" sz="2800" dirty="0" smtClean="0">
                <a:solidFill>
                  <a:schemeClr val="bg1">
                    <a:lumMod val="50000"/>
                  </a:schemeClr>
                </a:solidFill>
              </a:rPr>
              <a:t>Sınıfın tek tip sıralar yerine, farklı grup çalışmaları, bireysel öğrenme ve keşfetmeye uygun </a:t>
            </a:r>
            <a:r>
              <a:rPr lang="tr-TR" sz="2800" b="1" dirty="0" smtClean="0">
                <a:solidFill>
                  <a:schemeClr val="bg1">
                    <a:lumMod val="50000"/>
                  </a:schemeClr>
                </a:solidFill>
              </a:rPr>
              <a:t>çeşitlendirilmiş öğrenme alanlarına</a:t>
            </a:r>
            <a:r>
              <a:rPr lang="tr-TR" sz="2800" dirty="0" smtClean="0">
                <a:solidFill>
                  <a:schemeClr val="bg1">
                    <a:lumMod val="50000"/>
                  </a:schemeClr>
                </a:solidFill>
              </a:rPr>
              <a:t> sahip olması gerekir</a:t>
            </a:r>
            <a:r>
              <a:rPr lang="tr-TR" sz="2800" dirty="0" smtClean="0">
                <a:solidFill>
                  <a:schemeClr val="bg1">
                    <a:lumMod val="50000"/>
                  </a:schemeClr>
                </a:solidFill>
              </a:rPr>
              <a:t>.</a:t>
            </a:r>
            <a:br>
              <a:rPr lang="tr-TR" sz="2800" dirty="0" smtClean="0">
                <a:solidFill>
                  <a:schemeClr val="bg1">
                    <a:lumMod val="50000"/>
                  </a:schemeClr>
                </a:solidFill>
              </a:rPr>
            </a:br>
            <a:r>
              <a:rPr lang="tr-TR" sz="2800" dirty="0" smtClean="0">
                <a:solidFill>
                  <a:schemeClr val="bg1">
                    <a:lumMod val="50000"/>
                  </a:schemeClr>
                </a:solidFill>
              </a:rPr>
              <a:t/>
            </a:r>
            <a:br>
              <a:rPr lang="tr-TR" sz="2800" dirty="0" smtClean="0">
                <a:solidFill>
                  <a:schemeClr val="bg1">
                    <a:lumMod val="50000"/>
                  </a:schemeClr>
                </a:solidFill>
              </a:rPr>
            </a:br>
            <a:r>
              <a:rPr lang="tr-TR" sz="2800" b="1" dirty="0" smtClean="0">
                <a:solidFill>
                  <a:srgbClr val="FF0000"/>
                </a:solidFill>
              </a:rPr>
              <a:t>Uygulama Önerileri:</a:t>
            </a:r>
            <a:r>
              <a:rPr lang="tr-TR" sz="2800" dirty="0" smtClean="0">
                <a:solidFill>
                  <a:schemeClr val="bg1">
                    <a:lumMod val="50000"/>
                  </a:schemeClr>
                </a:solidFill>
              </a:rPr>
              <a:t/>
            </a:r>
            <a:br>
              <a:rPr lang="tr-TR" sz="2800" dirty="0" smtClean="0">
                <a:solidFill>
                  <a:schemeClr val="bg1">
                    <a:lumMod val="50000"/>
                  </a:schemeClr>
                </a:solidFill>
              </a:rPr>
            </a:br>
            <a:r>
              <a:rPr lang="tr-TR" sz="2800" b="1" dirty="0" smtClean="0">
                <a:solidFill>
                  <a:srgbClr val="FF0000"/>
                </a:solidFill>
              </a:rPr>
              <a:t>- </a:t>
            </a:r>
            <a:r>
              <a:rPr lang="tr-TR" sz="2800" dirty="0" smtClean="0">
                <a:solidFill>
                  <a:schemeClr val="bg1">
                    <a:lumMod val="50000"/>
                  </a:schemeClr>
                </a:solidFill>
              </a:rPr>
              <a:t>Grup </a:t>
            </a:r>
            <a:r>
              <a:rPr lang="tr-TR" sz="2800" dirty="0" smtClean="0">
                <a:solidFill>
                  <a:schemeClr val="bg1">
                    <a:lumMod val="50000"/>
                  </a:schemeClr>
                </a:solidFill>
              </a:rPr>
              <a:t>çalışmalarına uygun U şeklinde ya da ada düzeni</a:t>
            </a:r>
            <a:br>
              <a:rPr lang="tr-TR" sz="2800" dirty="0" smtClean="0">
                <a:solidFill>
                  <a:schemeClr val="bg1">
                    <a:lumMod val="50000"/>
                  </a:schemeClr>
                </a:solidFill>
              </a:rPr>
            </a:br>
            <a:r>
              <a:rPr lang="tr-TR" sz="2800" b="1" dirty="0" smtClean="0">
                <a:solidFill>
                  <a:srgbClr val="FF0000"/>
                </a:solidFill>
              </a:rPr>
              <a:t>-</a:t>
            </a:r>
            <a:r>
              <a:rPr lang="tr-TR" sz="2800" b="1" dirty="0" smtClean="0">
                <a:solidFill>
                  <a:schemeClr val="bg1">
                    <a:lumMod val="50000"/>
                  </a:schemeClr>
                </a:solidFill>
              </a:rPr>
              <a:t> </a:t>
            </a:r>
            <a:r>
              <a:rPr lang="tr-TR" sz="2800" dirty="0" smtClean="0">
                <a:solidFill>
                  <a:schemeClr val="bg1">
                    <a:lumMod val="50000"/>
                  </a:schemeClr>
                </a:solidFill>
              </a:rPr>
              <a:t>Tek </a:t>
            </a:r>
            <a:r>
              <a:rPr lang="tr-TR" sz="2800" dirty="0" smtClean="0">
                <a:solidFill>
                  <a:schemeClr val="bg1">
                    <a:lumMod val="50000"/>
                  </a:schemeClr>
                </a:solidFill>
              </a:rPr>
              <a:t>başına çalışmak isteyen öğrenciler için bireysel çalışma köşesi</a:t>
            </a:r>
            <a:br>
              <a:rPr lang="tr-TR" sz="2800" dirty="0" smtClean="0">
                <a:solidFill>
                  <a:schemeClr val="bg1">
                    <a:lumMod val="50000"/>
                  </a:schemeClr>
                </a:solidFill>
              </a:rPr>
            </a:br>
            <a:r>
              <a:rPr lang="tr-TR" sz="2800" b="1" dirty="0" smtClean="0">
                <a:solidFill>
                  <a:srgbClr val="FF0000"/>
                </a:solidFill>
              </a:rPr>
              <a:t>-</a:t>
            </a:r>
            <a:r>
              <a:rPr lang="tr-TR" sz="2800" dirty="0" smtClean="0">
                <a:solidFill>
                  <a:srgbClr val="FF0000"/>
                </a:solidFill>
              </a:rPr>
              <a:t> </a:t>
            </a:r>
            <a:r>
              <a:rPr lang="tr-TR" sz="2800" dirty="0" smtClean="0">
                <a:solidFill>
                  <a:schemeClr val="bg1">
                    <a:lumMod val="50000"/>
                  </a:schemeClr>
                </a:solidFill>
              </a:rPr>
              <a:t>Okuma</a:t>
            </a:r>
            <a:r>
              <a:rPr lang="tr-TR" sz="2800" dirty="0" smtClean="0">
                <a:solidFill>
                  <a:schemeClr val="bg1">
                    <a:lumMod val="50000"/>
                  </a:schemeClr>
                </a:solidFill>
              </a:rPr>
              <a:t>, deney ya da sanat etkinlikleri için tematik </a:t>
            </a:r>
            <a:r>
              <a:rPr lang="tr-TR" sz="2800" dirty="0" smtClean="0">
                <a:solidFill>
                  <a:schemeClr val="bg1">
                    <a:lumMod val="50000"/>
                  </a:schemeClr>
                </a:solidFill>
              </a:rPr>
              <a:t>köşeler</a:t>
            </a:r>
            <a:r>
              <a:rPr lang="tr-TR" sz="2800" dirty="0">
                <a:solidFill>
                  <a:schemeClr val="bg1">
                    <a:lumMod val="50000"/>
                  </a:schemeClr>
                </a:solidFill>
              </a:rPr>
              <a:t/>
            </a:r>
            <a:br>
              <a:rPr lang="tr-TR" sz="2800" dirty="0">
                <a:solidFill>
                  <a:schemeClr val="bg1">
                    <a:lumMod val="50000"/>
                  </a:schemeClr>
                </a:solidFill>
              </a:rPr>
            </a:br>
            <a:endParaRPr lang="tr-TR" sz="2800" dirty="0">
              <a:solidFill>
                <a:schemeClr val="bg1">
                  <a:lumMod val="50000"/>
                </a:schemeClr>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5 Başlık"/>
          <p:cNvSpPr>
            <a:spLocks noGrp="1"/>
          </p:cNvSpPr>
          <p:nvPr>
            <p:ph type="ctrTitle" sz="quarter"/>
          </p:nvPr>
        </p:nvSpPr>
        <p:spPr>
          <a:xfrm>
            <a:off x="214282" y="428604"/>
            <a:ext cx="8643998" cy="5857892"/>
          </a:xfrm>
        </p:spPr>
        <p:txBody>
          <a:bodyPr/>
          <a:lstStyle/>
          <a:p>
            <a:pPr algn="l"/>
            <a:r>
              <a:rPr lang="tr-TR" sz="2800" b="1" dirty="0" smtClean="0">
                <a:solidFill>
                  <a:schemeClr val="bg1">
                    <a:lumMod val="50000"/>
                  </a:schemeClr>
                </a:solidFill>
              </a:rPr>
              <a:t/>
            </a:r>
            <a:br>
              <a:rPr lang="tr-TR" sz="2800" b="1" dirty="0" smtClean="0">
                <a:solidFill>
                  <a:schemeClr val="bg1">
                    <a:lumMod val="50000"/>
                  </a:schemeClr>
                </a:solidFill>
              </a:rPr>
            </a:br>
            <a:r>
              <a:rPr lang="tr-TR" sz="2800" b="1" dirty="0" smtClean="0">
                <a:solidFill>
                  <a:schemeClr val="bg1">
                    <a:lumMod val="50000"/>
                  </a:schemeClr>
                </a:solidFill>
              </a:rPr>
              <a:t/>
            </a:r>
            <a:br>
              <a:rPr lang="tr-TR" sz="2800" b="1" dirty="0" smtClean="0">
                <a:solidFill>
                  <a:schemeClr val="bg1">
                    <a:lumMod val="50000"/>
                  </a:schemeClr>
                </a:solidFill>
              </a:rPr>
            </a:br>
            <a:r>
              <a:rPr lang="tr-TR" sz="2800" b="1" dirty="0" smtClean="0">
                <a:solidFill>
                  <a:schemeClr val="bg1">
                    <a:lumMod val="50000"/>
                  </a:schemeClr>
                </a:solidFill>
              </a:rPr>
              <a:t/>
            </a:r>
            <a:br>
              <a:rPr lang="tr-TR" sz="2800" b="1" dirty="0" smtClean="0">
                <a:solidFill>
                  <a:schemeClr val="bg1">
                    <a:lumMod val="50000"/>
                  </a:schemeClr>
                </a:solidFill>
              </a:rPr>
            </a:br>
            <a:r>
              <a:rPr lang="tr-TR" sz="2800" b="1" dirty="0" smtClean="0">
                <a:solidFill>
                  <a:schemeClr val="bg1">
                    <a:lumMod val="50000"/>
                  </a:schemeClr>
                </a:solidFill>
              </a:rPr>
              <a:t>2. İçeriğe ve Sürece Göre Değişen Materyal Kullanımı</a:t>
            </a:r>
            <a:r>
              <a:rPr lang="tr-TR" sz="2800" dirty="0" smtClean="0">
                <a:solidFill>
                  <a:schemeClr val="bg1">
                    <a:lumMod val="50000"/>
                  </a:schemeClr>
                </a:solidFill>
              </a:rPr>
              <a:t/>
            </a:r>
            <a:br>
              <a:rPr lang="tr-TR" sz="2800" dirty="0" smtClean="0">
                <a:solidFill>
                  <a:schemeClr val="bg1">
                    <a:lumMod val="50000"/>
                  </a:schemeClr>
                </a:solidFill>
              </a:rPr>
            </a:br>
            <a:r>
              <a:rPr lang="tr-TR" sz="2800" b="1" dirty="0" smtClean="0">
                <a:solidFill>
                  <a:srgbClr val="FF0000"/>
                </a:solidFill>
              </a:rPr>
              <a:t>Açıklama:</a:t>
            </a:r>
            <a:r>
              <a:rPr lang="tr-TR" sz="2800" dirty="0" smtClean="0">
                <a:solidFill>
                  <a:schemeClr val="bg1">
                    <a:lumMod val="50000"/>
                  </a:schemeClr>
                </a:solidFill>
              </a:rPr>
              <a:t/>
            </a:r>
            <a:br>
              <a:rPr lang="tr-TR" sz="2800" dirty="0" smtClean="0">
                <a:solidFill>
                  <a:schemeClr val="bg1">
                    <a:lumMod val="50000"/>
                  </a:schemeClr>
                </a:solidFill>
              </a:rPr>
            </a:br>
            <a:r>
              <a:rPr lang="tr-TR" sz="2800" dirty="0" smtClean="0">
                <a:solidFill>
                  <a:schemeClr val="bg1">
                    <a:lumMod val="50000"/>
                  </a:schemeClr>
                </a:solidFill>
              </a:rPr>
              <a:t>Her öğrencinin </a:t>
            </a:r>
            <a:r>
              <a:rPr lang="tr-TR" sz="2800" dirty="0" err="1" smtClean="0">
                <a:solidFill>
                  <a:schemeClr val="bg1">
                    <a:lumMod val="50000"/>
                  </a:schemeClr>
                </a:solidFill>
              </a:rPr>
              <a:t>hazırbulunuşluk</a:t>
            </a:r>
            <a:r>
              <a:rPr lang="tr-TR" sz="2800" dirty="0" smtClean="0">
                <a:solidFill>
                  <a:schemeClr val="bg1">
                    <a:lumMod val="50000"/>
                  </a:schemeClr>
                </a:solidFill>
              </a:rPr>
              <a:t> düzeyi ve öğrenme stiline göre </a:t>
            </a:r>
            <a:r>
              <a:rPr lang="tr-TR" sz="2800" b="1" dirty="0" smtClean="0">
                <a:solidFill>
                  <a:schemeClr val="bg1">
                    <a:lumMod val="50000"/>
                  </a:schemeClr>
                </a:solidFill>
              </a:rPr>
              <a:t>zenginleştirilmiş, sadeleştirilmiş, görsel, işitsel, </a:t>
            </a:r>
            <a:r>
              <a:rPr lang="tr-TR" sz="2800" b="1" dirty="0" err="1" smtClean="0">
                <a:solidFill>
                  <a:schemeClr val="bg1">
                    <a:lumMod val="50000"/>
                  </a:schemeClr>
                </a:solidFill>
              </a:rPr>
              <a:t>kinestetik</a:t>
            </a:r>
            <a:r>
              <a:rPr lang="tr-TR" sz="2800" dirty="0" smtClean="0">
                <a:solidFill>
                  <a:schemeClr val="bg1">
                    <a:lumMod val="50000"/>
                  </a:schemeClr>
                </a:solidFill>
              </a:rPr>
              <a:t> materyaller kullanılmalıdır.</a:t>
            </a:r>
            <a:br>
              <a:rPr lang="tr-TR" sz="2800" dirty="0" smtClean="0">
                <a:solidFill>
                  <a:schemeClr val="bg1">
                    <a:lumMod val="50000"/>
                  </a:schemeClr>
                </a:solidFill>
              </a:rPr>
            </a:br>
            <a:r>
              <a:rPr lang="tr-TR" sz="2800" dirty="0" smtClean="0">
                <a:solidFill>
                  <a:schemeClr val="bg1">
                    <a:lumMod val="50000"/>
                  </a:schemeClr>
                </a:solidFill>
              </a:rPr>
              <a:t/>
            </a:r>
            <a:br>
              <a:rPr lang="tr-TR" sz="2800" dirty="0" smtClean="0">
                <a:solidFill>
                  <a:schemeClr val="bg1">
                    <a:lumMod val="50000"/>
                  </a:schemeClr>
                </a:solidFill>
              </a:rPr>
            </a:br>
            <a:r>
              <a:rPr lang="tr-TR" sz="2800" b="1" dirty="0" smtClean="0">
                <a:solidFill>
                  <a:srgbClr val="FF0000"/>
                </a:solidFill>
              </a:rPr>
              <a:t>Uygulama </a:t>
            </a:r>
            <a:r>
              <a:rPr lang="tr-TR" sz="2800" b="1" dirty="0" smtClean="0">
                <a:solidFill>
                  <a:srgbClr val="FF0000"/>
                </a:solidFill>
              </a:rPr>
              <a:t>Önerileri:</a:t>
            </a:r>
            <a:r>
              <a:rPr lang="tr-TR" sz="2800" dirty="0" smtClean="0">
                <a:solidFill>
                  <a:schemeClr val="bg1">
                    <a:lumMod val="50000"/>
                  </a:schemeClr>
                </a:solidFill>
              </a:rPr>
              <a:t/>
            </a:r>
            <a:br>
              <a:rPr lang="tr-TR" sz="2800" dirty="0" smtClean="0">
                <a:solidFill>
                  <a:schemeClr val="bg1">
                    <a:lumMod val="50000"/>
                  </a:schemeClr>
                </a:solidFill>
              </a:rPr>
            </a:br>
            <a:r>
              <a:rPr lang="tr-TR" sz="2800" b="1" dirty="0" smtClean="0">
                <a:solidFill>
                  <a:srgbClr val="FF0000"/>
                </a:solidFill>
              </a:rPr>
              <a:t>-</a:t>
            </a:r>
            <a:r>
              <a:rPr lang="tr-TR" sz="2800" dirty="0" smtClean="0">
                <a:solidFill>
                  <a:srgbClr val="FF0000"/>
                </a:solidFill>
              </a:rPr>
              <a:t> </a:t>
            </a:r>
            <a:r>
              <a:rPr lang="tr-TR" sz="2800" dirty="0" smtClean="0">
                <a:solidFill>
                  <a:schemeClr val="bg1">
                    <a:lumMod val="50000"/>
                  </a:schemeClr>
                </a:solidFill>
              </a:rPr>
              <a:t>Kavram </a:t>
            </a:r>
            <a:r>
              <a:rPr lang="tr-TR" sz="2800" dirty="0" smtClean="0">
                <a:solidFill>
                  <a:schemeClr val="bg1">
                    <a:lumMod val="50000"/>
                  </a:schemeClr>
                </a:solidFill>
              </a:rPr>
              <a:t>haritaları, çizelgeler, görsel kartlar</a:t>
            </a:r>
            <a:br>
              <a:rPr lang="tr-TR" sz="2800" dirty="0" smtClean="0">
                <a:solidFill>
                  <a:schemeClr val="bg1">
                    <a:lumMod val="50000"/>
                  </a:schemeClr>
                </a:solidFill>
              </a:rPr>
            </a:br>
            <a:r>
              <a:rPr lang="tr-TR" sz="2800" b="1" dirty="0" smtClean="0">
                <a:solidFill>
                  <a:srgbClr val="FF0000"/>
                </a:solidFill>
              </a:rPr>
              <a:t>- </a:t>
            </a:r>
            <a:r>
              <a:rPr lang="tr-TR" sz="2800" dirty="0" smtClean="0">
                <a:solidFill>
                  <a:schemeClr val="bg1">
                    <a:lumMod val="50000"/>
                  </a:schemeClr>
                </a:solidFill>
              </a:rPr>
              <a:t>Somut </a:t>
            </a:r>
            <a:r>
              <a:rPr lang="tr-TR" sz="2800" dirty="0" smtClean="0">
                <a:solidFill>
                  <a:schemeClr val="bg1">
                    <a:lumMod val="50000"/>
                  </a:schemeClr>
                </a:solidFill>
              </a:rPr>
              <a:t>materyaller (bloklar, modeller, deney setleri)</a:t>
            </a:r>
            <a:br>
              <a:rPr lang="tr-TR" sz="2800" dirty="0" smtClean="0">
                <a:solidFill>
                  <a:schemeClr val="bg1">
                    <a:lumMod val="50000"/>
                  </a:schemeClr>
                </a:solidFill>
              </a:rPr>
            </a:br>
            <a:r>
              <a:rPr lang="tr-TR" sz="2800" b="1" dirty="0" smtClean="0">
                <a:solidFill>
                  <a:srgbClr val="FF0000"/>
                </a:solidFill>
              </a:rPr>
              <a:t>-</a:t>
            </a:r>
            <a:r>
              <a:rPr lang="tr-TR" sz="2800" dirty="0" smtClean="0">
                <a:solidFill>
                  <a:srgbClr val="FF0000"/>
                </a:solidFill>
              </a:rPr>
              <a:t> </a:t>
            </a:r>
            <a:r>
              <a:rPr lang="tr-TR" sz="2800" dirty="0" smtClean="0">
                <a:solidFill>
                  <a:schemeClr val="bg1">
                    <a:lumMod val="50000"/>
                  </a:schemeClr>
                </a:solidFill>
              </a:rPr>
              <a:t>Dijital </a:t>
            </a:r>
            <a:r>
              <a:rPr lang="tr-TR" sz="2800" dirty="0" smtClean="0">
                <a:solidFill>
                  <a:schemeClr val="bg1">
                    <a:lumMod val="50000"/>
                  </a:schemeClr>
                </a:solidFill>
              </a:rPr>
              <a:t>içerikler (e-kitaplar, </a:t>
            </a:r>
            <a:r>
              <a:rPr lang="tr-TR" sz="2800" dirty="0" err="1" smtClean="0">
                <a:solidFill>
                  <a:schemeClr val="bg1">
                    <a:lumMod val="50000"/>
                  </a:schemeClr>
                </a:solidFill>
              </a:rPr>
              <a:t>interaktif</a:t>
            </a:r>
            <a:r>
              <a:rPr lang="tr-TR" sz="2800" dirty="0" smtClean="0">
                <a:solidFill>
                  <a:schemeClr val="bg1">
                    <a:lumMod val="50000"/>
                  </a:schemeClr>
                </a:solidFill>
              </a:rPr>
              <a:t> uygulamalar, videolar)</a:t>
            </a:r>
            <a:br>
              <a:rPr lang="tr-TR" sz="2800" dirty="0" smtClean="0">
                <a:solidFill>
                  <a:schemeClr val="bg1">
                    <a:lumMod val="50000"/>
                  </a:schemeClr>
                </a:solidFill>
              </a:rPr>
            </a:br>
            <a:r>
              <a:rPr lang="tr-TR" sz="2800" b="1" dirty="0" smtClean="0">
                <a:solidFill>
                  <a:srgbClr val="FF0000"/>
                </a:solidFill>
              </a:rPr>
              <a:t>- </a:t>
            </a:r>
            <a:r>
              <a:rPr lang="tr-TR" sz="2800" dirty="0" smtClean="0">
                <a:solidFill>
                  <a:schemeClr val="bg1">
                    <a:lumMod val="50000"/>
                  </a:schemeClr>
                </a:solidFill>
              </a:rPr>
              <a:t>Alternatif </a:t>
            </a:r>
            <a:r>
              <a:rPr lang="tr-TR" sz="2800" dirty="0" smtClean="0">
                <a:solidFill>
                  <a:schemeClr val="bg1">
                    <a:lumMod val="50000"/>
                  </a:schemeClr>
                </a:solidFill>
              </a:rPr>
              <a:t>yazılımlar (TTS, dikte yazılımı vb.) </a:t>
            </a:r>
            <a:r>
              <a:rPr lang="tr-TR" sz="2800" dirty="0" smtClean="0">
                <a:solidFill>
                  <a:schemeClr val="bg1">
                    <a:lumMod val="50000"/>
                  </a:schemeClr>
                </a:solidFill>
              </a:rPr>
              <a:t>desteklenebilir</a:t>
            </a:r>
            <a:endParaRPr lang="tr-TR" sz="2800" dirty="0">
              <a:solidFill>
                <a:schemeClr val="bg1">
                  <a:lumMod val="50000"/>
                </a:schemeClr>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5 Başlık"/>
          <p:cNvSpPr>
            <a:spLocks noGrp="1"/>
          </p:cNvSpPr>
          <p:nvPr>
            <p:ph type="ctrTitle" sz="quarter"/>
          </p:nvPr>
        </p:nvSpPr>
        <p:spPr>
          <a:xfrm>
            <a:off x="214282" y="142852"/>
            <a:ext cx="8643998" cy="6215058"/>
          </a:xfrm>
        </p:spPr>
        <p:txBody>
          <a:bodyPr/>
          <a:lstStyle/>
          <a:p>
            <a:pPr algn="l"/>
            <a:r>
              <a:rPr lang="tr-TR" sz="2800" b="1" dirty="0" smtClean="0">
                <a:solidFill>
                  <a:schemeClr val="bg1">
                    <a:lumMod val="50000"/>
                  </a:schemeClr>
                </a:solidFill>
              </a:rPr>
              <a:t>3. Bireysel İhtiyaca Uygun Zaman ve Destek Planlaması</a:t>
            </a:r>
            <a:r>
              <a:rPr lang="tr-TR" sz="2800" dirty="0" smtClean="0">
                <a:solidFill>
                  <a:schemeClr val="bg1">
                    <a:lumMod val="50000"/>
                  </a:schemeClr>
                </a:solidFill>
              </a:rPr>
              <a:t/>
            </a:r>
            <a:br>
              <a:rPr lang="tr-TR" sz="2800" dirty="0" smtClean="0">
                <a:solidFill>
                  <a:schemeClr val="bg1">
                    <a:lumMod val="50000"/>
                  </a:schemeClr>
                </a:solidFill>
              </a:rPr>
            </a:br>
            <a:r>
              <a:rPr lang="tr-TR" sz="2800" b="1" dirty="0" smtClean="0">
                <a:solidFill>
                  <a:srgbClr val="FF0000"/>
                </a:solidFill>
              </a:rPr>
              <a:t>Açıklama:</a:t>
            </a:r>
            <a:r>
              <a:rPr lang="tr-TR" sz="2800" dirty="0" smtClean="0">
                <a:solidFill>
                  <a:schemeClr val="bg1">
                    <a:lumMod val="50000"/>
                  </a:schemeClr>
                </a:solidFill>
              </a:rPr>
              <a:t/>
            </a:r>
            <a:br>
              <a:rPr lang="tr-TR" sz="2800" dirty="0" smtClean="0">
                <a:solidFill>
                  <a:schemeClr val="bg1">
                    <a:lumMod val="50000"/>
                  </a:schemeClr>
                </a:solidFill>
              </a:rPr>
            </a:br>
            <a:r>
              <a:rPr lang="tr-TR" sz="2800" dirty="0" smtClean="0">
                <a:solidFill>
                  <a:schemeClr val="bg1">
                    <a:lumMod val="50000"/>
                  </a:schemeClr>
                </a:solidFill>
              </a:rPr>
              <a:t>Bazı öğrencilerin öğrenme süresi uzayabilir veya daha fazla yönlendirmeye ihtiyaç duyabilir. Bu nedenle </a:t>
            </a:r>
            <a:r>
              <a:rPr lang="tr-TR" sz="2800" b="1" dirty="0" smtClean="0">
                <a:solidFill>
                  <a:schemeClr val="bg1">
                    <a:lumMod val="50000"/>
                  </a:schemeClr>
                </a:solidFill>
              </a:rPr>
              <a:t>öğrenme süresi ve öğretmen desteği kişiye göre düzenlenmelidir.</a:t>
            </a:r>
            <a:r>
              <a:rPr lang="tr-TR" sz="2800" dirty="0" smtClean="0">
                <a:solidFill>
                  <a:schemeClr val="bg1">
                    <a:lumMod val="50000"/>
                  </a:schemeClr>
                </a:solidFill>
              </a:rPr>
              <a:t/>
            </a:r>
            <a:br>
              <a:rPr lang="tr-TR" sz="2800" dirty="0" smtClean="0">
                <a:solidFill>
                  <a:schemeClr val="bg1">
                    <a:lumMod val="50000"/>
                  </a:schemeClr>
                </a:solidFill>
              </a:rPr>
            </a:br>
            <a:r>
              <a:rPr lang="tr-TR" sz="2800" dirty="0" smtClean="0">
                <a:solidFill>
                  <a:schemeClr val="bg1">
                    <a:lumMod val="50000"/>
                  </a:schemeClr>
                </a:solidFill>
              </a:rPr>
              <a:t/>
            </a:r>
            <a:br>
              <a:rPr lang="tr-TR" sz="2800" dirty="0" smtClean="0">
                <a:solidFill>
                  <a:schemeClr val="bg1">
                    <a:lumMod val="50000"/>
                  </a:schemeClr>
                </a:solidFill>
              </a:rPr>
            </a:br>
            <a:r>
              <a:rPr lang="tr-TR" sz="2800" b="1" dirty="0" smtClean="0">
                <a:solidFill>
                  <a:srgbClr val="FF0000"/>
                </a:solidFill>
              </a:rPr>
              <a:t>Uygulama </a:t>
            </a:r>
            <a:r>
              <a:rPr lang="tr-TR" sz="2800" b="1" dirty="0" smtClean="0">
                <a:solidFill>
                  <a:srgbClr val="FF0000"/>
                </a:solidFill>
              </a:rPr>
              <a:t>Önerileri:</a:t>
            </a:r>
            <a:r>
              <a:rPr lang="tr-TR" sz="2800" dirty="0" smtClean="0">
                <a:solidFill>
                  <a:schemeClr val="bg1">
                    <a:lumMod val="50000"/>
                  </a:schemeClr>
                </a:solidFill>
              </a:rPr>
              <a:t/>
            </a:r>
            <a:br>
              <a:rPr lang="tr-TR" sz="2800" dirty="0" smtClean="0">
                <a:solidFill>
                  <a:schemeClr val="bg1">
                    <a:lumMod val="50000"/>
                  </a:schemeClr>
                </a:solidFill>
              </a:rPr>
            </a:br>
            <a:r>
              <a:rPr lang="tr-TR" sz="2800" b="1" dirty="0" smtClean="0">
                <a:solidFill>
                  <a:srgbClr val="FF0000"/>
                </a:solidFill>
              </a:rPr>
              <a:t>- </a:t>
            </a:r>
            <a:r>
              <a:rPr lang="tr-TR" sz="2800" dirty="0" smtClean="0">
                <a:solidFill>
                  <a:schemeClr val="bg1">
                    <a:lumMod val="50000"/>
                  </a:schemeClr>
                </a:solidFill>
              </a:rPr>
              <a:t> Görev </a:t>
            </a:r>
            <a:r>
              <a:rPr lang="tr-TR" sz="2800" dirty="0" smtClean="0">
                <a:solidFill>
                  <a:schemeClr val="bg1">
                    <a:lumMod val="50000"/>
                  </a:schemeClr>
                </a:solidFill>
              </a:rPr>
              <a:t>süresi ve bitirme süresi farklılaştırılabilir</a:t>
            </a:r>
            <a:br>
              <a:rPr lang="tr-TR" sz="2800" dirty="0" smtClean="0">
                <a:solidFill>
                  <a:schemeClr val="bg1">
                    <a:lumMod val="50000"/>
                  </a:schemeClr>
                </a:solidFill>
              </a:rPr>
            </a:br>
            <a:r>
              <a:rPr lang="tr-TR" sz="2800" b="1" dirty="0" smtClean="0">
                <a:solidFill>
                  <a:srgbClr val="FF0000"/>
                </a:solidFill>
              </a:rPr>
              <a:t>- </a:t>
            </a:r>
            <a:r>
              <a:rPr lang="tr-TR" sz="2800" dirty="0" smtClean="0">
                <a:solidFill>
                  <a:schemeClr val="bg1">
                    <a:lumMod val="50000"/>
                  </a:schemeClr>
                </a:solidFill>
              </a:rPr>
              <a:t> Öğrenci </a:t>
            </a:r>
            <a:r>
              <a:rPr lang="tr-TR" sz="2800" dirty="0" smtClean="0">
                <a:solidFill>
                  <a:schemeClr val="bg1">
                    <a:lumMod val="50000"/>
                  </a:schemeClr>
                </a:solidFill>
              </a:rPr>
              <a:t>rehber kartlarıyla adım adım yönlendirme sağlanabilir</a:t>
            </a:r>
            <a:br>
              <a:rPr lang="tr-TR" sz="2800" dirty="0" smtClean="0">
                <a:solidFill>
                  <a:schemeClr val="bg1">
                    <a:lumMod val="50000"/>
                  </a:schemeClr>
                </a:solidFill>
              </a:rPr>
            </a:br>
            <a:r>
              <a:rPr lang="tr-TR" sz="2800" b="1" dirty="0" smtClean="0">
                <a:solidFill>
                  <a:srgbClr val="FF0000"/>
                </a:solidFill>
              </a:rPr>
              <a:t>- </a:t>
            </a:r>
            <a:r>
              <a:rPr lang="tr-TR" sz="2800" dirty="0" smtClean="0">
                <a:solidFill>
                  <a:schemeClr val="bg1">
                    <a:lumMod val="50000"/>
                  </a:schemeClr>
                </a:solidFill>
              </a:rPr>
              <a:t> Bazı </a:t>
            </a:r>
            <a:r>
              <a:rPr lang="tr-TR" sz="2800" dirty="0" smtClean="0">
                <a:solidFill>
                  <a:schemeClr val="bg1">
                    <a:lumMod val="50000"/>
                  </a:schemeClr>
                </a:solidFill>
              </a:rPr>
              <a:t>öğrenciler için sınıfın uygun bir bölümünde bire bir anlatım alanı </a:t>
            </a:r>
            <a:r>
              <a:rPr lang="tr-TR" sz="2800" dirty="0" smtClean="0">
                <a:solidFill>
                  <a:schemeClr val="bg1">
                    <a:lumMod val="50000"/>
                  </a:schemeClr>
                </a:solidFill>
              </a:rPr>
              <a:t>oluşturulabilir</a:t>
            </a:r>
            <a:endParaRPr lang="tr-TR" sz="2800" dirty="0">
              <a:solidFill>
                <a:schemeClr val="bg1">
                  <a:lumMod val="50000"/>
                </a:schemeClr>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5 Başlık"/>
          <p:cNvSpPr>
            <a:spLocks noGrp="1"/>
          </p:cNvSpPr>
          <p:nvPr>
            <p:ph type="ctrTitle" sz="quarter"/>
          </p:nvPr>
        </p:nvSpPr>
        <p:spPr>
          <a:xfrm>
            <a:off x="142844" y="214290"/>
            <a:ext cx="8572560" cy="6500834"/>
          </a:xfrm>
        </p:spPr>
        <p:txBody>
          <a:bodyPr/>
          <a:lstStyle/>
          <a:p>
            <a:pPr algn="l"/>
            <a:r>
              <a:rPr lang="tr-TR" sz="2800" b="1" dirty="0" smtClean="0">
                <a:solidFill>
                  <a:schemeClr val="bg1">
                    <a:lumMod val="50000"/>
                  </a:schemeClr>
                </a:solidFill>
              </a:rPr>
              <a:t>4. İlgi ve Seçime Dayalı Etkinlik Alanları</a:t>
            </a:r>
            <a:r>
              <a:rPr lang="tr-TR" sz="2800" dirty="0" smtClean="0">
                <a:solidFill>
                  <a:schemeClr val="bg1">
                    <a:lumMod val="50000"/>
                  </a:schemeClr>
                </a:solidFill>
              </a:rPr>
              <a:t/>
            </a:r>
            <a:br>
              <a:rPr lang="tr-TR" sz="2800" dirty="0" smtClean="0">
                <a:solidFill>
                  <a:schemeClr val="bg1">
                    <a:lumMod val="50000"/>
                  </a:schemeClr>
                </a:solidFill>
              </a:rPr>
            </a:br>
            <a:r>
              <a:rPr lang="tr-TR" sz="2800" b="1" dirty="0" smtClean="0">
                <a:solidFill>
                  <a:srgbClr val="FF0000"/>
                </a:solidFill>
              </a:rPr>
              <a:t>Açıklama:</a:t>
            </a:r>
            <a:r>
              <a:rPr lang="tr-TR" sz="2800" dirty="0" smtClean="0">
                <a:solidFill>
                  <a:schemeClr val="bg1">
                    <a:lumMod val="50000"/>
                  </a:schemeClr>
                </a:solidFill>
              </a:rPr>
              <a:t/>
            </a:r>
            <a:br>
              <a:rPr lang="tr-TR" sz="2800" dirty="0" smtClean="0">
                <a:solidFill>
                  <a:schemeClr val="bg1">
                    <a:lumMod val="50000"/>
                  </a:schemeClr>
                </a:solidFill>
              </a:rPr>
            </a:br>
            <a:r>
              <a:rPr lang="tr-TR" sz="2800" dirty="0" smtClean="0">
                <a:solidFill>
                  <a:schemeClr val="bg1">
                    <a:lumMod val="50000"/>
                  </a:schemeClr>
                </a:solidFill>
              </a:rPr>
              <a:t>Farklılaştırma, öğrencinin </a:t>
            </a:r>
            <a:r>
              <a:rPr lang="tr-TR" sz="2800" b="1" dirty="0" smtClean="0">
                <a:solidFill>
                  <a:schemeClr val="bg1">
                    <a:lumMod val="50000"/>
                  </a:schemeClr>
                </a:solidFill>
              </a:rPr>
              <a:t>seçim yapmasına ve öğrenme sorumluluğu almasına</a:t>
            </a:r>
            <a:r>
              <a:rPr lang="tr-TR" sz="2800" dirty="0" smtClean="0">
                <a:solidFill>
                  <a:schemeClr val="bg1">
                    <a:lumMod val="50000"/>
                  </a:schemeClr>
                </a:solidFill>
              </a:rPr>
              <a:t> da olanak tanır. Bunun için sınıf ortamında </a:t>
            </a:r>
            <a:r>
              <a:rPr lang="tr-TR" sz="2800" b="1" dirty="0" smtClean="0">
                <a:solidFill>
                  <a:schemeClr val="bg1">
                    <a:lumMod val="50000"/>
                  </a:schemeClr>
                </a:solidFill>
              </a:rPr>
              <a:t>menü tipi görev panoları, öğrenci tercih kutuları</a:t>
            </a:r>
            <a:r>
              <a:rPr lang="tr-TR" sz="2800" dirty="0" smtClean="0">
                <a:solidFill>
                  <a:schemeClr val="bg1">
                    <a:lumMod val="50000"/>
                  </a:schemeClr>
                </a:solidFill>
              </a:rPr>
              <a:t> gibi uygulamalara yer verilmelidir</a:t>
            </a:r>
            <a:r>
              <a:rPr lang="tr-TR" sz="2800" dirty="0" smtClean="0">
                <a:solidFill>
                  <a:schemeClr val="bg1">
                    <a:lumMod val="50000"/>
                  </a:schemeClr>
                </a:solidFill>
              </a:rPr>
              <a:t>.</a:t>
            </a:r>
            <a:br>
              <a:rPr lang="tr-TR" sz="2800" dirty="0" smtClean="0">
                <a:solidFill>
                  <a:schemeClr val="bg1">
                    <a:lumMod val="50000"/>
                  </a:schemeClr>
                </a:solidFill>
              </a:rPr>
            </a:br>
            <a:r>
              <a:rPr lang="tr-TR" sz="2800" dirty="0" smtClean="0">
                <a:solidFill>
                  <a:schemeClr val="bg1">
                    <a:lumMod val="50000"/>
                  </a:schemeClr>
                </a:solidFill>
              </a:rPr>
              <a:t/>
            </a:r>
            <a:br>
              <a:rPr lang="tr-TR" sz="2800" dirty="0" smtClean="0">
                <a:solidFill>
                  <a:schemeClr val="bg1">
                    <a:lumMod val="50000"/>
                  </a:schemeClr>
                </a:solidFill>
              </a:rPr>
            </a:br>
            <a:r>
              <a:rPr lang="tr-TR" sz="2800" b="1" dirty="0" smtClean="0">
                <a:solidFill>
                  <a:srgbClr val="FF0000"/>
                </a:solidFill>
              </a:rPr>
              <a:t>Uygulama Önerileri:</a:t>
            </a:r>
            <a:r>
              <a:rPr lang="tr-TR" sz="2800" dirty="0" smtClean="0">
                <a:solidFill>
                  <a:schemeClr val="bg1">
                    <a:lumMod val="50000"/>
                  </a:schemeClr>
                </a:solidFill>
              </a:rPr>
              <a:t/>
            </a:r>
            <a:br>
              <a:rPr lang="tr-TR" sz="2800" dirty="0" smtClean="0">
                <a:solidFill>
                  <a:schemeClr val="bg1">
                    <a:lumMod val="50000"/>
                  </a:schemeClr>
                </a:solidFill>
              </a:rPr>
            </a:br>
            <a:r>
              <a:rPr lang="tr-TR" sz="2800" b="1" dirty="0" smtClean="0">
                <a:solidFill>
                  <a:srgbClr val="FF0000"/>
                </a:solidFill>
              </a:rPr>
              <a:t>-  </a:t>
            </a:r>
            <a:r>
              <a:rPr lang="tr-TR" sz="2800" dirty="0" smtClean="0">
                <a:solidFill>
                  <a:schemeClr val="bg1">
                    <a:lumMod val="50000"/>
                  </a:schemeClr>
                </a:solidFill>
              </a:rPr>
              <a:t>Etkinlik </a:t>
            </a:r>
            <a:r>
              <a:rPr lang="tr-TR" sz="2800" dirty="0" smtClean="0">
                <a:solidFill>
                  <a:schemeClr val="bg1">
                    <a:lumMod val="50000"/>
                  </a:schemeClr>
                </a:solidFill>
              </a:rPr>
              <a:t>menüsü panosu (öğrenci istediği görevi seçer)</a:t>
            </a:r>
            <a:br>
              <a:rPr lang="tr-TR" sz="2800" dirty="0" smtClean="0">
                <a:solidFill>
                  <a:schemeClr val="bg1">
                    <a:lumMod val="50000"/>
                  </a:schemeClr>
                </a:solidFill>
              </a:rPr>
            </a:br>
            <a:r>
              <a:rPr lang="tr-TR" sz="2800" b="1" dirty="0" smtClean="0">
                <a:solidFill>
                  <a:srgbClr val="FF0000"/>
                </a:solidFill>
              </a:rPr>
              <a:t>- </a:t>
            </a:r>
            <a:r>
              <a:rPr lang="tr-TR" sz="2800" dirty="0" smtClean="0">
                <a:solidFill>
                  <a:schemeClr val="bg1">
                    <a:lumMod val="50000"/>
                  </a:schemeClr>
                </a:solidFill>
              </a:rPr>
              <a:t> “</a:t>
            </a:r>
            <a:r>
              <a:rPr lang="tr-TR" sz="2800" dirty="0" smtClean="0">
                <a:solidFill>
                  <a:schemeClr val="bg1">
                    <a:lumMod val="50000"/>
                  </a:schemeClr>
                </a:solidFill>
              </a:rPr>
              <a:t>Benim köşem” gibi öğrenci ilgi alanına göre düzenlenmiş sınıf bölümü</a:t>
            </a:r>
            <a:br>
              <a:rPr lang="tr-TR" sz="2800" dirty="0" smtClean="0">
                <a:solidFill>
                  <a:schemeClr val="bg1">
                    <a:lumMod val="50000"/>
                  </a:schemeClr>
                </a:solidFill>
              </a:rPr>
            </a:br>
            <a:r>
              <a:rPr lang="tr-TR" sz="2800" b="1" dirty="0" smtClean="0">
                <a:solidFill>
                  <a:srgbClr val="FF0000"/>
                </a:solidFill>
              </a:rPr>
              <a:t>- </a:t>
            </a:r>
            <a:r>
              <a:rPr lang="tr-TR" sz="2800" dirty="0" smtClean="0">
                <a:solidFill>
                  <a:schemeClr val="bg1">
                    <a:lumMod val="50000"/>
                  </a:schemeClr>
                </a:solidFill>
              </a:rPr>
              <a:t> Öğrencinin </a:t>
            </a:r>
            <a:r>
              <a:rPr lang="tr-TR" sz="2800" dirty="0" smtClean="0">
                <a:solidFill>
                  <a:schemeClr val="bg1">
                    <a:lumMod val="50000"/>
                  </a:schemeClr>
                </a:solidFill>
              </a:rPr>
              <a:t>yaptığı çalışmaları sergileyebileceği duvar/tahta bölümleri</a:t>
            </a:r>
            <a:endParaRPr lang="tr-TR" sz="2800" dirty="0">
              <a:solidFill>
                <a:schemeClr val="bg1">
                  <a:lumMod val="50000"/>
                </a:schemeClr>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5 Başlık"/>
          <p:cNvSpPr>
            <a:spLocks noGrp="1"/>
          </p:cNvSpPr>
          <p:nvPr>
            <p:ph type="ctrTitle" sz="quarter"/>
          </p:nvPr>
        </p:nvSpPr>
        <p:spPr>
          <a:xfrm>
            <a:off x="285720" y="285728"/>
            <a:ext cx="8643998" cy="6358006"/>
          </a:xfrm>
        </p:spPr>
        <p:txBody>
          <a:bodyPr/>
          <a:lstStyle/>
          <a:p>
            <a:pPr algn="l"/>
            <a:r>
              <a:rPr lang="tr-TR" sz="2800" b="1" dirty="0" smtClean="0">
                <a:solidFill>
                  <a:schemeClr val="bg1">
                    <a:lumMod val="50000"/>
                  </a:schemeClr>
                </a:solidFill>
              </a:rPr>
              <a:t>5. Sessiz ve Dikkat Odaklı Alanlar</a:t>
            </a:r>
            <a:r>
              <a:rPr lang="tr-TR" sz="2800" dirty="0" smtClean="0">
                <a:solidFill>
                  <a:schemeClr val="bg1">
                    <a:lumMod val="50000"/>
                  </a:schemeClr>
                </a:solidFill>
              </a:rPr>
              <a:t/>
            </a:r>
            <a:br>
              <a:rPr lang="tr-TR" sz="2800" dirty="0" smtClean="0">
                <a:solidFill>
                  <a:schemeClr val="bg1">
                    <a:lumMod val="50000"/>
                  </a:schemeClr>
                </a:solidFill>
              </a:rPr>
            </a:br>
            <a:r>
              <a:rPr lang="tr-TR" sz="2800" b="1" dirty="0" smtClean="0">
                <a:solidFill>
                  <a:srgbClr val="FF0000"/>
                </a:solidFill>
              </a:rPr>
              <a:t>Açıklama:</a:t>
            </a:r>
            <a:r>
              <a:rPr lang="tr-TR" sz="2800" dirty="0" smtClean="0">
                <a:solidFill>
                  <a:schemeClr val="bg1">
                    <a:lumMod val="50000"/>
                  </a:schemeClr>
                </a:solidFill>
              </a:rPr>
              <a:t/>
            </a:r>
            <a:br>
              <a:rPr lang="tr-TR" sz="2800" dirty="0" smtClean="0">
                <a:solidFill>
                  <a:schemeClr val="bg1">
                    <a:lumMod val="50000"/>
                  </a:schemeClr>
                </a:solidFill>
              </a:rPr>
            </a:br>
            <a:r>
              <a:rPr lang="tr-TR" sz="2800" dirty="0" smtClean="0">
                <a:solidFill>
                  <a:schemeClr val="bg1">
                    <a:lumMod val="50000"/>
                  </a:schemeClr>
                </a:solidFill>
              </a:rPr>
              <a:t>Bazı öğrenciler gürültülü ya da çoklu uyaranlı ortamlarda zorlanabilir. Farklılaştırılmış öğretim için bu öğrencilerin </a:t>
            </a:r>
            <a:r>
              <a:rPr lang="tr-TR" sz="2800" b="1" dirty="0" smtClean="0">
                <a:solidFill>
                  <a:schemeClr val="bg1">
                    <a:lumMod val="50000"/>
                  </a:schemeClr>
                </a:solidFill>
              </a:rPr>
              <a:t>sessiz, odaklı çalışabileceği alanlara</a:t>
            </a:r>
            <a:r>
              <a:rPr lang="tr-TR" sz="2800" dirty="0" smtClean="0">
                <a:solidFill>
                  <a:schemeClr val="bg1">
                    <a:lumMod val="50000"/>
                  </a:schemeClr>
                </a:solidFill>
              </a:rPr>
              <a:t> da ihtiyacı vardır</a:t>
            </a:r>
            <a:r>
              <a:rPr lang="tr-TR" sz="2800" dirty="0" smtClean="0">
                <a:solidFill>
                  <a:schemeClr val="bg1">
                    <a:lumMod val="50000"/>
                  </a:schemeClr>
                </a:solidFill>
              </a:rPr>
              <a:t>.</a:t>
            </a:r>
            <a:br>
              <a:rPr lang="tr-TR" sz="2800" dirty="0" smtClean="0">
                <a:solidFill>
                  <a:schemeClr val="bg1">
                    <a:lumMod val="50000"/>
                  </a:schemeClr>
                </a:solidFill>
              </a:rPr>
            </a:br>
            <a:r>
              <a:rPr lang="tr-TR" sz="2800" dirty="0" smtClean="0">
                <a:solidFill>
                  <a:schemeClr val="bg1">
                    <a:lumMod val="50000"/>
                  </a:schemeClr>
                </a:solidFill>
              </a:rPr>
              <a:t/>
            </a:r>
            <a:br>
              <a:rPr lang="tr-TR" sz="2800" dirty="0" smtClean="0">
                <a:solidFill>
                  <a:schemeClr val="bg1">
                    <a:lumMod val="50000"/>
                  </a:schemeClr>
                </a:solidFill>
              </a:rPr>
            </a:br>
            <a:r>
              <a:rPr lang="tr-TR" sz="2800" b="1" dirty="0" smtClean="0">
                <a:solidFill>
                  <a:srgbClr val="FF0000"/>
                </a:solidFill>
              </a:rPr>
              <a:t>Uygulama Önerileri:</a:t>
            </a:r>
            <a:r>
              <a:rPr lang="tr-TR" sz="2800" dirty="0" smtClean="0">
                <a:solidFill>
                  <a:schemeClr val="bg1">
                    <a:lumMod val="50000"/>
                  </a:schemeClr>
                </a:solidFill>
              </a:rPr>
              <a:t/>
            </a:r>
            <a:br>
              <a:rPr lang="tr-TR" sz="2800" dirty="0" smtClean="0">
                <a:solidFill>
                  <a:schemeClr val="bg1">
                    <a:lumMod val="50000"/>
                  </a:schemeClr>
                </a:solidFill>
              </a:rPr>
            </a:br>
            <a:r>
              <a:rPr lang="tr-TR" sz="2800" b="1" dirty="0" smtClean="0">
                <a:solidFill>
                  <a:srgbClr val="FF0000"/>
                </a:solidFill>
              </a:rPr>
              <a:t>- </a:t>
            </a:r>
            <a:r>
              <a:rPr lang="tr-TR" sz="2800" dirty="0" smtClean="0">
                <a:solidFill>
                  <a:schemeClr val="bg1">
                    <a:lumMod val="50000"/>
                  </a:schemeClr>
                </a:solidFill>
              </a:rPr>
              <a:t> Sessiz </a:t>
            </a:r>
            <a:r>
              <a:rPr lang="tr-TR" sz="2800" dirty="0" smtClean="0">
                <a:solidFill>
                  <a:schemeClr val="bg1">
                    <a:lumMod val="50000"/>
                  </a:schemeClr>
                </a:solidFill>
              </a:rPr>
              <a:t>okuma ve yazma köşesi</a:t>
            </a:r>
            <a:br>
              <a:rPr lang="tr-TR" sz="2800" dirty="0" smtClean="0">
                <a:solidFill>
                  <a:schemeClr val="bg1">
                    <a:lumMod val="50000"/>
                  </a:schemeClr>
                </a:solidFill>
              </a:rPr>
            </a:br>
            <a:r>
              <a:rPr lang="tr-TR" sz="2800" b="1" dirty="0" smtClean="0">
                <a:solidFill>
                  <a:srgbClr val="FF0000"/>
                </a:solidFill>
              </a:rPr>
              <a:t>- </a:t>
            </a:r>
            <a:r>
              <a:rPr lang="tr-TR" sz="2800" dirty="0" smtClean="0">
                <a:solidFill>
                  <a:schemeClr val="bg1">
                    <a:lumMod val="50000"/>
                  </a:schemeClr>
                </a:solidFill>
              </a:rPr>
              <a:t> Gürültüye </a:t>
            </a:r>
            <a:r>
              <a:rPr lang="tr-TR" sz="2800" dirty="0" smtClean="0">
                <a:solidFill>
                  <a:schemeClr val="bg1">
                    <a:lumMod val="50000"/>
                  </a:schemeClr>
                </a:solidFill>
              </a:rPr>
              <a:t>duyarlı öğrenciler için kulaklık veya ayraçlı masa kullanımı</a:t>
            </a:r>
            <a:br>
              <a:rPr lang="tr-TR" sz="2800" dirty="0" smtClean="0">
                <a:solidFill>
                  <a:schemeClr val="bg1">
                    <a:lumMod val="50000"/>
                  </a:schemeClr>
                </a:solidFill>
              </a:rPr>
            </a:br>
            <a:r>
              <a:rPr lang="tr-TR" sz="2800" b="1" dirty="0" smtClean="0">
                <a:solidFill>
                  <a:srgbClr val="FF0000"/>
                </a:solidFill>
              </a:rPr>
              <a:t>-  </a:t>
            </a:r>
            <a:r>
              <a:rPr lang="tr-TR" sz="2800" dirty="0" smtClean="0">
                <a:solidFill>
                  <a:schemeClr val="bg1">
                    <a:lumMod val="50000"/>
                  </a:schemeClr>
                </a:solidFill>
              </a:rPr>
              <a:t>Renkleri </a:t>
            </a:r>
            <a:r>
              <a:rPr lang="tr-TR" sz="2800" dirty="0" smtClean="0">
                <a:solidFill>
                  <a:schemeClr val="bg1">
                    <a:lumMod val="50000"/>
                  </a:schemeClr>
                </a:solidFill>
              </a:rPr>
              <a:t>ve ışığı yumuşatılmış köşeler (dikkat dağıtmayı önler</a:t>
            </a:r>
            <a:r>
              <a:rPr lang="tr-TR" sz="2800" dirty="0" smtClean="0">
                <a:solidFill>
                  <a:schemeClr val="bg1">
                    <a:lumMod val="50000"/>
                  </a:schemeClr>
                </a:solidFill>
              </a:rPr>
              <a:t>)</a:t>
            </a:r>
            <a:r>
              <a:rPr lang="tr-TR" sz="2800" dirty="0">
                <a:solidFill>
                  <a:schemeClr val="bg1">
                    <a:lumMod val="50000"/>
                  </a:schemeClr>
                </a:solidFill>
              </a:rPr>
              <a:t/>
            </a:r>
            <a:br>
              <a:rPr lang="tr-TR" sz="2800" dirty="0">
                <a:solidFill>
                  <a:schemeClr val="bg1">
                    <a:lumMod val="50000"/>
                  </a:schemeClr>
                </a:solidFill>
              </a:rPr>
            </a:br>
            <a:endParaRPr lang="tr-TR" sz="2800" dirty="0">
              <a:solidFill>
                <a:schemeClr val="bg1">
                  <a:lumMod val="50000"/>
                </a:schemeClr>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5 Başlık"/>
          <p:cNvSpPr>
            <a:spLocks noGrp="1"/>
          </p:cNvSpPr>
          <p:nvPr>
            <p:ph type="ctrTitle" sz="quarter"/>
          </p:nvPr>
        </p:nvSpPr>
        <p:spPr>
          <a:xfrm>
            <a:off x="142844" y="357166"/>
            <a:ext cx="8786874" cy="5643602"/>
          </a:xfrm>
        </p:spPr>
        <p:txBody>
          <a:bodyPr/>
          <a:lstStyle/>
          <a:p>
            <a:pPr algn="l"/>
            <a:r>
              <a:rPr lang="tr-TR" sz="2800" b="1" dirty="0" smtClean="0">
                <a:solidFill>
                  <a:schemeClr val="bg1">
                    <a:lumMod val="50000"/>
                  </a:schemeClr>
                </a:solidFill>
              </a:rPr>
              <a:t>6. Psikolojik Güven Ortamı ve Dahil Edicilik</a:t>
            </a:r>
            <a:r>
              <a:rPr lang="tr-TR" sz="2800" dirty="0" smtClean="0">
                <a:solidFill>
                  <a:schemeClr val="bg1">
                    <a:lumMod val="50000"/>
                  </a:schemeClr>
                </a:solidFill>
              </a:rPr>
              <a:t/>
            </a:r>
            <a:br>
              <a:rPr lang="tr-TR" sz="2800" dirty="0" smtClean="0">
                <a:solidFill>
                  <a:schemeClr val="bg1">
                    <a:lumMod val="50000"/>
                  </a:schemeClr>
                </a:solidFill>
              </a:rPr>
            </a:br>
            <a:r>
              <a:rPr lang="tr-TR" sz="2800" b="1" dirty="0" smtClean="0">
                <a:solidFill>
                  <a:srgbClr val="FF0000"/>
                </a:solidFill>
              </a:rPr>
              <a:t>Açıklama:</a:t>
            </a:r>
            <a:r>
              <a:rPr lang="tr-TR" sz="2800" dirty="0" smtClean="0">
                <a:solidFill>
                  <a:schemeClr val="bg1">
                    <a:lumMod val="50000"/>
                  </a:schemeClr>
                </a:solidFill>
              </a:rPr>
              <a:t/>
            </a:r>
            <a:br>
              <a:rPr lang="tr-TR" sz="2800" dirty="0" smtClean="0">
                <a:solidFill>
                  <a:schemeClr val="bg1">
                    <a:lumMod val="50000"/>
                  </a:schemeClr>
                </a:solidFill>
              </a:rPr>
            </a:br>
            <a:r>
              <a:rPr lang="tr-TR" sz="2800" dirty="0" smtClean="0">
                <a:solidFill>
                  <a:schemeClr val="bg1">
                    <a:lumMod val="50000"/>
                  </a:schemeClr>
                </a:solidFill>
              </a:rPr>
              <a:t>Tüm öğrencilerin kendini değerli ve güvenli hissettiği bir ortam, farklılaştırılmış öğretimin başarısını doğrudan etkiler</a:t>
            </a:r>
            <a:r>
              <a:rPr lang="tr-TR" sz="2800" dirty="0" smtClean="0">
                <a:solidFill>
                  <a:schemeClr val="bg1">
                    <a:lumMod val="50000"/>
                  </a:schemeClr>
                </a:solidFill>
              </a:rPr>
              <a:t>.</a:t>
            </a:r>
            <a:br>
              <a:rPr lang="tr-TR" sz="2800" dirty="0" smtClean="0">
                <a:solidFill>
                  <a:schemeClr val="bg1">
                    <a:lumMod val="50000"/>
                  </a:schemeClr>
                </a:solidFill>
              </a:rPr>
            </a:br>
            <a:r>
              <a:rPr lang="tr-TR" sz="2800" dirty="0" smtClean="0">
                <a:solidFill>
                  <a:schemeClr val="bg1">
                    <a:lumMod val="50000"/>
                  </a:schemeClr>
                </a:solidFill>
              </a:rPr>
              <a:t/>
            </a:r>
            <a:br>
              <a:rPr lang="tr-TR" sz="2800" dirty="0" smtClean="0">
                <a:solidFill>
                  <a:schemeClr val="bg1">
                    <a:lumMod val="50000"/>
                  </a:schemeClr>
                </a:solidFill>
              </a:rPr>
            </a:br>
            <a:r>
              <a:rPr lang="tr-TR" sz="2800" b="1" dirty="0" smtClean="0">
                <a:solidFill>
                  <a:srgbClr val="FF0000"/>
                </a:solidFill>
              </a:rPr>
              <a:t>Uygulama Önerileri:</a:t>
            </a:r>
            <a:r>
              <a:rPr lang="tr-TR" sz="2800" dirty="0" smtClean="0">
                <a:solidFill>
                  <a:schemeClr val="bg1">
                    <a:lumMod val="50000"/>
                  </a:schemeClr>
                </a:solidFill>
              </a:rPr>
              <a:t/>
            </a:r>
            <a:br>
              <a:rPr lang="tr-TR" sz="2800" dirty="0" smtClean="0">
                <a:solidFill>
                  <a:schemeClr val="bg1">
                    <a:lumMod val="50000"/>
                  </a:schemeClr>
                </a:solidFill>
              </a:rPr>
            </a:br>
            <a:r>
              <a:rPr lang="tr-TR" sz="2800" b="1" dirty="0" smtClean="0">
                <a:solidFill>
                  <a:srgbClr val="FF0000"/>
                </a:solidFill>
              </a:rPr>
              <a:t>- </a:t>
            </a:r>
            <a:r>
              <a:rPr lang="tr-TR" sz="2800" dirty="0" smtClean="0">
                <a:solidFill>
                  <a:schemeClr val="bg1">
                    <a:lumMod val="50000"/>
                  </a:schemeClr>
                </a:solidFill>
              </a:rPr>
              <a:t> Hata </a:t>
            </a:r>
            <a:r>
              <a:rPr lang="tr-TR" sz="2800" dirty="0" smtClean="0">
                <a:solidFill>
                  <a:schemeClr val="bg1">
                    <a:lumMod val="50000"/>
                  </a:schemeClr>
                </a:solidFill>
              </a:rPr>
              <a:t>yapmanın doğal karşılandığı ve desteklendiği sınıf iklimi</a:t>
            </a:r>
            <a:br>
              <a:rPr lang="tr-TR" sz="2800" dirty="0" smtClean="0">
                <a:solidFill>
                  <a:schemeClr val="bg1">
                    <a:lumMod val="50000"/>
                  </a:schemeClr>
                </a:solidFill>
              </a:rPr>
            </a:br>
            <a:r>
              <a:rPr lang="tr-TR" sz="2800" b="1" dirty="0" smtClean="0">
                <a:solidFill>
                  <a:srgbClr val="FF0000"/>
                </a:solidFill>
              </a:rPr>
              <a:t>- </a:t>
            </a:r>
            <a:r>
              <a:rPr lang="tr-TR" sz="2800" dirty="0" smtClean="0">
                <a:solidFill>
                  <a:schemeClr val="bg1">
                    <a:lumMod val="50000"/>
                  </a:schemeClr>
                </a:solidFill>
              </a:rPr>
              <a:t> Her </a:t>
            </a:r>
            <a:r>
              <a:rPr lang="tr-TR" sz="2800" dirty="0" smtClean="0">
                <a:solidFill>
                  <a:schemeClr val="bg1">
                    <a:lumMod val="50000"/>
                  </a:schemeClr>
                </a:solidFill>
              </a:rPr>
              <a:t>öğrencinin çabasının takdir edildiği geri bildirim alanları</a:t>
            </a:r>
            <a:br>
              <a:rPr lang="tr-TR" sz="2800" dirty="0" smtClean="0">
                <a:solidFill>
                  <a:schemeClr val="bg1">
                    <a:lumMod val="50000"/>
                  </a:schemeClr>
                </a:solidFill>
              </a:rPr>
            </a:br>
            <a:r>
              <a:rPr lang="tr-TR" sz="2800" b="1" dirty="0" smtClean="0">
                <a:solidFill>
                  <a:srgbClr val="FF0000"/>
                </a:solidFill>
              </a:rPr>
              <a:t>- </a:t>
            </a:r>
            <a:r>
              <a:rPr lang="tr-TR" sz="2800" dirty="0" smtClean="0">
                <a:solidFill>
                  <a:schemeClr val="bg1">
                    <a:lumMod val="50000"/>
                  </a:schemeClr>
                </a:solidFill>
              </a:rPr>
              <a:t> Grup </a:t>
            </a:r>
            <a:r>
              <a:rPr lang="tr-TR" sz="2800" dirty="0" smtClean="0">
                <a:solidFill>
                  <a:schemeClr val="bg1">
                    <a:lumMod val="50000"/>
                  </a:schemeClr>
                </a:solidFill>
              </a:rPr>
              <a:t>kuralları ve işbirliğini teşvik eden sınıf sözleşmeleri</a:t>
            </a:r>
            <a:endParaRPr lang="tr-TR" sz="2800" dirty="0">
              <a:solidFill>
                <a:schemeClr val="bg1">
                  <a:lumMod val="50000"/>
                </a:schemeClr>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ijital Noktalar">
  <a:themeElements>
    <a:clrScheme name="Dijital Noktalar 2">
      <a:dk1>
        <a:srgbClr val="5B5B89"/>
      </a:dk1>
      <a:lt1>
        <a:srgbClr val="FFFFFF"/>
      </a:lt1>
      <a:dk2>
        <a:srgbClr val="666699"/>
      </a:dk2>
      <a:lt2>
        <a:srgbClr val="DFDEF6"/>
      </a:lt2>
      <a:accent1>
        <a:srgbClr val="6666FF"/>
      </a:accent1>
      <a:accent2>
        <a:srgbClr val="52527C"/>
      </a:accent2>
      <a:accent3>
        <a:srgbClr val="B8B8CA"/>
      </a:accent3>
      <a:accent4>
        <a:srgbClr val="DADADA"/>
      </a:accent4>
      <a:accent5>
        <a:srgbClr val="B8B8FF"/>
      </a:accent5>
      <a:accent6>
        <a:srgbClr val="494970"/>
      </a:accent6>
      <a:hlink>
        <a:srgbClr val="9999FF"/>
      </a:hlink>
      <a:folHlink>
        <a:srgbClr val="CCCCFF"/>
      </a:folHlink>
    </a:clrScheme>
    <a:fontScheme name="Dijital Noktalar">
      <a:majorFont>
        <a:latin typeface="Arial"/>
        <a:ea typeface=""/>
        <a:cs typeface=""/>
      </a:majorFont>
      <a:minorFont>
        <a:latin typeface="Arial"/>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ijital Noktalar 1">
        <a:dk1>
          <a:srgbClr val="00008A"/>
        </a:dk1>
        <a:lt1>
          <a:srgbClr val="FFFFFF"/>
        </a:lt1>
        <a:dk2>
          <a:srgbClr val="000099"/>
        </a:dk2>
        <a:lt2>
          <a:srgbClr val="FFFFFF"/>
        </a:lt2>
        <a:accent1>
          <a:srgbClr val="0099FF"/>
        </a:accent1>
        <a:accent2>
          <a:srgbClr val="00007A"/>
        </a:accent2>
        <a:accent3>
          <a:srgbClr val="AAAACA"/>
        </a:accent3>
        <a:accent4>
          <a:srgbClr val="DADADA"/>
        </a:accent4>
        <a:accent5>
          <a:srgbClr val="AACAFF"/>
        </a:accent5>
        <a:accent6>
          <a:srgbClr val="00006E"/>
        </a:accent6>
        <a:hlink>
          <a:srgbClr val="EAEAEA"/>
        </a:hlink>
        <a:folHlink>
          <a:srgbClr val="FFCC00"/>
        </a:folHlink>
      </a:clrScheme>
      <a:clrMap bg1="dk2" tx1="lt1" bg2="dk1" tx2="lt2" accent1="accent1" accent2="accent2" accent3="accent3" accent4="accent4" accent5="accent5" accent6="accent6" hlink="hlink" folHlink="folHlink"/>
    </a:extraClrScheme>
    <a:extraClrScheme>
      <a:clrScheme name="Dijital Noktalar 2">
        <a:dk1>
          <a:srgbClr val="5B5B89"/>
        </a:dk1>
        <a:lt1>
          <a:srgbClr val="FFFFFF"/>
        </a:lt1>
        <a:dk2>
          <a:srgbClr val="666699"/>
        </a:dk2>
        <a:lt2>
          <a:srgbClr val="DFDEF6"/>
        </a:lt2>
        <a:accent1>
          <a:srgbClr val="6666FF"/>
        </a:accent1>
        <a:accent2>
          <a:srgbClr val="52527C"/>
        </a:accent2>
        <a:accent3>
          <a:srgbClr val="B8B8CA"/>
        </a:accent3>
        <a:accent4>
          <a:srgbClr val="DADADA"/>
        </a:accent4>
        <a:accent5>
          <a:srgbClr val="B8B8FF"/>
        </a:accent5>
        <a:accent6>
          <a:srgbClr val="494970"/>
        </a:accent6>
        <a:hlink>
          <a:srgbClr val="9999FF"/>
        </a:hlink>
        <a:folHlink>
          <a:srgbClr val="CCCCFF"/>
        </a:folHlink>
      </a:clrScheme>
      <a:clrMap bg1="dk2" tx1="lt1" bg2="dk1" tx2="lt2" accent1="accent1" accent2="accent2" accent3="accent3" accent4="accent4" accent5="accent5" accent6="accent6" hlink="hlink" folHlink="folHlink"/>
    </a:extraClrScheme>
    <a:extraClrScheme>
      <a:clrScheme name="Dijital Noktalar 3">
        <a:dk1>
          <a:srgbClr val="700000"/>
        </a:dk1>
        <a:lt1>
          <a:srgbClr val="FFFFFF"/>
        </a:lt1>
        <a:dk2>
          <a:srgbClr val="800000"/>
        </a:dk2>
        <a:lt2>
          <a:srgbClr val="FFFFCC"/>
        </a:lt2>
        <a:accent1>
          <a:srgbClr val="BE7960"/>
        </a:accent1>
        <a:accent2>
          <a:srgbClr val="600000"/>
        </a:accent2>
        <a:accent3>
          <a:srgbClr val="C0AAAA"/>
        </a:accent3>
        <a:accent4>
          <a:srgbClr val="DADADA"/>
        </a:accent4>
        <a:accent5>
          <a:srgbClr val="DBBEB6"/>
        </a:accent5>
        <a:accent6>
          <a:srgbClr val="560000"/>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jital Noktalar 4">
        <a:dk1>
          <a:srgbClr val="000000"/>
        </a:dk1>
        <a:lt1>
          <a:srgbClr val="FDEB9D"/>
        </a:lt1>
        <a:dk2>
          <a:srgbClr val="000000"/>
        </a:dk2>
        <a:lt2>
          <a:srgbClr val="E0CE82"/>
        </a:lt2>
        <a:accent1>
          <a:srgbClr val="EAEAEA"/>
        </a:accent1>
        <a:accent2>
          <a:srgbClr val="C2B476"/>
        </a:accent2>
        <a:accent3>
          <a:srgbClr val="FEF3CC"/>
        </a:accent3>
        <a:accent4>
          <a:srgbClr val="000000"/>
        </a:accent4>
        <a:accent5>
          <a:srgbClr val="F3F3F3"/>
        </a:accent5>
        <a:accent6>
          <a:srgbClr val="B0A36A"/>
        </a:accent6>
        <a:hlink>
          <a:srgbClr val="A47900"/>
        </a:hlink>
        <a:folHlink>
          <a:srgbClr val="8C8900"/>
        </a:folHlink>
      </a:clrScheme>
      <a:clrMap bg1="lt1" tx1="dk1" bg2="lt2" tx2="dk2" accent1="accent1" accent2="accent2" accent3="accent3" accent4="accent4" accent5="accent5" accent6="accent6" hlink="hlink" folHlink="folHlink"/>
    </a:extraClrScheme>
    <a:extraClrScheme>
      <a:clrScheme name="Dijital Noktalar 5">
        <a:dk1>
          <a:srgbClr val="5B5E52"/>
        </a:dk1>
        <a:lt1>
          <a:srgbClr val="FFFFFF"/>
        </a:lt1>
        <a:dk2>
          <a:srgbClr val="686B5D"/>
        </a:dk2>
        <a:lt2>
          <a:srgbClr val="CCD5C7"/>
        </a:lt2>
        <a:accent1>
          <a:srgbClr val="809EA8"/>
        </a:accent1>
        <a:accent2>
          <a:srgbClr val="4F5147"/>
        </a:accent2>
        <a:accent3>
          <a:srgbClr val="B9BAB6"/>
        </a:accent3>
        <a:accent4>
          <a:srgbClr val="DADADA"/>
        </a:accent4>
        <a:accent5>
          <a:srgbClr val="C0CCD1"/>
        </a:accent5>
        <a:accent6>
          <a:srgbClr val="47493F"/>
        </a:accent6>
        <a:hlink>
          <a:srgbClr val="AAA854"/>
        </a:hlink>
        <a:folHlink>
          <a:srgbClr val="E1D09F"/>
        </a:folHlink>
      </a:clrScheme>
      <a:clrMap bg1="dk2" tx1="lt1" bg2="dk1" tx2="lt2" accent1="accent1" accent2="accent2" accent3="accent3" accent4="accent4" accent5="accent5" accent6="accent6" hlink="hlink" folHlink="folHlink"/>
    </a:extraClrScheme>
    <a:extraClrScheme>
      <a:clrScheme name="Dijital Noktalar 6">
        <a:dk1>
          <a:srgbClr val="46532B"/>
        </a:dk1>
        <a:lt1>
          <a:srgbClr val="FFFFFF"/>
        </a:lt1>
        <a:dk2>
          <a:srgbClr val="4E5D31"/>
        </a:dk2>
        <a:lt2>
          <a:srgbClr val="FFFFCC"/>
        </a:lt2>
        <a:accent1>
          <a:srgbClr val="8F8C00"/>
        </a:accent1>
        <a:accent2>
          <a:srgbClr val="424F29"/>
        </a:accent2>
        <a:accent3>
          <a:srgbClr val="B2B6AD"/>
        </a:accent3>
        <a:accent4>
          <a:srgbClr val="DADADA"/>
        </a:accent4>
        <a:accent5>
          <a:srgbClr val="C6C5AA"/>
        </a:accent5>
        <a:accent6>
          <a:srgbClr val="3B4724"/>
        </a:accent6>
        <a:hlink>
          <a:srgbClr val="33CC33"/>
        </a:hlink>
        <a:folHlink>
          <a:srgbClr val="00A1B2"/>
        </a:folHlink>
      </a:clrScheme>
      <a:clrMap bg1="dk2" tx1="lt1" bg2="dk1" tx2="lt2" accent1="accent1" accent2="accent2" accent3="accent3" accent4="accent4" accent5="accent5" accent6="accent6" hlink="hlink" folHlink="folHlink"/>
    </a:extraClrScheme>
    <a:extraClrScheme>
      <a:clrScheme name="Dijital Noktalar 7">
        <a:dk1>
          <a:srgbClr val="007673"/>
        </a:dk1>
        <a:lt1>
          <a:srgbClr val="FFFFFF"/>
        </a:lt1>
        <a:dk2>
          <a:srgbClr val="008080"/>
        </a:dk2>
        <a:lt2>
          <a:srgbClr val="FFFF99"/>
        </a:lt2>
        <a:accent1>
          <a:srgbClr val="33CCCC"/>
        </a:accent1>
        <a:accent2>
          <a:srgbClr val="006462"/>
        </a:accent2>
        <a:accent3>
          <a:srgbClr val="AAC0C0"/>
        </a:accent3>
        <a:accent4>
          <a:srgbClr val="DADADA"/>
        </a:accent4>
        <a:accent5>
          <a:srgbClr val="ADE2E2"/>
        </a:accent5>
        <a:accent6>
          <a:srgbClr val="005A58"/>
        </a:accent6>
        <a:hlink>
          <a:srgbClr val="FFCC00"/>
        </a:hlink>
        <a:folHlink>
          <a:srgbClr val="CC3300"/>
        </a:folHlink>
      </a:clrScheme>
      <a:clrMap bg1="dk2" tx1="lt1" bg2="dk1" tx2="lt2" accent1="accent1" accent2="accent2" accent3="accent3" accent4="accent4" accent5="accent5" accent6="accent6" hlink="hlink" folHlink="folHlink"/>
    </a:extraClrScheme>
    <a:extraClrScheme>
      <a:clrScheme name="Dijital Noktalar 8">
        <a:dk1>
          <a:srgbClr val="000000"/>
        </a:dk1>
        <a:lt1>
          <a:srgbClr val="E6F8F4"/>
        </a:lt1>
        <a:dk2>
          <a:srgbClr val="000000"/>
        </a:dk2>
        <a:lt2>
          <a:srgbClr val="C5DBD6"/>
        </a:lt2>
        <a:accent1>
          <a:srgbClr val="CCFF99"/>
        </a:accent1>
        <a:accent2>
          <a:srgbClr val="ACBAB7"/>
        </a:accent2>
        <a:accent3>
          <a:srgbClr val="F0FBF8"/>
        </a:accent3>
        <a:accent4>
          <a:srgbClr val="000000"/>
        </a:accent4>
        <a:accent5>
          <a:srgbClr val="E2FFCA"/>
        </a:accent5>
        <a:accent6>
          <a:srgbClr val="9BA8A6"/>
        </a:accent6>
        <a:hlink>
          <a:srgbClr val="008080"/>
        </a:hlink>
        <a:folHlink>
          <a:srgbClr val="0066CC"/>
        </a:folHlink>
      </a:clrScheme>
      <a:clrMap bg1="lt1" tx1="dk1" bg2="lt2" tx2="dk2" accent1="accent1" accent2="accent2" accent3="accent3" accent4="accent4" accent5="accent5" accent6="accent6" hlink="hlink" folHlink="folHlink"/>
    </a:extraClrScheme>
    <a:extraClrScheme>
      <a:clrScheme name="Dijital Noktalar 9">
        <a:dk1>
          <a:srgbClr val="000000"/>
        </a:dk1>
        <a:lt1>
          <a:srgbClr val="EAEAEA"/>
        </a:lt1>
        <a:dk2>
          <a:srgbClr val="000000"/>
        </a:dk2>
        <a:lt2>
          <a:srgbClr val="D1D1D1"/>
        </a:lt2>
        <a:accent1>
          <a:srgbClr val="CCECFF"/>
        </a:accent1>
        <a:accent2>
          <a:srgbClr val="B2B2B2"/>
        </a:accent2>
        <a:accent3>
          <a:srgbClr val="F3F3F3"/>
        </a:accent3>
        <a:accent4>
          <a:srgbClr val="000000"/>
        </a:accent4>
        <a:accent5>
          <a:srgbClr val="E2F4FF"/>
        </a:accent5>
        <a:accent6>
          <a:srgbClr val="A1A1A1"/>
        </a:accent6>
        <a:hlink>
          <a:srgbClr val="7200E4"/>
        </a:hlink>
        <a:folHlink>
          <a:srgbClr val="003399"/>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Digital Dots</Template>
  <TotalTime>108</TotalTime>
  <Words>47</Words>
  <Application>Microsoft Office PowerPoint</Application>
  <PresentationFormat>Ekran Gösterisi (4:3)</PresentationFormat>
  <Paragraphs>8</Paragraphs>
  <Slides>8</Slides>
  <Notes>0</Notes>
  <HiddenSlides>0</HiddenSlides>
  <MMClips>0</MMClips>
  <ScaleCrop>false</ScaleCrop>
  <HeadingPairs>
    <vt:vector size="4" baseType="variant">
      <vt:variant>
        <vt:lpstr>Tema</vt:lpstr>
      </vt:variant>
      <vt:variant>
        <vt:i4>1</vt:i4>
      </vt:variant>
      <vt:variant>
        <vt:lpstr>Slayt Başlıkları</vt:lpstr>
      </vt:variant>
      <vt:variant>
        <vt:i4>8</vt:i4>
      </vt:variant>
    </vt:vector>
  </HeadingPairs>
  <TitlesOfParts>
    <vt:vector size="9" baseType="lpstr">
      <vt:lpstr>Dijital Noktalar</vt:lpstr>
      <vt:lpstr>FARKLILAŞTIRILMIŞ ETKİNLİK PLANLARINA YÖNELİK EĞİTİM ORTAMINI DÜZENLEME </vt:lpstr>
      <vt:lpstr> Farklılaştırılmış Etkinlikler İçin Eğitim Ortamı Nasıl Olmalıdır? Farklılaştırma yaklaşımı, sadece içerik ve süreçte değil, aynı zamanda fiziksel ve psikolojik öğrenme ortamının da esnek, kapsayıcı ve öğrenci merkezli olmasını gerektirir.  Farklılaştırılmış eğitim ortamı, her öğrencinin kendi hızında, kendi yolu ve yöntemiyle öğrenmesini mümkün kılan kapsayıcı, esnek ve çok yönlü bir öğrenme alanı sunmalıdır. Bu ortamlar sadece fiziksel değil, aynı zamanda duygusal ve sosyal farklılıklara da duyarlı olarak tasarlanmalıdır.</vt:lpstr>
      <vt:lpstr>1. Esnek ve Çok Amaçlı Öğrenme Alanları Açıklama: Sınıfın tek tip sıralar yerine, farklı grup çalışmaları, bireysel öğrenme ve keşfetmeye uygun çeşitlendirilmiş öğrenme alanlarına sahip olması gerekir.  Uygulama Önerileri: - Grup çalışmalarına uygun U şeklinde ya da ada düzeni - Tek başına çalışmak isteyen öğrenciler için bireysel çalışma köşesi - Okuma, deney ya da sanat etkinlikleri için tematik köşeler </vt:lpstr>
      <vt:lpstr>   2. İçeriğe ve Sürece Göre Değişen Materyal Kullanımı Açıklama: Her öğrencinin hazırbulunuşluk düzeyi ve öğrenme stiline göre zenginleştirilmiş, sadeleştirilmiş, görsel, işitsel, kinestetik materyaller kullanılmalıdır.  Uygulama Önerileri: - Kavram haritaları, çizelgeler, görsel kartlar - Somut materyaller (bloklar, modeller, deney setleri) - Dijital içerikler (e-kitaplar, interaktif uygulamalar, videolar) - Alternatif yazılımlar (TTS, dikte yazılımı vb.) desteklenebilir</vt:lpstr>
      <vt:lpstr>3. Bireysel İhtiyaca Uygun Zaman ve Destek Planlaması Açıklama: Bazı öğrencilerin öğrenme süresi uzayabilir veya daha fazla yönlendirmeye ihtiyaç duyabilir. Bu nedenle öğrenme süresi ve öğretmen desteği kişiye göre düzenlenmelidir.  Uygulama Önerileri: -  Görev süresi ve bitirme süresi farklılaştırılabilir -  Öğrenci rehber kartlarıyla adım adım yönlendirme sağlanabilir -  Bazı öğrenciler için sınıfın uygun bir bölümünde bire bir anlatım alanı oluşturulabilir</vt:lpstr>
      <vt:lpstr>4. İlgi ve Seçime Dayalı Etkinlik Alanları Açıklama: Farklılaştırma, öğrencinin seçim yapmasına ve öğrenme sorumluluğu almasına da olanak tanır. Bunun için sınıf ortamında menü tipi görev panoları, öğrenci tercih kutuları gibi uygulamalara yer verilmelidir.  Uygulama Önerileri: -  Etkinlik menüsü panosu (öğrenci istediği görevi seçer) -  “Benim köşem” gibi öğrenci ilgi alanına göre düzenlenmiş sınıf bölümü -  Öğrencinin yaptığı çalışmaları sergileyebileceği duvar/tahta bölümleri</vt:lpstr>
      <vt:lpstr>5. Sessiz ve Dikkat Odaklı Alanlar Açıklama: Bazı öğrenciler gürültülü ya da çoklu uyaranlı ortamlarda zorlanabilir. Farklılaştırılmış öğretim için bu öğrencilerin sessiz, odaklı çalışabileceği alanlara da ihtiyacı vardır.  Uygulama Önerileri: -  Sessiz okuma ve yazma köşesi -  Gürültüye duyarlı öğrenciler için kulaklık veya ayraçlı masa kullanımı -  Renkleri ve ışığı yumuşatılmış köşeler (dikkat dağıtmayı önler) </vt:lpstr>
      <vt:lpstr>6. Psikolojik Güven Ortamı ve Dahil Edicilik Açıklama: Tüm öğrencilerin kendini değerli ve güvenli hissettiği bir ortam, farklılaştırılmış öğretimin başarısını doğrudan etkiler.  Uygulama Önerileri: -  Hata yapmanın doğal karşılandığı ve desteklendiği sınıf iklimi -  Her öğrencinin çabasının takdir edildiği geri bildirim alanları -  Grup kuralları ve işbirliğini teşvik eden sınıf sözleşmeleri</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İbrahim Bekteş</dc:creator>
  <cp:lastModifiedBy>huawei</cp:lastModifiedBy>
  <dcterms:created xsi:type="dcterms:W3CDTF">2010-03-31T06:34:33Z</dcterms:created>
  <dcterms:modified xsi:type="dcterms:W3CDTF">2025-06-23T23:03:27Z</dcterms:modified>
</cp:coreProperties>
</file>