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0" r:id="rId4"/>
    <p:sldId id="269" r:id="rId5"/>
    <p:sldId id="268" r:id="rId6"/>
    <p:sldId id="267" r:id="rId7"/>
    <p:sldId id="257" r:id="rId8"/>
    <p:sldId id="272" r:id="rId9"/>
    <p:sldId id="273" r:id="rId10"/>
    <p:sldId id="274" r:id="rId11"/>
    <p:sldId id="275" r:id="rId12"/>
    <p:sldId id="266" r:id="rId13"/>
    <p:sldId id="276" r:id="rId14"/>
    <p:sldId id="265" r:id="rId15"/>
    <p:sldId id="264" r:id="rId16"/>
    <p:sldId id="263" r:id="rId17"/>
    <p:sldId id="262" r:id="rId18"/>
    <p:sldId id="277" r:id="rId1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2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27.9.2024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-2292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DERS:</a:t>
            </a:r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HAYAT BİLGİSİ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9512" y="921038"/>
            <a:ext cx="87849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KONU:</a:t>
            </a:r>
            <a:r>
              <a:rPr lang="tr-TR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SINIFIMIZIN VE OKULUMUZUN KROKİSİ SUNUSU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0" y="3506361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HAZIRLAYAN: </a:t>
            </a:r>
            <a:r>
              <a:rPr lang="tr-TR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CUMA ARAYICI</a:t>
            </a:r>
          </a:p>
          <a:p>
            <a:pPr algn="ctr"/>
            <a:r>
              <a:rPr lang="tr-TR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Ö.İ.İLKOKULU-MALATYA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73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-2292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Krokinin özellikleri: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9512" y="764704"/>
            <a:ext cx="89644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Krokide yön okları bulunur ve kağıdın bir yerinde kuzey-güney tarafını gösteren bir ok çizilmelidir,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79521" y="4395787"/>
            <a:ext cx="8964488" cy="24622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Önemli olan caddeler, yollar, tarihi yerler ve sokaklar krokide gösterilir.</a:t>
            </a:r>
            <a:endParaRPr lang="tr-TR" sz="5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0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-2292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Krokinin özellikleri: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9512" y="764704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Ayrıca önemli yerlerin isimleri yazılır.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79521" y="2276872"/>
            <a:ext cx="8964488" cy="40010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Görüldüğü üzere krokide kullanılan birçok farklı unsur vardır. Bu unsurlar sayesinde krokiyi daha iyi bir şekilde çizme şansınız vardır.</a:t>
            </a:r>
            <a:endParaRPr lang="tr-TR" sz="5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55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76"/>
            <a:ext cx="9144000" cy="93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3998"/>
            <a:ext cx="9144000" cy="598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81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76"/>
            <a:ext cx="9144000" cy="93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ikdörtgen 5"/>
          <p:cNvSpPr/>
          <p:nvPr/>
        </p:nvSpPr>
        <p:spPr>
          <a:xfrm>
            <a:off x="179512" y="764704"/>
            <a:ext cx="896448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Kuş bakışı çizilmelidir. Kağıdın bir köşesine yön haritası çizilir. Ölçeksiz çizilmesine rağmen, mesafeler göz kararı bir şekilde orantılı olarak çizilmelidir.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9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860032" y="414908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kuşbakışı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5400092" y="494116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yukarıdan</a:t>
            </a:r>
            <a:r>
              <a:rPr lang="tr-TR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1907704" y="566124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kroki</a:t>
            </a:r>
            <a:endParaRPr lang="tr-T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03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5652120" y="458112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tr-TR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tr-T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3203848" y="5233555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 A 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5652120" y="525389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 B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3995936" y="581098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A </a:t>
            </a:r>
          </a:p>
        </p:txBody>
      </p:sp>
    </p:spTree>
    <p:extLst>
      <p:ext uri="{BB962C8B-B14F-4D97-AF65-F5344CB8AC3E}">
        <p14:creationId xmlns:p14="http://schemas.microsoft.com/office/powerpoint/2010/main" val="33901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26"/>
            <a:ext cx="9144000" cy="6838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16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73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-2292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DERS:</a:t>
            </a:r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HAYAT BİLGİSİ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9512" y="921038"/>
            <a:ext cx="87849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KONU:</a:t>
            </a:r>
            <a:r>
              <a:rPr lang="tr-TR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SINIFIMIZIN VE OKULUMUZUN KROKİSİ SUNUSU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0" y="3506361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HAZIRLAYAN: </a:t>
            </a:r>
            <a:r>
              <a:rPr lang="tr-TR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CUMA ARAYICI</a:t>
            </a:r>
          </a:p>
          <a:p>
            <a:pPr algn="ctr"/>
            <a:r>
              <a:rPr lang="tr-TR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Ö.İ.İLKOKULU-MALATYA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05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2" y="1714500"/>
            <a:ext cx="9108468" cy="5143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70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92"/>
            <a:ext cx="9144000" cy="6848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92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6" y="0"/>
            <a:ext cx="9131424" cy="299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6" y="2996952"/>
            <a:ext cx="9131424" cy="3861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68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" y="0"/>
            <a:ext cx="9143165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038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57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https://halukozyurt.com.tr/upload/gallery/sosyal-bilgiler/sosyal-bilgiler_744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87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-2292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Kroki: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23764" y="921038"/>
            <a:ext cx="896448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Bir yerin kuşbakışı görüntüsünün kağıt üzerine ölçüsüz bir şekilde kabataslak olarak </a:t>
            </a:r>
            <a:r>
              <a:rPr lang="tr-TR" sz="6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çizilmesine </a:t>
            </a:r>
            <a:r>
              <a:rPr lang="tr-TR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</a:t>
            </a:r>
            <a:r>
              <a:rPr lang="tr-TR" sz="6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denir.</a:t>
            </a:r>
            <a:endParaRPr lang="tr-TR" sz="6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7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-2292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Krokinin özellikleri: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23764" y="921038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Kuşbakışı olarak </a:t>
            </a:r>
            <a:r>
              <a:rPr lang="tr-TR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yapılır.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23764" y="1963030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Krokilerde plan yapmaya gerek yoktur,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123764" y="3710512"/>
            <a:ext cx="89644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Diğer haritalardan farklı olarak krokilerde ölçü kullanılmaz,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14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-2292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Krokinin özellikleri: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9512" y="764704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Uzunluklar göz kararı şekilde belirlenir. 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07286" y="2348880"/>
            <a:ext cx="8964488" cy="24622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Uzunlukların küçültülmesi ise göz kararına göre yapılmaktadır,</a:t>
            </a:r>
            <a:endParaRPr lang="tr-TR" sz="5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3864" y="4395787"/>
            <a:ext cx="8964488" cy="24622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5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Krokilerde semboller, çizgiler ve geometrik şekiller kullanılmaktadır,</a:t>
            </a:r>
            <a:endParaRPr lang="tr-TR" sz="5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65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198</Words>
  <Application>Microsoft Office PowerPoint</Application>
  <PresentationFormat>Ekran Gösterisi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AJANS</dc:creator>
  <cp:lastModifiedBy>AJANSS</cp:lastModifiedBy>
  <cp:revision>23</cp:revision>
  <dcterms:created xsi:type="dcterms:W3CDTF">2020-09-15T16:45:53Z</dcterms:created>
  <dcterms:modified xsi:type="dcterms:W3CDTF">2024-09-27T18:57:35Z</dcterms:modified>
</cp:coreProperties>
</file>