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64" r:id="rId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xmlns="" id="{CB64E233-C08C-43E3-8879-9C40322B8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xmlns="" id="{A2297CF2-E517-484B-A6BF-CC0B96980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D1B8-B101-4EB0-95FD-A4D17229E199}" type="datetimeFigureOut">
              <a:rPr lang="tr-TR" smtClean="0"/>
              <a:t>05.05.2024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xmlns="" id="{0D4351BC-BE60-4253-BB09-A95DFE1B7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xmlns="" id="{818065F4-B4AA-4448-96A4-5F17B5770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E71-0FC5-445A-B976-FDBEBFF9678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1720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xmlns="" id="{C4488AAE-08B1-470F-BF4D-B476AAB4C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xmlns="" id="{E75815F0-CE7E-41F3-B436-4CB26FEFA4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F26E5C4A-87F9-4CFA-BE0C-18D1F17892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8D1B8-B101-4EB0-95FD-A4D17229E199}" type="datetimeFigureOut">
              <a:rPr lang="tr-TR" smtClean="0"/>
              <a:t>05.05.2024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4ACC0D31-30D8-42F7-AED2-E802D4545B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1A68454B-7D6F-4902-BBD6-16F4A02F5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08E71-0FC5-445A-B976-FDBEBFF9678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15089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 hidden="1">
            <a:extLst>
              <a:ext uri="{FF2B5EF4-FFF2-40B4-BE49-F238E27FC236}">
                <a16:creationId xmlns:a16="http://schemas.microsoft.com/office/drawing/2014/main" xmlns="" id="{C37F3BB1-938A-42C3-82FA-CD0C3C79E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6600" b="1">
                <a:solidFill>
                  <a:schemeClr val="bg1"/>
                </a:solidFill>
              </a:rPr>
              <a:t>TYT- AYT TARİH</a:t>
            </a:r>
            <a:endParaRPr lang="tr-TR" sz="6600" b="1" dirty="0">
              <a:solidFill>
                <a:schemeClr val="bg1"/>
              </a:solidFill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xmlns="" id="{AA833B3E-85D3-4BC0-BE0B-20C5D322BE2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6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 hidden="1">
            <a:extLst>
              <a:ext uri="{FF2B5EF4-FFF2-40B4-BE49-F238E27FC236}">
                <a16:creationId xmlns:a16="http://schemas.microsoft.com/office/drawing/2014/main" xmlns="" id="{1B48A37E-1DF5-40AB-8A95-E2D95C0FA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2800" cap="none">
                <a:latin typeface="Times New Roman" panose="02020603050405020304" pitchFamily="18" charset="0"/>
                <a:cs typeface="Times New Roman" panose="02020603050405020304" pitchFamily="18" charset="0"/>
              </a:rPr>
              <a:t>OSMANLI MERKEZİYETÇİ YAPISININ </a:t>
            </a:r>
            <a:br>
              <a:rPr lang="tr-TR" sz="2800" cap="none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2800" cap="none">
                <a:latin typeface="Times New Roman" panose="02020603050405020304" pitchFamily="18" charset="0"/>
                <a:cs typeface="Times New Roman" panose="02020603050405020304" pitchFamily="18" charset="0"/>
              </a:rPr>
              <a:t>GÜÇLENDİRİLMESİ</a:t>
            </a:r>
            <a:endParaRPr lang="tr-TR" sz="2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xmlns="" id="{CA1A7E44-A9F0-40C0-AC17-72F9F54174E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4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 hidden="1">
            <a:extLst>
              <a:ext uri="{FF2B5EF4-FFF2-40B4-BE49-F238E27FC236}">
                <a16:creationId xmlns:a16="http://schemas.microsoft.com/office/drawing/2014/main" xmlns="" id="{91C5F3B9-9B8F-49A7-97EF-1B6BC4367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2800" cap="none">
                <a:latin typeface="Times New Roman" panose="02020603050405020304" pitchFamily="18" charset="0"/>
                <a:cs typeface="Times New Roman" panose="02020603050405020304" pitchFamily="18" charset="0"/>
              </a:rPr>
              <a:t>OSMANLI MERKEZİYETÇİ YAPISININ </a:t>
            </a:r>
            <a:br>
              <a:rPr lang="tr-TR" sz="2800" cap="none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2800" cap="none">
                <a:latin typeface="Times New Roman" panose="02020603050405020304" pitchFamily="18" charset="0"/>
                <a:cs typeface="Times New Roman" panose="02020603050405020304" pitchFamily="18" charset="0"/>
              </a:rPr>
              <a:t>GÜÇLENDİRİLMESİ</a:t>
            </a:r>
            <a:endParaRPr lang="tr-TR" sz="2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xmlns="" id="{12AAB408-5099-4B33-9B64-5B53800FADC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64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 hidden="1">
            <a:extLst>
              <a:ext uri="{FF2B5EF4-FFF2-40B4-BE49-F238E27FC236}">
                <a16:creationId xmlns:a16="http://schemas.microsoft.com/office/drawing/2014/main" xmlns="" id="{045435C1-C1B3-41A0-8BD3-6995FF6E0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2800" cap="none">
                <a:latin typeface="Times New Roman" panose="02020603050405020304" pitchFamily="18" charset="0"/>
                <a:cs typeface="Times New Roman" panose="02020603050405020304" pitchFamily="18" charset="0"/>
              </a:rPr>
              <a:t>OSMANLI MERKEZİYETÇİ YAPISININ </a:t>
            </a:r>
            <a:br>
              <a:rPr lang="tr-TR" sz="2800" cap="none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2800" cap="none">
                <a:latin typeface="Times New Roman" panose="02020603050405020304" pitchFamily="18" charset="0"/>
                <a:cs typeface="Times New Roman" panose="02020603050405020304" pitchFamily="18" charset="0"/>
              </a:rPr>
              <a:t>GÜÇLENDİRİLMESİ</a:t>
            </a:r>
            <a:endParaRPr lang="tr-TR" sz="2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xmlns="" id="{F927FF78-FAC5-411A-B0B2-E667DC6D51E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77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 hidden="1">
            <a:extLst>
              <a:ext uri="{FF2B5EF4-FFF2-40B4-BE49-F238E27FC236}">
                <a16:creationId xmlns:a16="http://schemas.microsoft.com/office/drawing/2014/main" xmlns="" id="{315E0D95-CB17-4CA5-BA4F-BB7F9CCBE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800" cap="none">
                <a:latin typeface="Times New Roman" panose="02020603050405020304" pitchFamily="18" charset="0"/>
                <a:cs typeface="Times New Roman" panose="02020603050405020304" pitchFamily="18" charset="0"/>
              </a:rPr>
              <a:t>ŞEHZADELER VE SANCAĞA ÇIKMA USULÜ</a:t>
            </a:r>
            <a:endParaRPr lang="es-ES" sz="2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xmlns="" id="{47D7056B-157E-4B29-A291-303E67DC81E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93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 hidden="1">
            <a:extLst>
              <a:ext uri="{FF2B5EF4-FFF2-40B4-BE49-F238E27FC236}">
                <a16:creationId xmlns:a16="http://schemas.microsoft.com/office/drawing/2014/main" xmlns="" id="{0ED6C404-4F23-45D6-8B24-0BF3C88B7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800" cap="none">
                <a:latin typeface="Times New Roman" panose="02020603050405020304" pitchFamily="18" charset="0"/>
                <a:cs typeface="Times New Roman" panose="02020603050405020304" pitchFamily="18" charset="0"/>
              </a:rPr>
              <a:t>ŞEHZADELER VE SANCAĞA ÇIKMA USULÜ</a:t>
            </a:r>
            <a:endParaRPr lang="tr-TR" sz="2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xmlns="" id="{B9731DFD-DF3F-4E26-9516-4F1347C47DA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65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22</Words>
  <Application>Microsoft Office PowerPoint</Application>
  <PresentationFormat>Geniş ekran</PresentationFormat>
  <Paragraphs>6</Paragraphs>
  <Slides>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Teması</vt:lpstr>
      <vt:lpstr>TYT- AYT TARİH</vt:lpstr>
      <vt:lpstr>OSMANLI MERKEZİYETÇİ YAPISININ  GÜÇLENDİRİLMESİ</vt:lpstr>
      <vt:lpstr>OSMANLI MERKEZİYETÇİ YAPISININ  GÜÇLENDİRİLMESİ</vt:lpstr>
      <vt:lpstr>OSMANLI MERKEZİYETÇİ YAPISININ  GÜÇLENDİRİLMESİ</vt:lpstr>
      <vt:lpstr>ŞEHZADELER VE SANCAĞA ÇIKMA USULÜ</vt:lpstr>
      <vt:lpstr>ŞEHZADELER VE SANCAĞA ÇIKMA USULÜ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TYT- AYT TARİH</dc:title>
  <dc:creator>muhsin demir</dc:creator>
  <cp:lastModifiedBy>ILKEM-PC</cp:lastModifiedBy>
  <cp:revision>6</cp:revision>
  <dcterms:created xsi:type="dcterms:W3CDTF">2019-04-25T11:15:33Z</dcterms:created>
  <dcterms:modified xsi:type="dcterms:W3CDTF">2024-05-05T13:33:47Z</dcterms:modified>
</cp:coreProperties>
</file>