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59467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589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0508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2700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29371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9495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21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77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78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048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351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D18A8DC-3CA2-49E7-A7C0-E817D3D2AD74}" type="datetimeFigureOut">
              <a:rPr lang="tr-TR" smtClean="0"/>
              <a:t>14.01.2024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22E19A9B-B619-4C9B-BD4C-8C14A5BD0C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922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536" y="3410261"/>
            <a:ext cx="8324268" cy="2297243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İstiklâl Marşı’nın şairi kimdir?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5B0D88CA-3411-234D-47E0-73D2A338E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68" y="2484618"/>
            <a:ext cx="2379884" cy="380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9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10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3429000"/>
            <a:ext cx="11022230" cy="1645920"/>
          </a:xfrm>
        </p:spPr>
        <p:txBody>
          <a:bodyPr>
            <a:normAutofit lnSpcReduction="1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Alfabemizde kaç tane sessiz harf vardır?</a:t>
            </a:r>
          </a:p>
        </p:txBody>
      </p:sp>
    </p:spTree>
    <p:extLst>
      <p:ext uri="{BB962C8B-B14F-4D97-AF65-F5344CB8AC3E}">
        <p14:creationId xmlns:p14="http://schemas.microsoft.com/office/powerpoint/2010/main" val="3980749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11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80" y="3605135"/>
            <a:ext cx="11112440" cy="3252865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«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Oyuncaklarımızın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» sözcüğünü hecelerine ayırınız.</a:t>
            </a:r>
          </a:p>
        </p:txBody>
      </p:sp>
    </p:spTree>
    <p:extLst>
      <p:ext uri="{BB962C8B-B14F-4D97-AF65-F5344CB8AC3E}">
        <p14:creationId xmlns:p14="http://schemas.microsoft.com/office/powerpoint/2010/main" val="366257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12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2488367"/>
            <a:ext cx="11022230" cy="3477718"/>
          </a:xfrm>
        </p:spPr>
        <p:txBody>
          <a:bodyPr>
            <a:normAutofit lnSpcReduction="1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47 sayısını 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en yakın onluğa 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yuvarladım. Bulduğum sayıyı </a:t>
            </a:r>
          </a:p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iki basamaklı en büyük sayıdan çıkardığımda kalan sayı kaçtır?</a:t>
            </a:r>
          </a:p>
        </p:txBody>
      </p:sp>
    </p:spTree>
    <p:extLst>
      <p:ext uri="{BB962C8B-B14F-4D97-AF65-F5344CB8AC3E}">
        <p14:creationId xmlns:p14="http://schemas.microsoft.com/office/powerpoint/2010/main" val="2119231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13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1882" y="3012273"/>
            <a:ext cx="6930317" cy="4399613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Babamızın kız kardeşine ne denir?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0DFC5788-3D53-7AC7-A0A4-8A744DE55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384" y="2458387"/>
            <a:ext cx="3780567" cy="355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08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14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91" y="3429000"/>
            <a:ext cx="10842617" cy="3013023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«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yararlı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» kelimesinin eş anlamlısı olan kelimeyi cümlede kullanınız.</a:t>
            </a:r>
          </a:p>
        </p:txBody>
      </p:sp>
    </p:spTree>
    <p:extLst>
      <p:ext uri="{BB962C8B-B14F-4D97-AF65-F5344CB8AC3E}">
        <p14:creationId xmlns:p14="http://schemas.microsoft.com/office/powerpoint/2010/main" val="2593803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15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3013" y="3565009"/>
            <a:ext cx="7180289" cy="2408939"/>
          </a:xfrm>
        </p:spPr>
        <p:txBody>
          <a:bodyPr>
            <a:normAutofit fontScale="85000" lnSpcReduction="2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Görseldeki çiçekleri iki desteye tamamlamak için kaç çiçeğe daha ihtiyaç vardır?</a:t>
            </a:r>
          </a:p>
        </p:txBody>
      </p:sp>
      <p:sp>
        <p:nvSpPr>
          <p:cNvPr id="5" name="Alt Başlık 2">
            <a:extLst>
              <a:ext uri="{FF2B5EF4-FFF2-40B4-BE49-F238E27FC236}">
                <a16:creationId xmlns:a16="http://schemas.microsoft.com/office/drawing/2014/main" id="{85B3CB53-8A6C-7BF4-7F9D-3C62E21E657C}"/>
              </a:ext>
            </a:extLst>
          </p:cNvPr>
          <p:cNvSpPr txBox="1">
            <a:spLocks/>
          </p:cNvSpPr>
          <p:nvPr/>
        </p:nvSpPr>
        <p:spPr>
          <a:xfrm>
            <a:off x="3777790" y="4858448"/>
            <a:ext cx="9085537" cy="121887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2" descr="Quiz image">
            <a:extLst>
              <a:ext uri="{FF2B5EF4-FFF2-40B4-BE49-F238E27FC236}">
                <a16:creationId xmlns:a16="http://schemas.microsoft.com/office/drawing/2014/main" id="{957528EF-A905-D9FF-18A2-F5FA68B7B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92" y="2665981"/>
            <a:ext cx="4644160" cy="341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98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16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93" y="2293495"/>
            <a:ext cx="8699022" cy="4242216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Mert, Mayıs ayından sonra gelen ayda doğduğuna göre Mert hangi </a:t>
            </a:r>
            <a:r>
              <a:rPr lang="tr-TR" sz="5400" u="sng" dirty="0">
                <a:solidFill>
                  <a:schemeClr val="bg1"/>
                </a:solidFill>
                <a:latin typeface="Comic Sans MS" panose="030F0702030302020204" pitchFamily="66" charset="0"/>
              </a:rPr>
              <a:t>mevsimde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doğmuştur?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68F4AB69-28E2-F1AD-5A2D-B19B3C725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070" y="3165032"/>
            <a:ext cx="2499142" cy="249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47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17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715" y="2803161"/>
            <a:ext cx="11172400" cy="2788169"/>
          </a:xfrm>
        </p:spPr>
        <p:txBody>
          <a:bodyPr>
            <a:normAutofit fontScale="85000" lnSpcReduction="2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67-      = 21</a:t>
            </a:r>
          </a:p>
          <a:p>
            <a:endParaRPr lang="tr-TR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Yukarıdaki işlemde verilmeyen sayı kaçtır?</a:t>
            </a:r>
          </a:p>
        </p:txBody>
      </p:sp>
      <p:sp>
        <p:nvSpPr>
          <p:cNvPr id="4" name="Dikdörtgen: Köşeleri Yuvarlatılmış 3">
            <a:extLst>
              <a:ext uri="{FF2B5EF4-FFF2-40B4-BE49-F238E27FC236}">
                <a16:creationId xmlns:a16="http://schemas.microsoft.com/office/drawing/2014/main" id="{9774716E-0262-0AF8-4D86-DFC541317E5F}"/>
              </a:ext>
            </a:extLst>
          </p:cNvPr>
          <p:cNvSpPr/>
          <p:nvPr/>
        </p:nvSpPr>
        <p:spPr>
          <a:xfrm>
            <a:off x="5501391" y="2803161"/>
            <a:ext cx="809469" cy="58461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11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18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4479" y="2743201"/>
            <a:ext cx="10812636" cy="3417756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"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yaşlı- genç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" arasındaki anlam ilişkisi "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yavaş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" kelimesi ile hangi kelime arasında vardır?</a:t>
            </a:r>
          </a:p>
        </p:txBody>
      </p:sp>
    </p:spTree>
    <p:extLst>
      <p:ext uri="{BB962C8B-B14F-4D97-AF65-F5344CB8AC3E}">
        <p14:creationId xmlns:p14="http://schemas.microsoft.com/office/powerpoint/2010/main" val="2009738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19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2608288"/>
            <a:ext cx="11022230" cy="3807109"/>
          </a:xfrm>
        </p:spPr>
        <p:txBody>
          <a:bodyPr>
            <a:normAutofit fontScale="925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Dörder sayarken 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altıncı sırada 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söylediğimiz sayı ile</a:t>
            </a:r>
          </a:p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üçer sayarken </a:t>
            </a: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beşinci sırada </a:t>
            </a: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söylediğimiz sayının toplamı kaçtır?</a:t>
            </a:r>
          </a:p>
        </p:txBody>
      </p:sp>
    </p:spTree>
    <p:extLst>
      <p:ext uri="{BB962C8B-B14F-4D97-AF65-F5344CB8AC3E}">
        <p14:creationId xmlns:p14="http://schemas.microsoft.com/office/powerpoint/2010/main" val="178175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2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809" y="3114206"/>
            <a:ext cx="11202381" cy="2387184"/>
          </a:xfrm>
        </p:spPr>
        <p:txBody>
          <a:bodyPr>
            <a:normAutofit/>
          </a:bodyPr>
          <a:lstStyle/>
          <a:p>
            <a:r>
              <a:rPr lang="tr-TR" sz="4800" dirty="0">
                <a:solidFill>
                  <a:schemeClr val="bg1"/>
                </a:solidFill>
                <a:latin typeface="Comic Sans MS" panose="030F0702030302020204" pitchFamily="66" charset="0"/>
              </a:rPr>
              <a:t>«Pınar akşam satranç oynadı.» cümlesinde zaman bildiren sözcük hangisidir?</a:t>
            </a:r>
          </a:p>
        </p:txBody>
      </p:sp>
    </p:spTree>
    <p:extLst>
      <p:ext uri="{BB962C8B-B14F-4D97-AF65-F5344CB8AC3E}">
        <p14:creationId xmlns:p14="http://schemas.microsoft.com/office/powerpoint/2010/main" val="323648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086395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20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5672" y="2653259"/>
            <a:ext cx="5396459" cy="3597637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Yandaki görselde hangi meslek yer alır?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2C21629F-6285-D001-6CCA-BE9AA27E7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99" y="2316604"/>
            <a:ext cx="5785725" cy="393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5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266277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3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4361" y="2623279"/>
            <a:ext cx="10632754" cy="3792119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Ece’nin 75 lirası vardı. Parasının 19 lirası ile defter aldı. Ece’nin kaç lirası kaldı? </a:t>
            </a:r>
          </a:p>
        </p:txBody>
      </p:sp>
    </p:spTree>
    <p:extLst>
      <p:ext uri="{BB962C8B-B14F-4D97-AF65-F5344CB8AC3E}">
        <p14:creationId xmlns:p14="http://schemas.microsoft.com/office/powerpoint/2010/main" val="2070562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87572"/>
            <a:ext cx="8991600" cy="1146356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4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637" y="2323475"/>
            <a:ext cx="10927830" cy="3657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1- Uzun bir süre salıncakta sallandı.</a:t>
            </a:r>
          </a:p>
          <a:p>
            <a:pPr algn="l"/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2- Sedat parkta oynamaya gitti.</a:t>
            </a:r>
          </a:p>
          <a:p>
            <a:pPr algn="l"/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3- Sıkılınca eve döndü.</a:t>
            </a:r>
          </a:p>
          <a:p>
            <a:pPr algn="l"/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4- Boş bir salıncak buldu.</a:t>
            </a:r>
          </a:p>
          <a:p>
            <a:pPr algn="l"/>
            <a:endParaRPr lang="tr-TR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Yukarıdaki cümleleri oluş sırasına göre sıraladığımızda oluşan sıralamayı yazalım.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47153D86-025B-53A8-CD8D-CDA58D3F2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458" y="1896099"/>
            <a:ext cx="3065801" cy="306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5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5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2979295"/>
            <a:ext cx="11022230" cy="2582056"/>
          </a:xfrm>
        </p:spPr>
        <p:txBody>
          <a:bodyPr>
            <a:normAutofit lnSpcReduction="1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Mustafa Kemal Atatürk, </a:t>
            </a:r>
          </a:p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Mahalle Mektebinden sonra hangi okula gitmiştir?</a:t>
            </a:r>
          </a:p>
        </p:txBody>
      </p:sp>
    </p:spTree>
    <p:extLst>
      <p:ext uri="{BB962C8B-B14F-4D97-AF65-F5344CB8AC3E}">
        <p14:creationId xmlns:p14="http://schemas.microsoft.com/office/powerpoint/2010/main" val="87278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6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3429000"/>
            <a:ext cx="11022230" cy="1645920"/>
          </a:xfrm>
        </p:spPr>
        <p:txBody>
          <a:bodyPr>
            <a:normAutofit lnSpcReduction="10000"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7 birlik 6 onluktan oluşan sayının iki düzine eksiği kaçtır?</a:t>
            </a:r>
          </a:p>
        </p:txBody>
      </p:sp>
    </p:spTree>
    <p:extLst>
      <p:ext uri="{BB962C8B-B14F-4D97-AF65-F5344CB8AC3E}">
        <p14:creationId xmlns:p14="http://schemas.microsoft.com/office/powerpoint/2010/main" val="277668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7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826" y="3090580"/>
            <a:ext cx="11662347" cy="3357797"/>
          </a:xfrm>
        </p:spPr>
        <p:txBody>
          <a:bodyPr>
            <a:normAutofit fontScale="92500" lnSpcReduction="20000"/>
          </a:bodyPr>
          <a:lstStyle/>
          <a:p>
            <a:r>
              <a:rPr lang="tr-TR" sz="4300" dirty="0">
                <a:solidFill>
                  <a:schemeClr val="bg1"/>
                </a:solidFill>
                <a:latin typeface="Comic Sans MS" panose="030F0702030302020204" pitchFamily="66" charset="0"/>
              </a:rPr>
              <a:t>Okan( )</a:t>
            </a:r>
            <a:r>
              <a:rPr lang="tr-TR" sz="43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ın</a:t>
            </a:r>
            <a:r>
              <a:rPr lang="tr-TR" sz="4300" dirty="0">
                <a:solidFill>
                  <a:schemeClr val="bg1"/>
                </a:solidFill>
                <a:latin typeface="Comic Sans MS" panose="030F0702030302020204" pitchFamily="66" charset="0"/>
              </a:rPr>
              <a:t> evi( ) arabası veya bisikleti var mı( )</a:t>
            </a:r>
          </a:p>
          <a:p>
            <a:endParaRPr lang="tr-TR" sz="5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Ayraçlarla belirtilen yerlere sırasıyla hangi noktalama işaretleri gelmelidir? Yazınız.</a:t>
            </a:r>
          </a:p>
        </p:txBody>
      </p:sp>
    </p:spTree>
    <p:extLst>
      <p:ext uri="{BB962C8B-B14F-4D97-AF65-F5344CB8AC3E}">
        <p14:creationId xmlns:p14="http://schemas.microsoft.com/office/powerpoint/2010/main" val="666578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645920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8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885" y="2488367"/>
            <a:ext cx="11407246" cy="4077325"/>
          </a:xfrm>
        </p:spPr>
        <p:txBody>
          <a:bodyPr>
            <a:normAutofit fontScale="70000" lnSpcReduction="20000"/>
          </a:bodyPr>
          <a:lstStyle/>
          <a:p>
            <a:pPr marL="914400" indent="-914400" algn="l">
              <a:buAutoNum type="arabicPeriod"/>
            </a:pP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1. Cemre çok yardımseverdir.</a:t>
            </a:r>
          </a:p>
          <a:p>
            <a:pPr marL="914400" indent="-914400" algn="l">
              <a:buAutoNum type="arabicPeriod"/>
            </a:pP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 2. Aynur hem piyano hem de gitar çalıyormuş. </a:t>
            </a:r>
          </a:p>
          <a:p>
            <a:pPr marL="914400" indent="-914400" algn="l">
              <a:buAutoNum type="arabicPeriod"/>
            </a:pP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3. Okan'ın iri gözlerinin mavi rengi çok parlaktır. </a:t>
            </a:r>
          </a:p>
          <a:p>
            <a:pPr marL="914400" indent="-914400" algn="l">
              <a:buAutoNum type="arabicPeriod"/>
            </a:pPr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4. Ali olaylar  karşında çabuk öfkeleniyor. </a:t>
            </a:r>
          </a:p>
          <a:p>
            <a:pPr marL="914400" indent="-914400">
              <a:buAutoNum type="arabicPeriod"/>
            </a:pPr>
            <a:r>
              <a:rPr lang="tr-TR" sz="5400" dirty="0">
                <a:solidFill>
                  <a:srgbClr val="FFFF00"/>
                </a:solidFill>
                <a:latin typeface="Comic Sans MS" panose="030F0702030302020204" pitchFamily="66" charset="0"/>
              </a:rPr>
              <a:t>Kaç numaralı cümlede fiziksel bir özellikten bahsedilmiştir?</a:t>
            </a:r>
          </a:p>
        </p:txBody>
      </p:sp>
    </p:spTree>
    <p:extLst>
      <p:ext uri="{BB962C8B-B14F-4D97-AF65-F5344CB8AC3E}">
        <p14:creationId xmlns:p14="http://schemas.microsoft.com/office/powerpoint/2010/main" val="429458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C9BE06-C76C-2CB7-6EBB-D90BDC5E1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442602"/>
            <a:ext cx="8991600" cy="1311247"/>
          </a:xfrm>
        </p:spPr>
        <p:txBody>
          <a:bodyPr/>
          <a:lstStyle/>
          <a:p>
            <a:r>
              <a:rPr lang="tr-TR" dirty="0">
                <a:latin typeface="Comic Sans MS" panose="030F0702030302020204" pitchFamily="66" charset="0"/>
              </a:rPr>
              <a:t>Soru 9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97E164-3C46-2243-F7BB-939D6A599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36324" y="3312826"/>
            <a:ext cx="7005135" cy="2661504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chemeClr val="bg1"/>
                </a:solidFill>
                <a:latin typeface="Comic Sans MS" panose="030F0702030302020204" pitchFamily="66" charset="0"/>
              </a:rPr>
              <a:t>Görselde kaç tane üçgen vardır?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70499A04-719E-966E-7009-76CBDB8A0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69" y="1955357"/>
            <a:ext cx="4312651" cy="463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7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ket">
  <a:themeElements>
    <a:clrScheme name="Mavi Yeşi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TM10001115[[fn=Paket]]</Template>
  <TotalTime>51</TotalTime>
  <Words>330</Words>
  <PresentationFormat>Geniş ekran</PresentationFormat>
  <Paragraphs>56</Paragraphs>
  <Slides>20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4" baseType="lpstr">
      <vt:lpstr>Arial</vt:lpstr>
      <vt:lpstr>Comic Sans MS</vt:lpstr>
      <vt:lpstr>Gill Sans MT</vt:lpstr>
      <vt:lpstr>Paket</vt:lpstr>
      <vt:lpstr>Soru 1</vt:lpstr>
      <vt:lpstr>Soru 2</vt:lpstr>
      <vt:lpstr>Soru 3</vt:lpstr>
      <vt:lpstr>Soru 4</vt:lpstr>
      <vt:lpstr>Soru 5</vt:lpstr>
      <vt:lpstr>Soru 6</vt:lpstr>
      <vt:lpstr>Soru 7</vt:lpstr>
      <vt:lpstr>Soru 8</vt:lpstr>
      <vt:lpstr>Soru 9</vt:lpstr>
      <vt:lpstr>Soru 10</vt:lpstr>
      <vt:lpstr>Soru 11</vt:lpstr>
      <vt:lpstr>Soru 12</vt:lpstr>
      <vt:lpstr>Soru 13</vt:lpstr>
      <vt:lpstr>Soru 14</vt:lpstr>
      <vt:lpstr>Soru 15</vt:lpstr>
      <vt:lpstr>Soru 16</vt:lpstr>
      <vt:lpstr>Soru 17</vt:lpstr>
      <vt:lpstr>Soru 18</vt:lpstr>
      <vt:lpstr>Soru 19</vt:lpstr>
      <vt:lpstr>Soru 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2024-01-14T15:48:23Z</dcterms:created>
  <dcterms:modified xsi:type="dcterms:W3CDTF">2024-01-14T16:40:03Z</dcterms:modified>
</cp:coreProperties>
</file>