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3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6" d="100"/>
          <a:sy n="86" d="100"/>
        </p:scale>
        <p:origin x="-72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DYS DE OKUL/KURUM MÜDÜRÜNÜN İZNE AYRILMASI DURUMUNDA YAPILACAK İŞLEMLER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91640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310837" y="500903"/>
            <a:ext cx="10571998" cy="970450"/>
          </a:xfrm>
        </p:spPr>
        <p:txBody>
          <a:bodyPr/>
          <a:lstStyle/>
          <a:p>
            <a:r>
              <a:rPr lang="tr-TR" sz="2800" dirty="0"/>
              <a:t>İZİN DURUMLARINDA MÜDÜR VEKALET İŞLEMLERİ</a:t>
            </a:r>
            <a:br>
              <a:rPr lang="tr-TR" sz="2800" dirty="0"/>
            </a:br>
            <a:r>
              <a:rPr lang="tr-TR" sz="2800" dirty="0"/>
              <a:t>1- Müdür Görevlendirme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2606357"/>
            <a:ext cx="7464829" cy="1433628"/>
          </a:xfrm>
        </p:spPr>
        <p:txBody>
          <a:bodyPr>
            <a:noAutofit/>
          </a:bodyPr>
          <a:lstStyle/>
          <a:p>
            <a:r>
              <a:rPr lang="tr-TR" sz="1600" b="1" dirty="0">
                <a:solidFill>
                  <a:schemeClr val="accent2"/>
                </a:solidFill>
              </a:rPr>
              <a:t>İzne çıkacak okul/kurum müdürü, yerine vekalet bırakacağı müdür yardımcısını veya başka bir kurum müdürünün </a:t>
            </a:r>
            <a:r>
              <a:rPr lang="tr-TR" sz="1600" b="1" dirty="0" err="1">
                <a:solidFill>
                  <a:schemeClr val="accent2"/>
                </a:solidFill>
              </a:rPr>
              <a:t>DYS’de</a:t>
            </a:r>
            <a:r>
              <a:rPr lang="tr-TR" sz="1600" b="1" dirty="0">
                <a:solidFill>
                  <a:schemeClr val="accent2"/>
                </a:solidFill>
              </a:rPr>
              <a:t> kendi kurumuna «Müdür» olarak sistemin eklemesini beklemeyecektir.</a:t>
            </a:r>
          </a:p>
          <a:p>
            <a:r>
              <a:rPr lang="tr-TR" sz="1600" b="1" dirty="0">
                <a:solidFill>
                  <a:srgbClr val="F7F3C5"/>
                </a:solidFill>
              </a:rPr>
              <a:t>Okul/kurum müdürü izne çıkmadan önce vekalet bırakacağı kendi müdür yardımcısını veya başka kurum müdürünü kendi kurumuna Müdür olarak DYS sisteminde ekleyecektir. Bu işlem için aşağıdaki işlem adımları uygulanacaktır.</a:t>
            </a:r>
          </a:p>
          <a:p>
            <a:pPr marL="0" indent="0">
              <a:buNone/>
            </a:pPr>
            <a:endParaRPr lang="tr-TR" sz="1600" b="1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4802" y="2095501"/>
            <a:ext cx="4677172" cy="4598680"/>
          </a:xfrm>
          <a:prstGeom prst="rect">
            <a:avLst/>
          </a:prstGeom>
        </p:spPr>
      </p:pic>
      <p:sp>
        <p:nvSpPr>
          <p:cNvPr id="5" name="Dikdörtgen 4"/>
          <p:cNvSpPr/>
          <p:nvPr/>
        </p:nvSpPr>
        <p:spPr>
          <a:xfrm>
            <a:off x="207419" y="4128437"/>
            <a:ext cx="74648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600" b="1" u="sng" dirty="0">
                <a:solidFill>
                  <a:srgbClr val="FFC000"/>
                </a:solidFill>
              </a:rPr>
              <a:t>Müdür Görevlendirme Adımları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Okul/Kurum Müdürü DYS sistemine giriniz.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DYS Yönetici rolüne geçiş yapınız.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DYS Yönetici Ekranları menüsünden Personel Görevlendirme bağlantısına tıklatınız.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Birim Seç kısmından kurumunuzu seçiniz.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Müdür olarak görevlendireceğiniz personelin TC kimlik numarasını ilgili alana yazınız. TC yanındaki butona tıklayınız. Personel Adı kısmına isim gelmelidir.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Personelin rolü listesinden Müdür seçilip Kaydet yapılmalıdır.</a:t>
            </a:r>
          </a:p>
          <a:p>
            <a:pPr>
              <a:buFont typeface="+mj-lt"/>
              <a:buAutoNum type="arabicPeriod"/>
            </a:pPr>
            <a:endParaRPr lang="tr-TR" sz="1600" b="1" dirty="0"/>
          </a:p>
        </p:txBody>
      </p:sp>
    </p:spTree>
    <p:extLst>
      <p:ext uri="{BB962C8B-B14F-4D97-AF65-F5344CB8AC3E}">
        <p14:creationId xmlns:p14="http://schemas.microsoft.com/office/powerpoint/2010/main" val="2897499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310837" y="500903"/>
            <a:ext cx="10571998" cy="970450"/>
          </a:xfrm>
        </p:spPr>
        <p:txBody>
          <a:bodyPr/>
          <a:lstStyle/>
          <a:p>
            <a:r>
              <a:rPr lang="tr-TR" sz="2800" dirty="0"/>
              <a:t>İZİN DURUMLARINDA MÜDÜR VEKALET İŞLEMLERİ</a:t>
            </a:r>
            <a:br>
              <a:rPr lang="tr-TR" sz="2800" dirty="0"/>
            </a:br>
            <a:r>
              <a:rPr lang="tr-TR" sz="2800" dirty="0"/>
              <a:t>2- Vekalet Devri İşlemleri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2686086"/>
            <a:ext cx="7464829" cy="1433628"/>
          </a:xfrm>
        </p:spPr>
        <p:txBody>
          <a:bodyPr>
            <a:noAutofit/>
          </a:bodyPr>
          <a:lstStyle/>
          <a:p>
            <a:r>
              <a:rPr lang="tr-TR" sz="1600" b="1" dirty="0">
                <a:solidFill>
                  <a:schemeClr val="accent2"/>
                </a:solidFill>
              </a:rPr>
              <a:t>Kuruma vekalet için görevlendirilen yeni Müdürün MEBBİS sisteminde görevlendirme kaydı olmadığından sistemin kurum </a:t>
            </a:r>
            <a:r>
              <a:rPr lang="tr-TR" sz="1600" b="1" dirty="0" err="1">
                <a:solidFill>
                  <a:schemeClr val="accent2"/>
                </a:solidFill>
              </a:rPr>
              <a:t>DYS’sinden</a:t>
            </a:r>
            <a:r>
              <a:rPr lang="tr-TR" sz="1600" b="1" dirty="0">
                <a:solidFill>
                  <a:schemeClr val="accent2"/>
                </a:solidFill>
              </a:rPr>
              <a:t>  otomatik silmemesi için Vekalet Devri İşlemi yapılmalıdır. </a:t>
            </a:r>
          </a:p>
          <a:p>
            <a:r>
              <a:rPr lang="tr-TR" sz="1600" b="1" dirty="0">
                <a:solidFill>
                  <a:schemeClr val="accent2"/>
                </a:solidFill>
              </a:rPr>
              <a:t>Vekalet Devri yapılmayan Müdür rolü görevlendirmenin yapıldığı günün ertesinde otomatik silinir.</a:t>
            </a:r>
          </a:p>
          <a:p>
            <a:r>
              <a:rPr lang="tr-TR" sz="1600" b="1" dirty="0">
                <a:solidFill>
                  <a:srgbClr val="F7F3C5"/>
                </a:solidFill>
              </a:rPr>
              <a:t>Yeni Müdürün sistemce silinmemesi öncelikle Personel Görevlendirme menüsünden Müdür olarak görevlendirilmeli sonra yetki devri için aşağıdaki işlemler uygulanmalıdır.</a:t>
            </a:r>
          </a:p>
          <a:p>
            <a:pPr marL="0" indent="0">
              <a:buNone/>
            </a:pPr>
            <a:endParaRPr lang="tr-TR" sz="1600" b="1" dirty="0"/>
          </a:p>
        </p:txBody>
      </p:sp>
      <p:sp>
        <p:nvSpPr>
          <p:cNvPr id="5" name="Dikdörtgen 4"/>
          <p:cNvSpPr/>
          <p:nvPr/>
        </p:nvSpPr>
        <p:spPr>
          <a:xfrm>
            <a:off x="207418" y="4384134"/>
            <a:ext cx="1198458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600" b="1" u="sng" dirty="0">
                <a:solidFill>
                  <a:srgbClr val="FFC000"/>
                </a:solidFill>
              </a:rPr>
              <a:t>Vekalet Müdür Yetki Devri İşlem Adımları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Okul/Kurum Müdürü DYS sistemine giriniz.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DYS Yönetici rolüne geçiş yapınız.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DYS Yönetici Ekranları menüsünden Yetki Devri bağlantısına tıklatınız.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Birim Seç kısmından kurumunuzu seçiniz.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Yetkileri Devredilecek Kullanıcıyı Seç butonundan asil müdürü seçiniz.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Yetkileri Devralacak Kullanıcı Seç butonundan vekil müdürü seçiniz.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Aktif Görevleri De Aktar kısmına tik koyarak Kullanıcının İş Akış Yetkilerini Devret Butonuna tıklatınız. </a:t>
            </a:r>
          </a:p>
          <a:p>
            <a:r>
              <a:rPr lang="tr-TR" sz="1600" b="1" dirty="0">
                <a:solidFill>
                  <a:schemeClr val="bg1"/>
                </a:solidFill>
                <a:highlight>
                  <a:srgbClr val="FFFF00"/>
                </a:highlight>
              </a:rPr>
              <a:t>Yetki Devri işlemi tamamlanmıştır. Bu işlemden sonra vekil müdür sistemce otomatik olarak silinemeyecektir.</a:t>
            </a:r>
          </a:p>
          <a:p>
            <a:pPr>
              <a:buFont typeface="+mj-lt"/>
              <a:buAutoNum type="arabicPeriod"/>
            </a:pPr>
            <a:endParaRPr lang="tr-TR" sz="1600" b="1" dirty="0"/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4829" y="2000193"/>
            <a:ext cx="4632449" cy="240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588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si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560" y="2292751"/>
            <a:ext cx="5531440" cy="2869453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377339" y="428934"/>
            <a:ext cx="10571998" cy="970450"/>
          </a:xfrm>
        </p:spPr>
        <p:txBody>
          <a:bodyPr/>
          <a:lstStyle/>
          <a:p>
            <a:r>
              <a:rPr lang="tr-TR" sz="2800" dirty="0"/>
              <a:t>İZİN DURUMLARINDA MÜDÜR VEKALET İŞLEMLERİ</a:t>
            </a:r>
            <a:br>
              <a:rPr lang="tr-TR" sz="2800" dirty="0"/>
            </a:br>
            <a:r>
              <a:rPr lang="tr-TR" sz="2800" dirty="0"/>
              <a:t>3- Vekalet Devri İşleminin </a:t>
            </a:r>
            <a:r>
              <a:rPr lang="tr-TR" sz="2800"/>
              <a:t>Geri Alınması</a:t>
            </a:r>
            <a:endParaRPr lang="tr-TR" sz="28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2453994"/>
            <a:ext cx="6765880" cy="2003143"/>
          </a:xfrm>
        </p:spPr>
        <p:txBody>
          <a:bodyPr>
            <a:noAutofit/>
          </a:bodyPr>
          <a:lstStyle/>
          <a:p>
            <a:r>
              <a:rPr lang="tr-TR" sz="1600" b="1" dirty="0">
                <a:solidFill>
                  <a:schemeClr val="accent2"/>
                </a:solidFill>
              </a:rPr>
              <a:t>İzinden dönen Okul/Kurum müdürünce vekalet bıraktığı okul/kurum müdürünün Kurum DYS sisteminden silmesi gerekmektedir. Aksi halde kuruma gelen yazıları her iki kurum müdürüne de </a:t>
            </a:r>
            <a:r>
              <a:rPr lang="tr-TR" sz="1600" b="1" dirty="0" err="1">
                <a:solidFill>
                  <a:schemeClr val="accent2"/>
                </a:solidFill>
              </a:rPr>
              <a:t>görüntülecektir</a:t>
            </a:r>
            <a:r>
              <a:rPr lang="tr-TR" sz="1600" b="1" dirty="0">
                <a:solidFill>
                  <a:schemeClr val="accent2"/>
                </a:solidFill>
              </a:rPr>
              <a:t>.</a:t>
            </a:r>
          </a:p>
          <a:p>
            <a:r>
              <a:rPr lang="tr-TR" sz="1600" b="1" dirty="0">
                <a:solidFill>
                  <a:schemeClr val="accent2"/>
                </a:solidFill>
              </a:rPr>
              <a:t>Vekalet Devri yapılan Müdürün görevlendirmesinin iptal edilebilmesi için öncelikle Yetki Devri İşleminin geri alınması gerekmektedir.</a:t>
            </a:r>
          </a:p>
          <a:p>
            <a:r>
              <a:rPr lang="tr-TR" sz="1600" b="1" dirty="0">
                <a:solidFill>
                  <a:srgbClr val="F7F3C5"/>
                </a:solidFill>
              </a:rPr>
              <a:t>Bu işlem için aşağıdaki işlem adımları uygulanmalıdır.</a:t>
            </a:r>
          </a:p>
          <a:p>
            <a:pPr marL="0" indent="0">
              <a:buNone/>
            </a:pPr>
            <a:endParaRPr lang="tr-TR" sz="1600" b="1" dirty="0"/>
          </a:p>
        </p:txBody>
      </p:sp>
      <p:sp>
        <p:nvSpPr>
          <p:cNvPr id="5" name="Dikdörtgen 4"/>
          <p:cNvSpPr/>
          <p:nvPr/>
        </p:nvSpPr>
        <p:spPr>
          <a:xfrm>
            <a:off x="207419" y="4477161"/>
            <a:ext cx="1198458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600" b="1" u="sng" dirty="0">
                <a:solidFill>
                  <a:srgbClr val="FFC000"/>
                </a:solidFill>
              </a:rPr>
              <a:t>Yetki Devri İptali İşlem Adımları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Okul/Kurum Müdürü DYS sistemine giriniz.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DYS Yönetici rolüne geçiş yapınız.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DYS Yönetici Ekranları menüsünden Yetki Devri bağlantısına tıklatınız.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Birim Seç kısmından kurumunuzu seçiniz.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Yetkileri Devredilecek Kullanıcıyı Seç butonundan asil müdürü seçiniz.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Yetkileri Devralacak Kullanıcı Seç bölümüne vekil müdür bilgisi otomatik gelecektir.</a:t>
            </a:r>
          </a:p>
          <a:p>
            <a:pPr>
              <a:buFont typeface="+mj-lt"/>
              <a:buAutoNum type="arabicPeriod"/>
            </a:pPr>
            <a:r>
              <a:rPr lang="tr-TR" sz="1600" b="1" dirty="0"/>
              <a:t> Kullanıcının İş Akış Yetkilerini Geri Al Butonuna tıklatınız. </a:t>
            </a:r>
          </a:p>
          <a:p>
            <a:r>
              <a:rPr lang="tr-TR" sz="1600" b="1" dirty="0">
                <a:solidFill>
                  <a:schemeClr val="bg1"/>
                </a:solidFill>
                <a:highlight>
                  <a:srgbClr val="FFFF00"/>
                </a:highlight>
              </a:rPr>
              <a:t>Yetkileri Geri Devralma işlemi tamamlanmıştır. </a:t>
            </a:r>
          </a:p>
        </p:txBody>
      </p:sp>
    </p:spTree>
    <p:extLst>
      <p:ext uri="{BB962C8B-B14F-4D97-AF65-F5344CB8AC3E}">
        <p14:creationId xmlns:p14="http://schemas.microsoft.com/office/powerpoint/2010/main" val="583495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435927" y="330809"/>
            <a:ext cx="11476211" cy="1248608"/>
          </a:xfrm>
        </p:spPr>
        <p:txBody>
          <a:bodyPr/>
          <a:lstStyle/>
          <a:p>
            <a:r>
              <a:rPr lang="tr-TR" sz="3600" dirty="0"/>
              <a:t>İZİN DURUMLARINDA MÜDÜR VEKALET İŞLEMLERİ</a:t>
            </a:r>
            <a:br>
              <a:rPr lang="tr-TR" sz="3600" dirty="0"/>
            </a:br>
            <a:r>
              <a:rPr lang="tr-TR" sz="3600" dirty="0"/>
              <a:t>4- Görevlendirme İptali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-29294" y="1728816"/>
            <a:ext cx="6164086" cy="3397117"/>
          </a:xfrm>
        </p:spPr>
        <p:txBody>
          <a:bodyPr>
            <a:normAutofit/>
          </a:bodyPr>
          <a:lstStyle/>
          <a:p>
            <a:r>
              <a:rPr lang="tr-TR" sz="1600" b="1" dirty="0">
                <a:solidFill>
                  <a:schemeClr val="accent2"/>
                </a:solidFill>
              </a:rPr>
              <a:t>Yetki Devri Geri Alma işleminden sonra vekil müdür üzerinde aktif iş yoksa ertesi gün sistemce otomatik silinir. </a:t>
            </a:r>
          </a:p>
          <a:p>
            <a:r>
              <a:rPr lang="tr-TR" sz="1600" b="1" dirty="0">
                <a:solidFill>
                  <a:srgbClr val="F7F3C5"/>
                </a:solidFill>
              </a:rPr>
              <a:t>Sistemin silmesini beklemeden Personel Görevlendirme/İptal ekranından Vekil Müdür seçilerek görevlendirilmesi iptal edilebilir. Her iki durumda da görevlendirmelerin iptal edilebilmesi için personelde Aktif iş bulunmamalıdır.</a:t>
            </a:r>
          </a:p>
          <a:p>
            <a:endParaRPr lang="tr-TR" sz="1600" dirty="0"/>
          </a:p>
        </p:txBody>
      </p:sp>
      <p:sp>
        <p:nvSpPr>
          <p:cNvPr id="4" name="Dikdörtgen 3"/>
          <p:cNvSpPr/>
          <p:nvPr/>
        </p:nvSpPr>
        <p:spPr>
          <a:xfrm>
            <a:off x="207419" y="4416057"/>
            <a:ext cx="1198458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500" b="1" u="sng" dirty="0">
                <a:solidFill>
                  <a:srgbClr val="FFC000"/>
                </a:solidFill>
              </a:rPr>
              <a:t>Görevlendirme İptali İşlem Adımları</a:t>
            </a:r>
          </a:p>
          <a:p>
            <a:pPr>
              <a:buFont typeface="+mj-lt"/>
              <a:buAutoNum type="arabicPeriod"/>
            </a:pPr>
            <a:r>
              <a:rPr lang="tr-TR" sz="1500" b="1" dirty="0"/>
              <a:t> Okul/Kurum Müdürü DYS sistemine giriniz.</a:t>
            </a:r>
          </a:p>
          <a:p>
            <a:pPr>
              <a:buFont typeface="+mj-lt"/>
              <a:buAutoNum type="arabicPeriod"/>
            </a:pPr>
            <a:r>
              <a:rPr lang="tr-TR" sz="1500" b="1" dirty="0"/>
              <a:t> DYS Yönetici rolüne geçiş yapınız.</a:t>
            </a:r>
          </a:p>
          <a:p>
            <a:pPr>
              <a:buFont typeface="+mj-lt"/>
              <a:buAutoNum type="arabicPeriod"/>
            </a:pPr>
            <a:r>
              <a:rPr lang="tr-TR" sz="1500" b="1" dirty="0"/>
              <a:t> DYS Yönetici Ekranları menüsünden Personel Görevlendirme İptal/Sorgulama bağlantısına tıklatınız.</a:t>
            </a:r>
          </a:p>
          <a:p>
            <a:pPr>
              <a:buFont typeface="+mj-lt"/>
              <a:buAutoNum type="arabicPeriod"/>
            </a:pPr>
            <a:r>
              <a:rPr lang="tr-TR" sz="1500" b="1" dirty="0"/>
              <a:t> Birim Seç kısmından kurumunuzu seçiniz.</a:t>
            </a:r>
          </a:p>
          <a:p>
            <a:pPr>
              <a:buFont typeface="+mj-lt"/>
              <a:buAutoNum type="arabicPeriod"/>
            </a:pPr>
            <a:r>
              <a:rPr lang="tr-TR" sz="1500" b="1" dirty="0"/>
              <a:t> Sorgula butonuna tıklatınız.</a:t>
            </a:r>
          </a:p>
          <a:p>
            <a:pPr>
              <a:buFont typeface="+mj-lt"/>
              <a:buAutoNum type="arabicPeriod"/>
            </a:pPr>
            <a:r>
              <a:rPr lang="tr-TR" sz="1500" b="1" dirty="0"/>
              <a:t> Listeden iptal edilecek vekil müdürü seçiniz.</a:t>
            </a:r>
          </a:p>
          <a:p>
            <a:pPr>
              <a:buFont typeface="+mj-lt"/>
              <a:buAutoNum type="arabicPeriod"/>
            </a:pPr>
            <a:r>
              <a:rPr lang="tr-TR" sz="1500" b="1" dirty="0"/>
              <a:t> Görevlendirmeyi İptal Et Butonuna tıklatınız. </a:t>
            </a:r>
          </a:p>
          <a:p>
            <a:r>
              <a:rPr lang="tr-TR" sz="1500" b="1" dirty="0">
                <a:solidFill>
                  <a:schemeClr val="bg1"/>
                </a:solidFill>
                <a:highlight>
                  <a:srgbClr val="FFFF00"/>
                </a:highlight>
              </a:rPr>
              <a:t>Görevlendirme İptal İşlemi personelde aktif iş yoksa tamamlanacaktır. Aktif iş varsa İş Akışı Aktarma Ekranından işleri aktararak üstteki adımları tekrar ediniz.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4792" y="2069870"/>
            <a:ext cx="5907413" cy="305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353946"/>
      </p:ext>
    </p:extLst>
  </p:cSld>
  <p:clrMapOvr>
    <a:masterClrMapping/>
  </p:clrMapOvr>
</p:sld>
</file>

<file path=ppt/theme/theme1.xml><?xml version="1.0" encoding="utf-8"?>
<a:theme xmlns:a="http://schemas.openxmlformats.org/drawingml/2006/main" name="Dilim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</TotalTime>
  <Words>538</Words>
  <Application>Microsoft Office PowerPoint</Application>
  <PresentationFormat>Özel</PresentationFormat>
  <Paragraphs>49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6" baseType="lpstr">
      <vt:lpstr>Dilim</vt:lpstr>
      <vt:lpstr>DYS DE OKUL/KURUM MÜDÜRÜNÜN İZNE AYRILMASI DURUMUNDA YAPILACAK İŞLEMLER</vt:lpstr>
      <vt:lpstr>İZİN DURUMLARINDA MÜDÜR VEKALET İŞLEMLERİ 1- Müdür Görevlendirme</vt:lpstr>
      <vt:lpstr>İZİN DURUMLARINDA MÜDÜR VEKALET İŞLEMLERİ 2- Vekalet Devri İşlemleri</vt:lpstr>
      <vt:lpstr>İZİN DURUMLARINDA MÜDÜR VEKALET İŞLEMLERİ 3- Vekalet Devri İşleminin Geri Alınması</vt:lpstr>
      <vt:lpstr>İZİN DURUMLARINDA MÜDÜR VEKALET İŞLEMLERİ 4- Görevlendirme İptali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DYS DE OKUL/KURUM MÜDÜRÜNÜN İZNE AYRILMASI DURUMUNDA YAPILACAK İŞLEMLER</dc:title>
  <dc:creator>Taner BADEM</dc:creator>
  <cp:lastModifiedBy>Buro</cp:lastModifiedBy>
  <cp:revision>3</cp:revision>
  <dcterms:created xsi:type="dcterms:W3CDTF">2022-09-22T13:17:22Z</dcterms:created>
  <dcterms:modified xsi:type="dcterms:W3CDTF">2023-07-25T08:56:20Z</dcterms:modified>
</cp:coreProperties>
</file>