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media/audio3.wav" ContentType="audio/x-wav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1" r:id="rId1"/>
  </p:sldMasterIdLst>
  <p:notesMasterIdLst>
    <p:notesMasterId r:id="rId47"/>
  </p:notesMasterIdLst>
  <p:handoutMasterIdLst>
    <p:handoutMasterId r:id="rId48"/>
  </p:handoutMasterIdLst>
  <p:sldIdLst>
    <p:sldId id="423" r:id="rId2"/>
    <p:sldId id="368" r:id="rId3"/>
    <p:sldId id="448" r:id="rId4"/>
    <p:sldId id="461" r:id="rId5"/>
    <p:sldId id="359" r:id="rId6"/>
    <p:sldId id="416" r:id="rId7"/>
    <p:sldId id="421" r:id="rId8"/>
    <p:sldId id="282" r:id="rId9"/>
    <p:sldId id="425" r:id="rId10"/>
    <p:sldId id="410" r:id="rId11"/>
    <p:sldId id="418" r:id="rId12"/>
    <p:sldId id="419" r:id="rId13"/>
    <p:sldId id="424" r:id="rId14"/>
    <p:sldId id="426" r:id="rId15"/>
    <p:sldId id="429" r:id="rId16"/>
    <p:sldId id="437" r:id="rId17"/>
    <p:sldId id="430" r:id="rId18"/>
    <p:sldId id="428" r:id="rId19"/>
    <p:sldId id="413" r:id="rId20"/>
    <p:sldId id="431" r:id="rId21"/>
    <p:sldId id="434" r:id="rId22"/>
    <p:sldId id="435" r:id="rId23"/>
    <p:sldId id="449" r:id="rId24"/>
    <p:sldId id="450" r:id="rId25"/>
    <p:sldId id="436" r:id="rId26"/>
    <p:sldId id="459" r:id="rId27"/>
    <p:sldId id="442" r:id="rId28"/>
    <p:sldId id="441" r:id="rId29"/>
    <p:sldId id="439" r:id="rId30"/>
    <p:sldId id="443" r:id="rId31"/>
    <p:sldId id="460" r:id="rId32"/>
    <p:sldId id="456" r:id="rId33"/>
    <p:sldId id="455" r:id="rId34"/>
    <p:sldId id="446" r:id="rId35"/>
    <p:sldId id="453" r:id="rId36"/>
    <p:sldId id="445" r:id="rId37"/>
    <p:sldId id="457" r:id="rId38"/>
    <p:sldId id="444" r:id="rId39"/>
    <p:sldId id="414" r:id="rId40"/>
    <p:sldId id="454" r:id="rId41"/>
    <p:sldId id="412" r:id="rId42"/>
    <p:sldId id="440" r:id="rId43"/>
    <p:sldId id="415" r:id="rId44"/>
    <p:sldId id="417" r:id="rId45"/>
    <p:sldId id="402" r:id="rId46"/>
  </p:sldIdLst>
  <p:sldSz cx="9144000" cy="5143500" type="screen16x9"/>
  <p:notesSz cx="6858000" cy="9144000"/>
  <p:defaultTextStyle>
    <a:defPPr>
      <a:defRPr lang="tr-TR"/>
    </a:defPPr>
    <a:lvl1pPr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+mn-cs"/>
      </a:defRPr>
    </a:lvl1pPr>
    <a:lvl2pPr marL="405216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+mn-cs"/>
      </a:defRPr>
    </a:lvl2pPr>
    <a:lvl3pPr marL="810433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+mn-cs"/>
      </a:defRPr>
    </a:lvl3pPr>
    <a:lvl4pPr marL="1215649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+mn-cs"/>
      </a:defRPr>
    </a:lvl4pPr>
    <a:lvl5pPr marL="1620865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+mn-cs"/>
      </a:defRPr>
    </a:lvl5pPr>
    <a:lvl6pPr marL="2026082" algn="l" defTabSz="810433" rtl="0" eaLnBrk="1" latinLnBrk="0" hangingPunct="1">
      <a:defRPr sz="2100" kern="1200">
        <a:solidFill>
          <a:schemeClr val="tx1"/>
        </a:solidFill>
        <a:latin typeface="Arial" charset="0"/>
        <a:ea typeface="+mn-ea"/>
        <a:cs typeface="+mn-cs"/>
      </a:defRPr>
    </a:lvl6pPr>
    <a:lvl7pPr marL="2431298" algn="l" defTabSz="810433" rtl="0" eaLnBrk="1" latinLnBrk="0" hangingPunct="1">
      <a:defRPr sz="2100" kern="1200">
        <a:solidFill>
          <a:schemeClr val="tx1"/>
        </a:solidFill>
        <a:latin typeface="Arial" charset="0"/>
        <a:ea typeface="+mn-ea"/>
        <a:cs typeface="+mn-cs"/>
      </a:defRPr>
    </a:lvl7pPr>
    <a:lvl8pPr marL="2836515" algn="l" defTabSz="810433" rtl="0" eaLnBrk="1" latinLnBrk="0" hangingPunct="1">
      <a:defRPr sz="2100" kern="1200">
        <a:solidFill>
          <a:schemeClr val="tx1"/>
        </a:solidFill>
        <a:latin typeface="Arial" charset="0"/>
        <a:ea typeface="+mn-ea"/>
        <a:cs typeface="+mn-cs"/>
      </a:defRPr>
    </a:lvl8pPr>
    <a:lvl9pPr marL="3241731" algn="l" defTabSz="810433" rtl="0" eaLnBrk="1" latinLnBrk="0" hangingPunct="1">
      <a:defRPr sz="21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  <p15:guide id="3" orient="horz" pos="162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76F145"/>
    <a:srgbClr val="BC77E3"/>
    <a:srgbClr val="17E9B2"/>
    <a:srgbClr val="0D45C3"/>
    <a:srgbClr val="00FFFF"/>
    <a:srgbClr val="000000"/>
    <a:srgbClr val="FF0000"/>
    <a:srgbClr val="1CA20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449" autoAdjust="0"/>
    <p:restoredTop sz="96395" autoAdjust="0"/>
  </p:normalViewPr>
  <p:slideViewPr>
    <p:cSldViewPr>
      <p:cViewPr varScale="1">
        <p:scale>
          <a:sx n="114" d="100"/>
          <a:sy n="114" d="100"/>
        </p:scale>
        <p:origin x="-114" y="-246"/>
      </p:cViewPr>
      <p:guideLst>
        <p:guide orient="horz" pos="2160"/>
        <p:guide orient="horz" pos="1620"/>
        <p:guide pos="31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250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141167-A09F-41F5-BDA3-5C1EF0399A97}" type="datetimeFigureOut">
              <a:rPr lang="tr-TR" smtClean="0"/>
              <a:t>23.03.2023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F27D2E-1D9F-4379-A3C2-B62948CFAA8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939771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6B8E5B-E60D-4958-B93E-5F5B7E44493B}" type="datetimeFigureOut">
              <a:rPr lang="tr-TR" smtClean="0"/>
              <a:t>23.03.2023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2DF646-C778-42EB-A450-FBE75D3BF3C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01287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2DF646-C778-42EB-A450-FBE75D3BF3C1}" type="slidenum">
              <a:rPr lang="tr-TR" smtClean="0"/>
              <a:t>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484381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2DF646-C778-42EB-A450-FBE75D3BF3C1}" type="slidenum">
              <a:rPr lang="tr-TR" smtClean="0"/>
              <a:t>36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475140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2DF646-C778-42EB-A450-FBE75D3BF3C1}" type="slidenum">
              <a:rPr lang="tr-TR" smtClean="0"/>
              <a:t>38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241950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2DF646-C778-42EB-A450-FBE75D3BF3C1}" type="slidenum">
              <a:rPr lang="tr-TR" smtClean="0"/>
              <a:t>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151203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2DF646-C778-42EB-A450-FBE75D3BF3C1}" type="slidenum">
              <a:rPr lang="tr-TR" smtClean="0"/>
              <a:t>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033527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2DF646-C778-42EB-A450-FBE75D3BF3C1}" type="slidenum">
              <a:rPr lang="tr-TR" smtClean="0"/>
              <a:t>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342677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2DF646-C778-42EB-A450-FBE75D3BF3C1}" type="slidenum">
              <a:rPr lang="tr-TR" smtClean="0"/>
              <a:t>13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793965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2DF646-C778-42EB-A450-FBE75D3BF3C1}" type="slidenum">
              <a:rPr lang="tr-TR" smtClean="0"/>
              <a:t>16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1984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2DF646-C778-42EB-A450-FBE75D3BF3C1}" type="slidenum">
              <a:rPr lang="tr-TR" smtClean="0"/>
              <a:t>20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70486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2DF646-C778-42EB-A450-FBE75D3BF3C1}" type="slidenum">
              <a:rPr lang="tr-TR" smtClean="0"/>
              <a:t>27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103193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2DF646-C778-42EB-A450-FBE75D3BF3C1}" type="slidenum">
              <a:rPr lang="tr-TR" smtClean="0"/>
              <a:t>30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54170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54882"/>
            <a:ext cx="7772400" cy="1102519"/>
          </a:xfrm>
        </p:spPr>
        <p:txBody>
          <a:bodyPr>
            <a:normAutofit/>
          </a:bodyPr>
          <a:lstStyle>
            <a:lvl1pPr>
              <a:defRPr sz="39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3292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58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877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169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646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975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046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633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300"/>
            </a:lvl1pPr>
            <a:lvl2pPr marL="329238" indent="0">
              <a:buNone/>
              <a:defRPr sz="2000"/>
            </a:lvl2pPr>
            <a:lvl3pPr marL="658477" indent="0">
              <a:buNone/>
              <a:defRPr sz="1700"/>
            </a:lvl3pPr>
            <a:lvl4pPr marL="987715" indent="0">
              <a:buNone/>
              <a:defRPr sz="1400"/>
            </a:lvl4pPr>
            <a:lvl5pPr marL="1316953" indent="0">
              <a:buNone/>
              <a:defRPr sz="1400"/>
            </a:lvl5pPr>
            <a:lvl6pPr marL="1646191" indent="0">
              <a:buNone/>
              <a:defRPr sz="1400"/>
            </a:lvl6pPr>
            <a:lvl7pPr marL="1975430" indent="0">
              <a:buNone/>
              <a:defRPr sz="1400"/>
            </a:lvl7pPr>
            <a:lvl8pPr marL="2304668" indent="0">
              <a:buNone/>
              <a:defRPr sz="1400"/>
            </a:lvl8pPr>
            <a:lvl9pPr marL="2633906" indent="0">
              <a:buNone/>
              <a:defRPr sz="1400"/>
            </a:lvl9pPr>
          </a:lstStyle>
          <a:p>
            <a:r>
              <a:rPr lang="tr-TR" smtClean="0"/>
              <a:t>Resim eklemek için simgeyi tıklatın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6"/>
          </a:xfrm>
        </p:spPr>
        <p:txBody>
          <a:bodyPr/>
          <a:lstStyle>
            <a:lvl1pPr marL="0" indent="0">
              <a:buNone/>
              <a:defRPr sz="1000"/>
            </a:lvl1pPr>
            <a:lvl2pPr marL="329238" indent="0">
              <a:buNone/>
              <a:defRPr sz="900"/>
            </a:lvl2pPr>
            <a:lvl3pPr marL="658477" indent="0">
              <a:buNone/>
              <a:defRPr sz="700"/>
            </a:lvl3pPr>
            <a:lvl4pPr marL="987715" indent="0">
              <a:buNone/>
              <a:defRPr sz="600"/>
            </a:lvl4pPr>
            <a:lvl5pPr marL="1316953" indent="0">
              <a:buNone/>
              <a:defRPr sz="600"/>
            </a:lvl5pPr>
            <a:lvl6pPr marL="1646191" indent="0">
              <a:buNone/>
              <a:defRPr sz="600"/>
            </a:lvl6pPr>
            <a:lvl7pPr marL="1975430" indent="0">
              <a:buNone/>
              <a:defRPr sz="600"/>
            </a:lvl7pPr>
            <a:lvl8pPr marL="2304668" indent="0">
              <a:buNone/>
              <a:defRPr sz="600"/>
            </a:lvl8pPr>
            <a:lvl9pPr marL="2633906" indent="0">
              <a:buNone/>
              <a:defRPr sz="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1"/>
            <a:ext cx="2057400" cy="4388644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1"/>
            <a:ext cx="6019800" cy="4388644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Özel Dü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pic>
        <p:nvPicPr>
          <p:cNvPr id="3" name="Picture 3" descr="white rectangle.png"/>
          <p:cNvPicPr>
            <a:picLocks noChangeAspect="1"/>
          </p:cNvPicPr>
          <p:nvPr/>
        </p:nvPicPr>
        <p:blipFill>
          <a:blip r:embed="rId2"/>
          <a:srcRect b="10452"/>
          <a:stretch>
            <a:fillRect/>
          </a:stretch>
        </p:blipFill>
        <p:spPr bwMode="auto">
          <a:xfrm>
            <a:off x="0" y="975124"/>
            <a:ext cx="9144000" cy="4168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200152"/>
            <a:ext cx="8229600" cy="339447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943102"/>
            <a:ext cx="7772400" cy="1021557"/>
          </a:xfrm>
        </p:spPr>
        <p:txBody>
          <a:bodyPr anchor="t">
            <a:noAutofit/>
          </a:bodyPr>
          <a:lstStyle>
            <a:lvl1pPr algn="l">
              <a:defRPr sz="3200" b="1" cap="all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200402"/>
            <a:ext cx="7772400" cy="610790"/>
          </a:xfrm>
        </p:spPr>
        <p:txBody>
          <a:bodyPr anchor="b">
            <a:normAutofit/>
          </a:bodyPr>
          <a:lstStyle>
            <a:lvl1pPr marL="0" indent="0">
              <a:buNone/>
              <a:defRPr sz="2300">
                <a:solidFill>
                  <a:schemeClr val="bg1"/>
                </a:solidFill>
              </a:defRPr>
            </a:lvl1pPr>
            <a:lvl2pPr marL="32923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2pPr>
            <a:lvl3pPr marL="65847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987715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4pPr>
            <a:lvl5pPr marL="1316953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5pPr>
            <a:lvl6pPr marL="1646191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6pPr>
            <a:lvl7pPr marL="197543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7pPr>
            <a:lvl8pPr marL="2304668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8pPr>
            <a:lvl9pPr marL="2633906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2"/>
            <a:ext cx="4038600" cy="3394472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2"/>
            <a:ext cx="4038600" cy="3394472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6" name="Metin Yer Tutucusu 5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" y="4659313"/>
            <a:ext cx="8229600" cy="288925"/>
          </a:xfrm>
        </p:spPr>
        <p:txBody>
          <a:bodyPr/>
          <a:lstStyle>
            <a:lvl1pPr marL="246928" marR="0" indent="-246928" algn="l" defTabSz="65847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2400"/>
            </a:lvl1pPr>
          </a:lstStyle>
          <a:p>
            <a:pPr marL="246928" marR="0" lvl="0" indent="-246928" algn="l" defTabSz="65847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tr-TR" sz="800" dirty="0" smtClean="0">
                <a:solidFill>
                  <a:schemeClr val="bg1"/>
                </a:solidFill>
              </a:rPr>
              <a:t>Nasır ÇÖZGEN                                                                                                      ..::..                                                                                                        nasyarnasir@gmail.com</a:t>
            </a:r>
          </a:p>
          <a:p>
            <a:pPr lvl="0"/>
            <a:endParaRPr lang="tr-TR" dirty="0" smtClean="0"/>
          </a:p>
          <a:p>
            <a:pPr lvl="1"/>
            <a:r>
              <a:rPr lang="tr-TR" dirty="0" smtClean="0"/>
              <a:t>İkinci düzey</a:t>
            </a:r>
          </a:p>
          <a:p>
            <a:pPr lvl="2"/>
            <a:r>
              <a:rPr lang="tr-TR" dirty="0" smtClean="0"/>
              <a:t>Üçüncü düzey</a:t>
            </a:r>
          </a:p>
          <a:p>
            <a:pPr lvl="3"/>
            <a:r>
              <a:rPr lang="tr-TR" dirty="0" smtClean="0"/>
              <a:t>Dördüncü düzey</a:t>
            </a:r>
          </a:p>
          <a:p>
            <a:pPr lvl="4"/>
            <a:r>
              <a:rPr lang="tr-TR" dirty="0" smtClean="0"/>
              <a:t>Beşinci düzey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9238" indent="0">
              <a:buNone/>
              <a:defRPr sz="1400" b="1"/>
            </a:lvl2pPr>
            <a:lvl3pPr marL="658477" indent="0">
              <a:buNone/>
              <a:defRPr sz="1300" b="1"/>
            </a:lvl3pPr>
            <a:lvl4pPr marL="987715" indent="0">
              <a:buNone/>
              <a:defRPr sz="1200" b="1"/>
            </a:lvl4pPr>
            <a:lvl5pPr marL="1316953" indent="0">
              <a:buNone/>
              <a:defRPr sz="1200" b="1"/>
            </a:lvl5pPr>
            <a:lvl6pPr marL="1646191" indent="0">
              <a:buNone/>
              <a:defRPr sz="1200" b="1"/>
            </a:lvl6pPr>
            <a:lvl7pPr marL="1975430" indent="0">
              <a:buNone/>
              <a:defRPr sz="1200" b="1"/>
            </a:lvl7pPr>
            <a:lvl8pPr marL="2304668" indent="0">
              <a:buNone/>
              <a:defRPr sz="1200" b="1"/>
            </a:lvl8pPr>
            <a:lvl9pPr marL="2633906" indent="0">
              <a:buNone/>
              <a:defRPr sz="12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4" cy="479822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9238" indent="0">
              <a:buNone/>
              <a:defRPr sz="1400" b="1"/>
            </a:lvl2pPr>
            <a:lvl3pPr marL="658477" indent="0">
              <a:buNone/>
              <a:defRPr sz="1300" b="1"/>
            </a:lvl3pPr>
            <a:lvl4pPr marL="987715" indent="0">
              <a:buNone/>
              <a:defRPr sz="1200" b="1"/>
            </a:lvl4pPr>
            <a:lvl5pPr marL="1316953" indent="0">
              <a:buNone/>
              <a:defRPr sz="1200" b="1"/>
            </a:lvl5pPr>
            <a:lvl6pPr marL="1646191" indent="0">
              <a:buNone/>
              <a:defRPr sz="1200" b="1"/>
            </a:lvl6pPr>
            <a:lvl7pPr marL="1975430" indent="0">
              <a:buNone/>
              <a:defRPr sz="1200" b="1"/>
            </a:lvl7pPr>
            <a:lvl8pPr marL="2304668" indent="0">
              <a:buNone/>
              <a:defRPr sz="1200" b="1"/>
            </a:lvl8pPr>
            <a:lvl9pPr marL="2633906" indent="0">
              <a:buNone/>
              <a:defRPr sz="12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4" cy="2963466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Özel Dü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94269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 userDrawn="1"/>
        </p:nvSpPr>
        <p:spPr>
          <a:xfrm>
            <a:off x="467544" y="4803998"/>
            <a:ext cx="84249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" dirty="0" smtClean="0">
                <a:solidFill>
                  <a:schemeClr val="bg1"/>
                </a:solidFill>
              </a:rPr>
              <a:t>Mehmet Nasır ÇÖZGEN                                                                                                     ..::..                                                                                                        nasyarnasir@gmail.com</a:t>
            </a:r>
            <a:endParaRPr lang="tr-TR" sz="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8"/>
            <a:ext cx="3008313" cy="871538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04789"/>
            <a:ext cx="5111750" cy="4389835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000"/>
            </a:lvl1pPr>
            <a:lvl2pPr marL="329238" indent="0">
              <a:buNone/>
              <a:defRPr sz="900"/>
            </a:lvl2pPr>
            <a:lvl3pPr marL="658477" indent="0">
              <a:buNone/>
              <a:defRPr sz="700"/>
            </a:lvl3pPr>
            <a:lvl4pPr marL="987715" indent="0">
              <a:buNone/>
              <a:defRPr sz="600"/>
            </a:lvl4pPr>
            <a:lvl5pPr marL="1316953" indent="0">
              <a:buNone/>
              <a:defRPr sz="600"/>
            </a:lvl5pPr>
            <a:lvl6pPr marL="1646191" indent="0">
              <a:buNone/>
              <a:defRPr sz="600"/>
            </a:lvl6pPr>
            <a:lvl7pPr marL="1975430" indent="0">
              <a:buNone/>
              <a:defRPr sz="600"/>
            </a:lvl7pPr>
            <a:lvl8pPr marL="2304668" indent="0">
              <a:buNone/>
              <a:defRPr sz="600"/>
            </a:lvl8pPr>
            <a:lvl9pPr marL="2633906" indent="0">
              <a:buNone/>
              <a:defRPr sz="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81043" tIns="40522" rIns="81043" bIns="40522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2"/>
            <a:ext cx="8229600" cy="3394472"/>
          </a:xfrm>
          <a:prstGeom prst="rect">
            <a:avLst/>
          </a:prstGeom>
        </p:spPr>
        <p:txBody>
          <a:bodyPr vert="horz" lIns="81043" tIns="40522" rIns="81043" bIns="40522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84" r:id="rId6"/>
    <p:sldLayoutId id="2147483777" r:id="rId7"/>
    <p:sldLayoutId id="2147483778" r:id="rId8"/>
    <p:sldLayoutId id="2147483779" r:id="rId9"/>
    <p:sldLayoutId id="2147483780" r:id="rId10"/>
    <p:sldLayoutId id="2147483781" r:id="rId11"/>
    <p:sldLayoutId id="2147483782" r:id="rId12"/>
    <p:sldLayoutId id="2147483783" r:id="rId13"/>
  </p:sldLayoutIdLst>
  <p:txStyles>
    <p:titleStyle>
      <a:lvl1pPr algn="ctr" defTabSz="658477" rtl="0" eaLnBrk="1" latinLnBrk="0" hangingPunct="1">
        <a:spcBef>
          <a:spcPct val="0"/>
        </a:spcBef>
        <a:buNone/>
        <a:defRPr lang="en-US" sz="3500" kern="1200" spc="-108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246928" indent="-246928" algn="l" defTabSz="658477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bg1"/>
          </a:solidFill>
          <a:latin typeface="+mn-lt"/>
          <a:ea typeface="+mn-ea"/>
          <a:cs typeface="+mn-cs"/>
        </a:defRPr>
      </a:lvl1pPr>
      <a:lvl2pPr marL="535012" indent="-205774" algn="l" defTabSz="65847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23096" indent="-164620" algn="l" defTabSz="658477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bg1"/>
          </a:solidFill>
          <a:latin typeface="+mn-lt"/>
          <a:ea typeface="+mn-ea"/>
          <a:cs typeface="+mn-cs"/>
        </a:defRPr>
      </a:lvl3pPr>
      <a:lvl4pPr marL="1152334" indent="-164620" algn="l" defTabSz="658477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bg1"/>
          </a:solidFill>
          <a:latin typeface="+mn-lt"/>
          <a:ea typeface="+mn-ea"/>
          <a:cs typeface="+mn-cs"/>
        </a:defRPr>
      </a:lvl4pPr>
      <a:lvl5pPr marL="1481573" indent="-164620" algn="l" defTabSz="658477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bg1"/>
          </a:solidFill>
          <a:latin typeface="+mn-lt"/>
          <a:ea typeface="+mn-ea"/>
          <a:cs typeface="+mn-cs"/>
        </a:defRPr>
      </a:lvl5pPr>
      <a:lvl6pPr marL="1810811" indent="-164620" algn="l" defTabSz="658477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40049" indent="-164620" algn="l" defTabSz="658477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69288" indent="-164620" algn="l" defTabSz="658477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98526" indent="-164620" algn="l" defTabSz="658477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847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9238" algn="l" defTabSz="65847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58477" algn="l" defTabSz="65847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87715" algn="l" defTabSz="65847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16953" algn="l" defTabSz="65847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46191" algn="l" defTabSz="65847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75430" algn="l" defTabSz="65847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304668" algn="l" defTabSz="65847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633906" algn="l" defTabSz="65847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13" Type="http://schemas.openxmlformats.org/officeDocument/2006/relationships/slide" Target="slide19.xml"/><Relationship Id="rId18" Type="http://schemas.openxmlformats.org/officeDocument/2006/relationships/slide" Target="slide28.xml"/><Relationship Id="rId3" Type="http://schemas.openxmlformats.org/officeDocument/2006/relationships/slide" Target="slide7.xml"/><Relationship Id="rId21" Type="http://schemas.openxmlformats.org/officeDocument/2006/relationships/slide" Target="slide33.xml"/><Relationship Id="rId7" Type="http://schemas.openxmlformats.org/officeDocument/2006/relationships/slide" Target="slide11.xml"/><Relationship Id="rId12" Type="http://schemas.openxmlformats.org/officeDocument/2006/relationships/slide" Target="slide20.xml"/><Relationship Id="rId17" Type="http://schemas.openxmlformats.org/officeDocument/2006/relationships/slide" Target="slide26.xml"/><Relationship Id="rId2" Type="http://schemas.openxmlformats.org/officeDocument/2006/relationships/audio" Target="../media/audio1.wav"/><Relationship Id="rId16" Type="http://schemas.openxmlformats.org/officeDocument/2006/relationships/slide" Target="slide23.xml"/><Relationship Id="rId20" Type="http://schemas.openxmlformats.org/officeDocument/2006/relationships/slide" Target="slide30.xml"/><Relationship Id="rId1" Type="http://schemas.openxmlformats.org/officeDocument/2006/relationships/slideLayout" Target="../slideLayouts/slideLayout4.xml"/><Relationship Id="rId6" Type="http://schemas.openxmlformats.org/officeDocument/2006/relationships/slide" Target="slide12.xml"/><Relationship Id="rId11" Type="http://schemas.openxmlformats.org/officeDocument/2006/relationships/slide" Target="slide18.xml"/><Relationship Id="rId5" Type="http://schemas.openxmlformats.org/officeDocument/2006/relationships/slide" Target="slide10.xml"/><Relationship Id="rId15" Type="http://schemas.openxmlformats.org/officeDocument/2006/relationships/slide" Target="slide24.xml"/><Relationship Id="rId23" Type="http://schemas.openxmlformats.org/officeDocument/2006/relationships/slide" Target="slide6.xml"/><Relationship Id="rId10" Type="http://schemas.openxmlformats.org/officeDocument/2006/relationships/slide" Target="slide15.xml"/><Relationship Id="rId19" Type="http://schemas.openxmlformats.org/officeDocument/2006/relationships/slide" Target="slide27.xml"/><Relationship Id="rId4" Type="http://schemas.openxmlformats.org/officeDocument/2006/relationships/slide" Target="slide8.xml"/><Relationship Id="rId9" Type="http://schemas.openxmlformats.org/officeDocument/2006/relationships/slide" Target="slide16.xml"/><Relationship Id="rId14" Type="http://schemas.openxmlformats.org/officeDocument/2006/relationships/slide" Target="slide22.xml"/><Relationship Id="rId22" Type="http://schemas.openxmlformats.org/officeDocument/2006/relationships/slide" Target="slide3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7.SINIF%20YARI&#350;MA%20PUAN%20TABLOSU.xls" TargetMode="External"/><Relationship Id="rId3" Type="http://schemas.openxmlformats.org/officeDocument/2006/relationships/audio" Target="../media/audio4.wav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2.wav"/><Relationship Id="rId5" Type="http://schemas.openxmlformats.org/officeDocument/2006/relationships/audio" Target="../media/audio6.wav"/><Relationship Id="rId4" Type="http://schemas.openxmlformats.org/officeDocument/2006/relationships/audio" Target="../media/audio5.wav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7.SINIF%20YARI&#350;MA%20PUAN%20TABLOSU.xls" TargetMode="External"/><Relationship Id="rId3" Type="http://schemas.openxmlformats.org/officeDocument/2006/relationships/audio" Target="../media/audio4.wav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2.wav"/><Relationship Id="rId5" Type="http://schemas.openxmlformats.org/officeDocument/2006/relationships/audio" Target="../media/audio6.wav"/><Relationship Id="rId4" Type="http://schemas.openxmlformats.org/officeDocument/2006/relationships/audio" Target="../media/audio5.wav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7.SINIF%20YARI&#350;MA%20PUAN%20TABLOSU.xls" TargetMode="External"/><Relationship Id="rId3" Type="http://schemas.openxmlformats.org/officeDocument/2006/relationships/audio" Target="../media/audio4.wav"/><Relationship Id="rId7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2.wav"/><Relationship Id="rId5" Type="http://schemas.openxmlformats.org/officeDocument/2006/relationships/audio" Target="../media/audio6.wav"/><Relationship Id="rId10" Type="http://schemas.openxmlformats.org/officeDocument/2006/relationships/image" Target="../media/image7.png"/><Relationship Id="rId4" Type="http://schemas.openxmlformats.org/officeDocument/2006/relationships/audio" Target="../media/audio5.wav"/><Relationship Id="rId9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7.SINIF%20YARI&#350;MA%20PUAN%20TABLOSU.xls" TargetMode="External"/><Relationship Id="rId3" Type="http://schemas.openxmlformats.org/officeDocument/2006/relationships/audio" Target="../media/audio4.wav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2.wav"/><Relationship Id="rId5" Type="http://schemas.openxmlformats.org/officeDocument/2006/relationships/audio" Target="../media/audio6.wav"/><Relationship Id="rId4" Type="http://schemas.openxmlformats.org/officeDocument/2006/relationships/audio" Target="../media/audio5.wav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7.SINIF%20YARI&#350;MA%20PUAN%20TABLOSU.xls" TargetMode="External"/><Relationship Id="rId3" Type="http://schemas.openxmlformats.org/officeDocument/2006/relationships/audio" Target="../media/audio1.wav"/><Relationship Id="rId7" Type="http://schemas.openxmlformats.org/officeDocument/2006/relationships/image" Target="../media/image5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6.wav"/><Relationship Id="rId5" Type="http://schemas.openxmlformats.org/officeDocument/2006/relationships/audio" Target="../media/audio5.wav"/><Relationship Id="rId4" Type="http://schemas.openxmlformats.org/officeDocument/2006/relationships/audio" Target="../media/audio2.wav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audio" Target="../media/audio4.wav"/><Relationship Id="rId7" Type="http://schemas.openxmlformats.org/officeDocument/2006/relationships/audio" Target="../media/audio6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5.wav"/><Relationship Id="rId5" Type="http://schemas.openxmlformats.org/officeDocument/2006/relationships/audio" Target="../media/audio2.wav"/><Relationship Id="rId4" Type="http://schemas.openxmlformats.org/officeDocument/2006/relationships/audio" Target="../media/audio1.wav"/><Relationship Id="rId9" Type="http://schemas.openxmlformats.org/officeDocument/2006/relationships/hyperlink" Target="7.SINIF%20YARI&#350;MA%20PUAN%20TABLOSU.xls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7.SINIF%20YARI&#350;MA%20PUAN%20TABLOSU.xls" TargetMode="External"/><Relationship Id="rId3" Type="http://schemas.openxmlformats.org/officeDocument/2006/relationships/audio" Target="../media/audio1.wav"/><Relationship Id="rId7" Type="http://schemas.openxmlformats.org/officeDocument/2006/relationships/image" Target="../media/image5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2.wav"/><Relationship Id="rId5" Type="http://schemas.openxmlformats.org/officeDocument/2006/relationships/audio" Target="../media/audio6.wav"/><Relationship Id="rId4" Type="http://schemas.openxmlformats.org/officeDocument/2006/relationships/audio" Target="../media/audio5.wav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7.SINIF%20YARI&#350;MA%20PUAN%20TABLOSU.xls" TargetMode="External"/><Relationship Id="rId3" Type="http://schemas.openxmlformats.org/officeDocument/2006/relationships/audio" Target="../media/audio1.wav"/><Relationship Id="rId7" Type="http://schemas.openxmlformats.org/officeDocument/2006/relationships/image" Target="../media/image5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6.wav"/><Relationship Id="rId5" Type="http://schemas.openxmlformats.org/officeDocument/2006/relationships/audio" Target="../media/audio5.wav"/><Relationship Id="rId4" Type="http://schemas.openxmlformats.org/officeDocument/2006/relationships/audio" Target="../media/audio2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audio" Target="../media/audio4.wav"/><Relationship Id="rId7" Type="http://schemas.openxmlformats.org/officeDocument/2006/relationships/audio" Target="../media/audio2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6.wav"/><Relationship Id="rId5" Type="http://schemas.openxmlformats.org/officeDocument/2006/relationships/audio" Target="../media/audio5.wav"/><Relationship Id="rId4" Type="http://schemas.openxmlformats.org/officeDocument/2006/relationships/audio" Target="../media/audio1.wav"/><Relationship Id="rId9" Type="http://schemas.openxmlformats.org/officeDocument/2006/relationships/hyperlink" Target="7.SINIF%20YARI&#350;MA%20PUAN%20TABLOSU.xls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7.SINIF%20YARI&#350;MA%20PUAN%20TABLOSU.xls" TargetMode="External"/><Relationship Id="rId3" Type="http://schemas.openxmlformats.org/officeDocument/2006/relationships/audio" Target="../media/audio1.wav"/><Relationship Id="rId7" Type="http://schemas.openxmlformats.org/officeDocument/2006/relationships/image" Target="../media/image5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6.wav"/><Relationship Id="rId5" Type="http://schemas.openxmlformats.org/officeDocument/2006/relationships/audio" Target="../media/audio5.wav"/><Relationship Id="rId4" Type="http://schemas.openxmlformats.org/officeDocument/2006/relationships/audio" Target="../media/audio2.wav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7.SINIF%20YARI&#350;MA%20PUAN%20TABLOSU.xls" TargetMode="External"/><Relationship Id="rId3" Type="http://schemas.openxmlformats.org/officeDocument/2006/relationships/audio" Target="../media/audio1.wav"/><Relationship Id="rId7" Type="http://schemas.openxmlformats.org/officeDocument/2006/relationships/image" Target="../media/image5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6.wav"/><Relationship Id="rId5" Type="http://schemas.openxmlformats.org/officeDocument/2006/relationships/audio" Target="../media/audio5.wav"/><Relationship Id="rId4" Type="http://schemas.openxmlformats.org/officeDocument/2006/relationships/audio" Target="../media/audio2.wav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7.SINIF%20YARI&#350;MA%20PUAN%20TABLOSU.xls" TargetMode="External"/><Relationship Id="rId3" Type="http://schemas.openxmlformats.org/officeDocument/2006/relationships/audio" Target="../media/audio1.wav"/><Relationship Id="rId7" Type="http://schemas.openxmlformats.org/officeDocument/2006/relationships/image" Target="../media/image5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6.wav"/><Relationship Id="rId5" Type="http://schemas.openxmlformats.org/officeDocument/2006/relationships/audio" Target="../media/audio5.wav"/><Relationship Id="rId4" Type="http://schemas.openxmlformats.org/officeDocument/2006/relationships/audio" Target="../media/audio2.wav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7.SINIF%20YARI&#350;MA%20PUAN%20TABLOSU.xls" TargetMode="External"/><Relationship Id="rId3" Type="http://schemas.openxmlformats.org/officeDocument/2006/relationships/audio" Target="../media/audio1.wav"/><Relationship Id="rId7" Type="http://schemas.openxmlformats.org/officeDocument/2006/relationships/image" Target="../media/image5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6.wav"/><Relationship Id="rId5" Type="http://schemas.openxmlformats.org/officeDocument/2006/relationships/audio" Target="../media/audio5.wav"/><Relationship Id="rId4" Type="http://schemas.openxmlformats.org/officeDocument/2006/relationships/audio" Target="../media/audio2.wav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audio" Target="../media/audio4.wav"/><Relationship Id="rId7" Type="http://schemas.openxmlformats.org/officeDocument/2006/relationships/audio" Target="../media/audio6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5.wav"/><Relationship Id="rId5" Type="http://schemas.openxmlformats.org/officeDocument/2006/relationships/audio" Target="../media/audio2.wav"/><Relationship Id="rId4" Type="http://schemas.openxmlformats.org/officeDocument/2006/relationships/audio" Target="../media/audio1.wav"/><Relationship Id="rId9" Type="http://schemas.openxmlformats.org/officeDocument/2006/relationships/hyperlink" Target="7.SINIF%20YARI&#350;MA%20PUAN%20TABLOSU.xls" TargetMode="Externa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7.SINIF%20YARI&#350;MA%20PUAN%20TABLOSU.xls" TargetMode="External"/><Relationship Id="rId3" Type="http://schemas.openxmlformats.org/officeDocument/2006/relationships/audio" Target="../media/audio1.wav"/><Relationship Id="rId7" Type="http://schemas.openxmlformats.org/officeDocument/2006/relationships/image" Target="../media/image5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6.wav"/><Relationship Id="rId5" Type="http://schemas.openxmlformats.org/officeDocument/2006/relationships/audio" Target="../media/audio5.wav"/><Relationship Id="rId4" Type="http://schemas.openxmlformats.org/officeDocument/2006/relationships/audio" Target="../media/audio2.wav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audio" Target="../media/audio3.wav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audio" Target="../media/audio4.wav"/><Relationship Id="rId7" Type="http://schemas.openxmlformats.org/officeDocument/2006/relationships/audio" Target="../media/audio2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6.wav"/><Relationship Id="rId5" Type="http://schemas.openxmlformats.org/officeDocument/2006/relationships/audio" Target="../media/audio5.wav"/><Relationship Id="rId4" Type="http://schemas.openxmlformats.org/officeDocument/2006/relationships/audio" Target="../media/audio1.wav"/><Relationship Id="rId9" Type="http://schemas.openxmlformats.org/officeDocument/2006/relationships/hyperlink" Target="6.SINIF%20YARI&#350;MA%20PUAN%20TABLOSU.xls" TargetMode="Externa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6.SINIF%20YARI&#350;MA%20PUAN%20TABLOSU.xls" TargetMode="External"/><Relationship Id="rId3" Type="http://schemas.openxmlformats.org/officeDocument/2006/relationships/audio" Target="../media/audio1.wav"/><Relationship Id="rId7" Type="http://schemas.openxmlformats.org/officeDocument/2006/relationships/image" Target="../media/image5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2.wav"/><Relationship Id="rId5" Type="http://schemas.openxmlformats.org/officeDocument/2006/relationships/audio" Target="../media/audio6.wav"/><Relationship Id="rId4" Type="http://schemas.openxmlformats.org/officeDocument/2006/relationships/audio" Target="../media/audio5.wav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7.SINIF%20YARI&#350;MA%20PUAN%20TABLOSU.xls" TargetMode="External"/><Relationship Id="rId3" Type="http://schemas.openxmlformats.org/officeDocument/2006/relationships/audio" Target="../media/audio1.wav"/><Relationship Id="rId7" Type="http://schemas.openxmlformats.org/officeDocument/2006/relationships/image" Target="../media/image5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6.wav"/><Relationship Id="rId5" Type="http://schemas.openxmlformats.org/officeDocument/2006/relationships/audio" Target="../media/audio5.wav"/><Relationship Id="rId4" Type="http://schemas.openxmlformats.org/officeDocument/2006/relationships/audio" Target="../media/audio2.wav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7.SINIF%20YARI&#350;MA%20PUAN%20TABLOSU.xls" TargetMode="External"/><Relationship Id="rId3" Type="http://schemas.openxmlformats.org/officeDocument/2006/relationships/audio" Target="../media/audio1.wav"/><Relationship Id="rId7" Type="http://schemas.openxmlformats.org/officeDocument/2006/relationships/image" Target="../media/image5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6.wav"/><Relationship Id="rId5" Type="http://schemas.openxmlformats.org/officeDocument/2006/relationships/audio" Target="../media/audio5.wav"/><Relationship Id="rId4" Type="http://schemas.openxmlformats.org/officeDocument/2006/relationships/audio" Target="../media/audio2.wav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audio" Target="../media/audio1.wav"/><Relationship Id="rId7" Type="http://schemas.openxmlformats.org/officeDocument/2006/relationships/image" Target="../media/image1.jp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2.wav"/><Relationship Id="rId5" Type="http://schemas.openxmlformats.org/officeDocument/2006/relationships/audio" Target="../media/audio6.wav"/><Relationship Id="rId4" Type="http://schemas.openxmlformats.org/officeDocument/2006/relationships/audio" Target="../media/audio5.wav"/><Relationship Id="rId9" Type="http://schemas.openxmlformats.org/officeDocument/2006/relationships/hyperlink" Target="7.SINIF%20YARI&#350;MA%20PUAN%20TABLOSU.xls" TargetMode="Externa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audio" Target="../media/audio4.wav"/><Relationship Id="rId7" Type="http://schemas.openxmlformats.org/officeDocument/2006/relationships/audio" Target="../media/audio2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6.wav"/><Relationship Id="rId5" Type="http://schemas.openxmlformats.org/officeDocument/2006/relationships/audio" Target="../media/audio5.wav"/><Relationship Id="rId4" Type="http://schemas.openxmlformats.org/officeDocument/2006/relationships/audio" Target="../media/audio1.wav"/><Relationship Id="rId9" Type="http://schemas.openxmlformats.org/officeDocument/2006/relationships/hyperlink" Target="7.SINIF%20YARI&#350;MA%20PUAN%20TABLOSU.xls" TargetMode="Externa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hyperlink" Target="7.SINIF%20YARI&#350;MA%20PUAN%20TABLOSU.xls" TargetMode="External"/><Relationship Id="rId3" Type="http://schemas.openxmlformats.org/officeDocument/2006/relationships/audio" Target="../media/audio1.wav"/><Relationship Id="rId7" Type="http://schemas.openxmlformats.org/officeDocument/2006/relationships/image" Target="../media/image5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6.wav"/><Relationship Id="rId5" Type="http://schemas.openxmlformats.org/officeDocument/2006/relationships/audio" Target="../media/audio5.wav"/><Relationship Id="rId4" Type="http://schemas.openxmlformats.org/officeDocument/2006/relationships/audio" Target="../media/audio2.wav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hyperlink" Target="6.SINIF%20YARI&#350;MA%20PUAN%20TABLOSU.xls" TargetMode="External"/><Relationship Id="rId3" Type="http://schemas.openxmlformats.org/officeDocument/2006/relationships/audio" Target="../media/audio1.wav"/><Relationship Id="rId7" Type="http://schemas.openxmlformats.org/officeDocument/2006/relationships/image" Target="../media/image5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6.wav"/><Relationship Id="rId5" Type="http://schemas.openxmlformats.org/officeDocument/2006/relationships/audio" Target="../media/audio5.wav"/><Relationship Id="rId4" Type="http://schemas.openxmlformats.org/officeDocument/2006/relationships/audio" Target="../media/audio2.wav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5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6.wav"/><Relationship Id="rId5" Type="http://schemas.openxmlformats.org/officeDocument/2006/relationships/audio" Target="../media/audio5.wav"/><Relationship Id="rId4" Type="http://schemas.openxmlformats.org/officeDocument/2006/relationships/audio" Target="../media/audio2.wav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5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6.wav"/><Relationship Id="rId5" Type="http://schemas.openxmlformats.org/officeDocument/2006/relationships/audio" Target="../media/audio5.wav"/><Relationship Id="rId4" Type="http://schemas.openxmlformats.org/officeDocument/2006/relationships/audio" Target="../media/audio2.wav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5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6.wav"/><Relationship Id="rId5" Type="http://schemas.openxmlformats.org/officeDocument/2006/relationships/audio" Target="../media/audio5.wav"/><Relationship Id="rId4" Type="http://schemas.openxmlformats.org/officeDocument/2006/relationships/audio" Target="../media/audio2.wav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5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6.wav"/><Relationship Id="rId5" Type="http://schemas.openxmlformats.org/officeDocument/2006/relationships/audio" Target="../media/audio5.wav"/><Relationship Id="rId4" Type="http://schemas.openxmlformats.org/officeDocument/2006/relationships/audio" Target="../media/audio2.wav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audio" Target="../media/audio2.wav"/><Relationship Id="rId4" Type="http://schemas.openxmlformats.org/officeDocument/2006/relationships/audio" Target="../media/audio6.wav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7.SINIF%20YARI&#350;MA%20PUAN%20TABLOSU.xls" TargetMode="External"/><Relationship Id="rId3" Type="http://schemas.openxmlformats.org/officeDocument/2006/relationships/audio" Target="../media/audio4.wav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6.wav"/><Relationship Id="rId5" Type="http://schemas.openxmlformats.org/officeDocument/2006/relationships/audio" Target="../media/audio5.wav"/><Relationship Id="rId4" Type="http://schemas.openxmlformats.org/officeDocument/2006/relationships/audio" Target="../media/audio2.wav"/><Relationship Id="rId9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7.SINIF%20YARI&#350;MA%20PUAN%20TABLOSU.xls" TargetMode="External"/><Relationship Id="rId3" Type="http://schemas.openxmlformats.org/officeDocument/2006/relationships/audio" Target="../media/audio4.wav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6.wav"/><Relationship Id="rId5" Type="http://schemas.openxmlformats.org/officeDocument/2006/relationships/audio" Target="../media/audio5.wav"/><Relationship Id="rId4" Type="http://schemas.openxmlformats.org/officeDocument/2006/relationships/audio" Target="../media/audio2.wav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7.SINIF%20YARI&#350;MA%20PUAN%20TABLOSU.xls" TargetMode="External"/><Relationship Id="rId3" Type="http://schemas.openxmlformats.org/officeDocument/2006/relationships/audio" Target="../media/audio4.wav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6.wav"/><Relationship Id="rId5" Type="http://schemas.openxmlformats.org/officeDocument/2006/relationships/audio" Target="../media/audio5.wav"/><Relationship Id="rId4" Type="http://schemas.openxmlformats.org/officeDocument/2006/relationships/audio" Target="../media/audio2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o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9845404"/>
              </p:ext>
            </p:extLst>
          </p:nvPr>
        </p:nvGraphicFramePr>
        <p:xfrm>
          <a:off x="539552" y="843558"/>
          <a:ext cx="8037710" cy="3458945"/>
        </p:xfrm>
        <a:graphic>
          <a:graphicData uri="http://schemas.openxmlformats.org/drawingml/2006/table">
            <a:tbl>
              <a:tblPr/>
              <a:tblGrid>
                <a:gridCol w="99791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1796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1796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1796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8303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11984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28303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500950">
                <a:tc>
                  <a:txBody>
                    <a:bodyPr/>
                    <a:lstStyle/>
                    <a:p>
                      <a:pPr algn="ctr" rtl="0" fontAlgn="ctr"/>
                      <a:r>
                        <a:rPr lang="tr-TR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</a:rPr>
                        <a:t>TÜRKÇE</a:t>
                      </a:r>
                    </a:p>
                  </a:txBody>
                  <a:tcPr marL="5629" marR="5629" marT="56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tr-TR" sz="1200" b="1" i="0" u="none" strike="noStrike">
                          <a:solidFill>
                            <a:srgbClr val="00B0F0"/>
                          </a:solidFill>
                          <a:effectLst/>
                          <a:latin typeface="Comic Sans MS" panose="030F0702030302020204" pitchFamily="66" charset="0"/>
                        </a:rPr>
                        <a:t>MATEMATİK</a:t>
                      </a:r>
                    </a:p>
                  </a:txBody>
                  <a:tcPr marL="5629" marR="5629" marT="56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200" b="1" i="0" u="none" strike="noStrike">
                          <a:solidFill>
                            <a:srgbClr val="FF99FF"/>
                          </a:solidFill>
                          <a:effectLst/>
                          <a:latin typeface="Comic Sans MS" panose="030F0702030302020204" pitchFamily="66" charset="0"/>
                        </a:rPr>
                        <a:t>FEN BİLİMLERİ</a:t>
                      </a:r>
                    </a:p>
                  </a:txBody>
                  <a:tcPr marL="5629" marR="5629" marT="56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200" b="1" i="0" u="none" strike="noStrike">
                          <a:solidFill>
                            <a:srgbClr val="FFFF99"/>
                          </a:solidFill>
                          <a:effectLst/>
                          <a:latin typeface="Comic Sans MS" panose="030F0702030302020204" pitchFamily="66" charset="0"/>
                        </a:rPr>
                        <a:t>SOSYAL BİLGİLER</a:t>
                      </a:r>
                    </a:p>
                  </a:txBody>
                  <a:tcPr marL="5629" marR="5629" marT="56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200" b="1" i="0" u="none" strike="noStrike">
                          <a:solidFill>
                            <a:srgbClr val="E26B0A"/>
                          </a:solidFill>
                          <a:effectLst/>
                          <a:latin typeface="Comic Sans MS" panose="030F0702030302020204" pitchFamily="66" charset="0"/>
                        </a:rPr>
                        <a:t>DİN KÜLTÜRÜ</a:t>
                      </a:r>
                    </a:p>
                  </a:txBody>
                  <a:tcPr marL="5629" marR="5629" marT="56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200" b="0" i="0" u="none" strike="noStrike">
                          <a:solidFill>
                            <a:srgbClr val="1DEF27"/>
                          </a:solidFill>
                          <a:effectLst/>
                          <a:latin typeface="Comic Sans MS" panose="030F0702030302020204" pitchFamily="66" charset="0"/>
                        </a:rPr>
                        <a:t>İNGİLİZCE</a:t>
                      </a:r>
                    </a:p>
                  </a:txBody>
                  <a:tcPr marL="5629" marR="5629" marT="56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200" b="1" i="0" u="none" strike="noStrike">
                          <a:solidFill>
                            <a:srgbClr val="E0F329"/>
                          </a:solidFill>
                          <a:effectLst/>
                          <a:latin typeface="Comic Sans MS" panose="030F0702030302020204" pitchFamily="66" charset="0"/>
                        </a:rPr>
                        <a:t>GENEL KÜLTÜR</a:t>
                      </a:r>
                    </a:p>
                  </a:txBody>
                  <a:tcPr marL="5629" marR="5629" marT="56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95194">
                <a:tc>
                  <a:txBody>
                    <a:bodyPr/>
                    <a:lstStyle/>
                    <a:p>
                      <a:pPr algn="ctr" rtl="0" fontAlgn="ctr"/>
                      <a:endParaRPr lang="tr-TR" sz="2800" b="1" i="0" u="none" strike="noStrike" dirty="0">
                        <a:solidFill>
                          <a:srgbClr val="FF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5629" marR="5629" marT="56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0404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tr-TR" sz="2800" b="1" i="0" u="none" strike="noStrike" dirty="0">
                        <a:solidFill>
                          <a:srgbClr val="00B0F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5629" marR="5629" marT="56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0404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tr-TR" sz="2800" b="1" i="0" u="none" strike="noStrike">
                        <a:solidFill>
                          <a:srgbClr val="FF99FF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5629" marR="5629" marT="56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0404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tr-TR" sz="2800" b="1" i="0" u="none" strike="noStrike">
                        <a:solidFill>
                          <a:srgbClr val="FFFF99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5629" marR="5629" marT="56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0404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tr-TR" sz="2800" b="1" i="0" u="none" strike="noStrike" dirty="0">
                        <a:solidFill>
                          <a:srgbClr val="E26B0A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5629" marR="5629" marT="56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0404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tr-TR" sz="2800" b="0" i="0" u="none" strike="noStrike">
                        <a:solidFill>
                          <a:srgbClr val="1DEF27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5629" marR="5629" marT="56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0404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tr-TR" sz="2800" b="0" i="0" u="none" strike="noStrike" dirty="0">
                        <a:solidFill>
                          <a:srgbClr val="FFC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29" marR="5629" marT="56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0404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92088">
                <a:tc>
                  <a:txBody>
                    <a:bodyPr/>
                    <a:lstStyle/>
                    <a:p>
                      <a:pPr algn="ctr" rtl="0" fontAlgn="ctr"/>
                      <a:endParaRPr lang="tr-TR" sz="2800" b="1" i="0" u="none" strike="noStrike" dirty="0">
                        <a:solidFill>
                          <a:srgbClr val="FF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5629" marR="5629" marT="56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tr-TR" sz="2800" b="1" i="0" u="none" strike="noStrike" dirty="0">
                        <a:solidFill>
                          <a:srgbClr val="00B0F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5629" marR="5629" marT="56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tr-TR" sz="2800" b="1" i="0" u="none" strike="noStrike" dirty="0">
                        <a:solidFill>
                          <a:srgbClr val="FF99FF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5629" marR="5629" marT="56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tr-TR" sz="2800" b="1" i="0" u="none" strike="noStrike" dirty="0">
                        <a:solidFill>
                          <a:srgbClr val="FFFF99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5629" marR="5629" marT="56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tr-TR" sz="2800" b="1" i="0" u="none" strike="noStrike">
                        <a:solidFill>
                          <a:srgbClr val="E26B0A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5629" marR="5629" marT="56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tr-TR" sz="2800" b="0" i="0" u="none" strike="noStrike">
                        <a:solidFill>
                          <a:srgbClr val="1DEF27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5629" marR="5629" marT="56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tr-TR" sz="2800" b="0" i="0" u="none" strike="noStrike">
                        <a:solidFill>
                          <a:srgbClr val="FFC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29" marR="5629" marT="56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92088">
                <a:tc>
                  <a:txBody>
                    <a:bodyPr/>
                    <a:lstStyle/>
                    <a:p>
                      <a:pPr algn="ctr" rtl="0" fontAlgn="ctr"/>
                      <a:endParaRPr lang="tr-TR" sz="2800" b="1" i="0" u="none" strike="noStrike">
                        <a:solidFill>
                          <a:srgbClr val="FF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5629" marR="5629" marT="56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0404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tr-TR" sz="2800" b="1" i="0" u="none" strike="noStrike" dirty="0">
                        <a:solidFill>
                          <a:srgbClr val="00B0F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5629" marR="5629" marT="56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0404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tr-TR" sz="2800" b="1" i="0" u="none" strike="noStrike">
                        <a:solidFill>
                          <a:srgbClr val="FF99FF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5629" marR="5629" marT="56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0404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tr-TR" sz="2800" b="1" i="0" u="none" strike="noStrike" dirty="0">
                        <a:solidFill>
                          <a:srgbClr val="FFFF99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5629" marR="5629" marT="56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0404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tr-TR" sz="2800" b="1" i="0" u="none" strike="noStrike" dirty="0">
                        <a:solidFill>
                          <a:srgbClr val="E26B0A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5629" marR="5629" marT="56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0404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tr-TR" sz="2800" b="0" i="0" u="none" strike="noStrike" dirty="0">
                        <a:solidFill>
                          <a:srgbClr val="1DEF27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5629" marR="5629" marT="56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0404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tr-TR" sz="2800" b="0" i="0" u="none" strike="noStrike" dirty="0">
                        <a:solidFill>
                          <a:srgbClr val="FFC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29" marR="5629" marT="56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0404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78625">
                <a:tc>
                  <a:txBody>
                    <a:bodyPr/>
                    <a:lstStyle/>
                    <a:p>
                      <a:pPr algn="ctr" rtl="0" fontAlgn="ctr"/>
                      <a:endParaRPr lang="tr-TR" sz="2800" b="1" i="0" u="none" strike="noStrike" dirty="0">
                        <a:solidFill>
                          <a:srgbClr val="FF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5629" marR="5629" marT="56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tr-TR" sz="2800" b="1" i="0" u="none" strike="noStrike" dirty="0">
                        <a:solidFill>
                          <a:srgbClr val="00B0F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5629" marR="5629" marT="56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tr-TR" sz="2800" b="1" i="0" u="none" strike="noStrike">
                        <a:solidFill>
                          <a:srgbClr val="FF99FF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5629" marR="5629" marT="56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tr-TR" sz="2800" b="1" i="0" u="none" strike="noStrike">
                        <a:solidFill>
                          <a:srgbClr val="FFFF99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5629" marR="5629" marT="56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tr-TR" sz="2800" b="1" i="0" u="none" strike="noStrike">
                        <a:solidFill>
                          <a:srgbClr val="E26B0A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5629" marR="5629" marT="56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tr-TR" sz="2800" b="0" i="0" u="none" strike="noStrike" dirty="0">
                        <a:solidFill>
                          <a:srgbClr val="1DEF27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5629" marR="5629" marT="56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tr-TR" sz="2800" b="0" i="0" u="none" strike="noStrike" dirty="0">
                        <a:solidFill>
                          <a:srgbClr val="FFC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29" marR="5629" marT="56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7" name="Oval 6">
            <a:hlinkClick r:id="rId3" action="ppaction://hlinksldjump"/>
          </p:cNvPr>
          <p:cNvSpPr/>
          <p:nvPr/>
        </p:nvSpPr>
        <p:spPr>
          <a:xfrm>
            <a:off x="796167" y="2211710"/>
            <a:ext cx="504056" cy="504056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tr-TR" sz="2400" dirty="0" smtClean="0">
                <a:solidFill>
                  <a:schemeClr val="tx1"/>
                </a:solidFill>
              </a:rPr>
              <a:t>2</a:t>
            </a:r>
            <a:endParaRPr lang="tr-TR" sz="2400" dirty="0">
              <a:solidFill>
                <a:schemeClr val="tx1"/>
              </a:solidFill>
            </a:endParaRPr>
          </a:p>
        </p:txBody>
      </p:sp>
      <p:sp>
        <p:nvSpPr>
          <p:cNvPr id="8" name="Oval 7">
            <a:hlinkClick r:id="rId4" action="ppaction://hlinksldjump"/>
          </p:cNvPr>
          <p:cNvSpPr/>
          <p:nvPr/>
        </p:nvSpPr>
        <p:spPr>
          <a:xfrm>
            <a:off x="796829" y="3075806"/>
            <a:ext cx="504056" cy="504056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tr-TR" sz="2400" dirty="0" smtClean="0">
                <a:solidFill>
                  <a:schemeClr val="tx1"/>
                </a:solidFill>
              </a:rPr>
              <a:t>3</a:t>
            </a:r>
            <a:endParaRPr lang="tr-TR" sz="2400" dirty="0">
              <a:solidFill>
                <a:schemeClr val="tx1"/>
              </a:solidFill>
            </a:endParaRPr>
          </a:p>
        </p:txBody>
      </p:sp>
      <p:sp>
        <p:nvSpPr>
          <p:cNvPr id="9" name="Oval 8">
            <a:hlinkClick r:id="rId5" action="ppaction://hlinksldjump"/>
          </p:cNvPr>
          <p:cNvSpPr/>
          <p:nvPr/>
        </p:nvSpPr>
        <p:spPr>
          <a:xfrm>
            <a:off x="1895056" y="1419622"/>
            <a:ext cx="504056" cy="504056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tr-TR" sz="2400" dirty="0" smtClean="0">
                <a:solidFill>
                  <a:schemeClr val="tx1"/>
                </a:solidFill>
              </a:rPr>
              <a:t>4</a:t>
            </a:r>
            <a:endParaRPr lang="tr-TR" sz="2400" dirty="0">
              <a:solidFill>
                <a:schemeClr val="tx1"/>
              </a:solidFill>
            </a:endParaRPr>
          </a:p>
        </p:txBody>
      </p:sp>
      <p:sp>
        <p:nvSpPr>
          <p:cNvPr id="10" name="Oval 9">
            <a:hlinkClick r:id="rId6" action="ppaction://hlinksldjump"/>
          </p:cNvPr>
          <p:cNvSpPr/>
          <p:nvPr/>
        </p:nvSpPr>
        <p:spPr>
          <a:xfrm>
            <a:off x="1948957" y="3075806"/>
            <a:ext cx="504056" cy="504056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tr-TR" sz="2400" dirty="0" smtClean="0">
                <a:solidFill>
                  <a:schemeClr val="tx1"/>
                </a:solidFill>
              </a:rPr>
              <a:t>6</a:t>
            </a:r>
            <a:endParaRPr lang="tr-TR" sz="2400" dirty="0">
              <a:solidFill>
                <a:schemeClr val="tx1"/>
              </a:solidFill>
            </a:endParaRPr>
          </a:p>
        </p:txBody>
      </p:sp>
      <p:sp>
        <p:nvSpPr>
          <p:cNvPr id="11" name="Oval 10">
            <a:hlinkClick r:id="rId7" action="ppaction://hlinksldjump"/>
          </p:cNvPr>
          <p:cNvSpPr/>
          <p:nvPr/>
        </p:nvSpPr>
        <p:spPr>
          <a:xfrm>
            <a:off x="1945388" y="2211710"/>
            <a:ext cx="504056" cy="504056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tr-TR" sz="2400" dirty="0" smtClean="0">
                <a:solidFill>
                  <a:schemeClr val="tx1"/>
                </a:solidFill>
              </a:rPr>
              <a:t>5</a:t>
            </a:r>
            <a:endParaRPr lang="tr-TR" sz="2400" dirty="0">
              <a:solidFill>
                <a:schemeClr val="tx1"/>
              </a:solidFill>
            </a:endParaRPr>
          </a:p>
        </p:txBody>
      </p:sp>
      <p:sp>
        <p:nvSpPr>
          <p:cNvPr id="12" name="Oval 11">
            <a:hlinkClick r:id="rId8" action="ppaction://hlinksldjump"/>
          </p:cNvPr>
          <p:cNvSpPr/>
          <p:nvPr/>
        </p:nvSpPr>
        <p:spPr>
          <a:xfrm>
            <a:off x="3047184" y="1419622"/>
            <a:ext cx="504056" cy="504056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tr-TR" sz="2400" dirty="0" smtClean="0">
                <a:solidFill>
                  <a:schemeClr val="tx1"/>
                </a:solidFill>
              </a:rPr>
              <a:t>7</a:t>
            </a:r>
            <a:endParaRPr lang="tr-TR" sz="2400" dirty="0">
              <a:solidFill>
                <a:schemeClr val="tx1"/>
              </a:solidFill>
            </a:endParaRPr>
          </a:p>
        </p:txBody>
      </p:sp>
      <p:sp>
        <p:nvSpPr>
          <p:cNvPr id="13" name="Oval 12">
            <a:hlinkClick r:id="rId9" action="ppaction://hlinksldjump"/>
          </p:cNvPr>
          <p:cNvSpPr/>
          <p:nvPr/>
        </p:nvSpPr>
        <p:spPr>
          <a:xfrm>
            <a:off x="3101085" y="3075806"/>
            <a:ext cx="504056" cy="504056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tr-TR" sz="2400" dirty="0" smtClean="0">
                <a:solidFill>
                  <a:schemeClr val="tx1"/>
                </a:solidFill>
              </a:rPr>
              <a:t>9</a:t>
            </a:r>
            <a:endParaRPr lang="tr-TR" sz="2400" dirty="0">
              <a:solidFill>
                <a:schemeClr val="tx1"/>
              </a:solidFill>
            </a:endParaRPr>
          </a:p>
        </p:txBody>
      </p:sp>
      <p:sp>
        <p:nvSpPr>
          <p:cNvPr id="14" name="Oval 13">
            <a:hlinkClick r:id="rId10" action="ppaction://hlinksldjump"/>
          </p:cNvPr>
          <p:cNvSpPr/>
          <p:nvPr/>
        </p:nvSpPr>
        <p:spPr>
          <a:xfrm>
            <a:off x="3094609" y="2211710"/>
            <a:ext cx="504056" cy="504056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tr-TR" sz="2400" dirty="0" smtClean="0">
                <a:solidFill>
                  <a:schemeClr val="tx1"/>
                </a:solidFill>
              </a:rPr>
              <a:t>8</a:t>
            </a:r>
            <a:endParaRPr lang="tr-TR" sz="2400" dirty="0">
              <a:solidFill>
                <a:schemeClr val="tx1"/>
              </a:solidFill>
            </a:endParaRPr>
          </a:p>
        </p:txBody>
      </p:sp>
      <p:sp>
        <p:nvSpPr>
          <p:cNvPr id="15" name="Oval 14">
            <a:hlinkClick r:id="rId11" action="ppaction://hlinksldjump"/>
          </p:cNvPr>
          <p:cNvSpPr/>
          <p:nvPr/>
        </p:nvSpPr>
        <p:spPr>
          <a:xfrm>
            <a:off x="4199312" y="1419622"/>
            <a:ext cx="504056" cy="504056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tr-TR" sz="2400" dirty="0" smtClean="0">
                <a:solidFill>
                  <a:schemeClr val="tx1"/>
                </a:solidFill>
              </a:rPr>
              <a:t>10</a:t>
            </a:r>
            <a:endParaRPr lang="tr-TR" sz="2400" dirty="0">
              <a:solidFill>
                <a:schemeClr val="tx1"/>
              </a:solidFill>
            </a:endParaRPr>
          </a:p>
        </p:txBody>
      </p:sp>
      <p:sp>
        <p:nvSpPr>
          <p:cNvPr id="16" name="Oval 15">
            <a:hlinkClick r:id="rId12" action="ppaction://hlinksldjump"/>
          </p:cNvPr>
          <p:cNvSpPr/>
          <p:nvPr/>
        </p:nvSpPr>
        <p:spPr>
          <a:xfrm>
            <a:off x="4253213" y="3075806"/>
            <a:ext cx="504056" cy="504056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tr-TR" sz="2400" dirty="0" smtClean="0">
                <a:solidFill>
                  <a:schemeClr val="tx1"/>
                </a:solidFill>
              </a:rPr>
              <a:t>12</a:t>
            </a:r>
            <a:endParaRPr lang="tr-TR" sz="2400" dirty="0">
              <a:solidFill>
                <a:schemeClr val="tx1"/>
              </a:solidFill>
            </a:endParaRPr>
          </a:p>
        </p:txBody>
      </p:sp>
      <p:sp>
        <p:nvSpPr>
          <p:cNvPr id="17" name="Oval 16">
            <a:hlinkClick r:id="rId13" action="ppaction://hlinksldjump"/>
          </p:cNvPr>
          <p:cNvSpPr/>
          <p:nvPr/>
        </p:nvSpPr>
        <p:spPr>
          <a:xfrm>
            <a:off x="4243830" y="2211710"/>
            <a:ext cx="504056" cy="504056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tr-TR" sz="2400" dirty="0" smtClean="0">
                <a:solidFill>
                  <a:schemeClr val="tx1"/>
                </a:solidFill>
              </a:rPr>
              <a:t>11</a:t>
            </a:r>
            <a:endParaRPr lang="tr-TR" sz="2400" dirty="0">
              <a:solidFill>
                <a:schemeClr val="tx1"/>
              </a:solidFill>
            </a:endParaRPr>
          </a:p>
        </p:txBody>
      </p:sp>
      <p:sp>
        <p:nvSpPr>
          <p:cNvPr id="18" name="Oval 17">
            <a:hlinkClick r:id="rId14" action="ppaction://hlinksldjump"/>
          </p:cNvPr>
          <p:cNvSpPr/>
          <p:nvPr/>
        </p:nvSpPr>
        <p:spPr>
          <a:xfrm>
            <a:off x="5351440" y="1437624"/>
            <a:ext cx="504056" cy="504056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tr-TR" sz="2400" dirty="0" smtClean="0">
                <a:solidFill>
                  <a:schemeClr val="tx1"/>
                </a:solidFill>
              </a:rPr>
              <a:t>13</a:t>
            </a:r>
            <a:endParaRPr lang="tr-TR" sz="2400" dirty="0">
              <a:solidFill>
                <a:schemeClr val="tx1"/>
              </a:solidFill>
            </a:endParaRPr>
          </a:p>
        </p:txBody>
      </p:sp>
      <p:sp>
        <p:nvSpPr>
          <p:cNvPr id="19" name="Oval 18">
            <a:hlinkClick r:id="rId15" action="ppaction://hlinksldjump"/>
          </p:cNvPr>
          <p:cNvSpPr/>
          <p:nvPr/>
        </p:nvSpPr>
        <p:spPr>
          <a:xfrm>
            <a:off x="5405341" y="3093808"/>
            <a:ext cx="504056" cy="504056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tr-TR" sz="2400" dirty="0" smtClean="0">
                <a:solidFill>
                  <a:schemeClr val="tx1"/>
                </a:solidFill>
              </a:rPr>
              <a:t>15</a:t>
            </a:r>
            <a:endParaRPr lang="tr-TR" sz="2400" dirty="0">
              <a:solidFill>
                <a:schemeClr val="tx1"/>
              </a:solidFill>
            </a:endParaRPr>
          </a:p>
        </p:txBody>
      </p:sp>
      <p:sp>
        <p:nvSpPr>
          <p:cNvPr id="20" name="Oval 19">
            <a:hlinkClick r:id="rId16" action="ppaction://hlinksldjump"/>
          </p:cNvPr>
          <p:cNvSpPr/>
          <p:nvPr/>
        </p:nvSpPr>
        <p:spPr>
          <a:xfrm>
            <a:off x="5393051" y="2229712"/>
            <a:ext cx="504056" cy="504056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tr-TR" sz="2400" dirty="0" smtClean="0">
                <a:solidFill>
                  <a:schemeClr val="tx1"/>
                </a:solidFill>
              </a:rPr>
              <a:t>14</a:t>
            </a:r>
            <a:endParaRPr lang="tr-TR" sz="2400" dirty="0">
              <a:solidFill>
                <a:schemeClr val="tx1"/>
              </a:solidFill>
            </a:endParaRPr>
          </a:p>
        </p:txBody>
      </p:sp>
      <p:sp>
        <p:nvSpPr>
          <p:cNvPr id="21" name="Oval 20">
            <a:hlinkClick r:id="rId17" action="ppaction://hlinksldjump"/>
          </p:cNvPr>
          <p:cNvSpPr/>
          <p:nvPr/>
        </p:nvSpPr>
        <p:spPr>
          <a:xfrm>
            <a:off x="6503568" y="1419622"/>
            <a:ext cx="504056" cy="504056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tr-TR" sz="2400" dirty="0" smtClean="0">
                <a:solidFill>
                  <a:schemeClr val="tx1"/>
                </a:solidFill>
              </a:rPr>
              <a:t>16</a:t>
            </a:r>
            <a:endParaRPr lang="tr-TR" sz="2400" dirty="0">
              <a:solidFill>
                <a:schemeClr val="tx1"/>
              </a:solidFill>
            </a:endParaRPr>
          </a:p>
        </p:txBody>
      </p:sp>
      <p:sp>
        <p:nvSpPr>
          <p:cNvPr id="22" name="Oval 21">
            <a:hlinkClick r:id="rId18" action="ppaction://hlinksldjump"/>
          </p:cNvPr>
          <p:cNvSpPr/>
          <p:nvPr/>
        </p:nvSpPr>
        <p:spPr>
          <a:xfrm>
            <a:off x="6557469" y="3075806"/>
            <a:ext cx="504056" cy="504056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tr-TR" sz="2400" dirty="0" smtClean="0">
                <a:solidFill>
                  <a:schemeClr val="tx1"/>
                </a:solidFill>
              </a:rPr>
              <a:t>18</a:t>
            </a:r>
            <a:endParaRPr lang="tr-TR" sz="2400" dirty="0">
              <a:solidFill>
                <a:schemeClr val="tx1"/>
              </a:solidFill>
            </a:endParaRPr>
          </a:p>
        </p:txBody>
      </p:sp>
      <p:sp>
        <p:nvSpPr>
          <p:cNvPr id="23" name="Oval 22">
            <a:hlinkClick r:id="rId19" action="ppaction://hlinksldjump"/>
          </p:cNvPr>
          <p:cNvSpPr/>
          <p:nvPr/>
        </p:nvSpPr>
        <p:spPr>
          <a:xfrm>
            <a:off x="6542272" y="2211710"/>
            <a:ext cx="504056" cy="504056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tr-TR" sz="2400" dirty="0" smtClean="0">
                <a:solidFill>
                  <a:schemeClr val="tx1"/>
                </a:solidFill>
              </a:rPr>
              <a:t>17</a:t>
            </a:r>
            <a:endParaRPr lang="tr-TR" sz="2400" dirty="0">
              <a:solidFill>
                <a:schemeClr val="tx1"/>
              </a:solidFill>
            </a:endParaRPr>
          </a:p>
        </p:txBody>
      </p:sp>
      <p:sp>
        <p:nvSpPr>
          <p:cNvPr id="24" name="Oval 23">
            <a:hlinkClick r:id="rId20" action="ppaction://hlinksldjump"/>
          </p:cNvPr>
          <p:cNvSpPr/>
          <p:nvPr/>
        </p:nvSpPr>
        <p:spPr>
          <a:xfrm>
            <a:off x="7655696" y="1419622"/>
            <a:ext cx="504056" cy="504056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tr-TR" sz="2400" dirty="0" smtClean="0">
                <a:solidFill>
                  <a:schemeClr val="tx1"/>
                </a:solidFill>
              </a:rPr>
              <a:t>19</a:t>
            </a:r>
            <a:endParaRPr lang="tr-TR" sz="2400" dirty="0">
              <a:solidFill>
                <a:schemeClr val="tx1"/>
              </a:solidFill>
            </a:endParaRPr>
          </a:p>
        </p:txBody>
      </p:sp>
      <p:sp>
        <p:nvSpPr>
          <p:cNvPr id="25" name="Oval 24">
            <a:hlinkClick r:id="rId21" action="ppaction://hlinksldjump"/>
          </p:cNvPr>
          <p:cNvSpPr/>
          <p:nvPr/>
        </p:nvSpPr>
        <p:spPr>
          <a:xfrm>
            <a:off x="7709597" y="3075806"/>
            <a:ext cx="504056" cy="504056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tr-TR" sz="2400" dirty="0" smtClean="0">
                <a:solidFill>
                  <a:schemeClr val="tx1"/>
                </a:solidFill>
              </a:rPr>
              <a:t>Y1</a:t>
            </a:r>
            <a:endParaRPr lang="tr-TR" sz="2400" dirty="0">
              <a:solidFill>
                <a:schemeClr val="tx1"/>
              </a:solidFill>
            </a:endParaRPr>
          </a:p>
        </p:txBody>
      </p:sp>
      <p:sp>
        <p:nvSpPr>
          <p:cNvPr id="26" name="Oval 25">
            <a:hlinkClick r:id="rId22" action="ppaction://hlinksldjump"/>
          </p:cNvPr>
          <p:cNvSpPr/>
          <p:nvPr/>
        </p:nvSpPr>
        <p:spPr>
          <a:xfrm>
            <a:off x="7691490" y="2211710"/>
            <a:ext cx="504056" cy="504056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tr-TR" sz="2400" dirty="0" smtClean="0">
                <a:solidFill>
                  <a:schemeClr val="tx1"/>
                </a:solidFill>
              </a:rPr>
              <a:t>20</a:t>
            </a:r>
            <a:endParaRPr lang="tr-TR" sz="2400" dirty="0">
              <a:solidFill>
                <a:schemeClr val="tx1"/>
              </a:solidFill>
            </a:endParaRPr>
          </a:p>
        </p:txBody>
      </p:sp>
      <p:sp>
        <p:nvSpPr>
          <p:cNvPr id="27" name="Oval 26">
            <a:hlinkClick r:id="rId23" action="ppaction://hlinksldjump"/>
          </p:cNvPr>
          <p:cNvSpPr/>
          <p:nvPr/>
        </p:nvSpPr>
        <p:spPr>
          <a:xfrm>
            <a:off x="796167" y="1443681"/>
            <a:ext cx="504056" cy="504056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tr-TR" sz="2400" dirty="0" smtClean="0">
                <a:solidFill>
                  <a:schemeClr val="tx1"/>
                </a:solidFill>
              </a:rPr>
              <a:t>1</a:t>
            </a:r>
            <a:endParaRPr lang="tr-TR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108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37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37000"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37000"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37000"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37000"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37000"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37000"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37000"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37000"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37000"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37000"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37000"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37000"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2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37000"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3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37000"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4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37000"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37000"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6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37000"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7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37000"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8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37000"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9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37000"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AutoShape 25"/>
          <p:cNvSpPr>
            <a:spLocks noChangeArrowheads="1"/>
          </p:cNvSpPr>
          <p:nvPr/>
        </p:nvSpPr>
        <p:spPr bwMode="auto">
          <a:xfrm>
            <a:off x="1462384" y="2715766"/>
            <a:ext cx="6084429" cy="1259447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252000" tIns="40522" rIns="81043" bIns="40522" anchor="ctr"/>
          <a:lstStyle/>
          <a:p>
            <a:pPr marL="246928" indent="-246928" algn="ctr"/>
            <a:r>
              <a:rPr lang="tr-TR" sz="3600" dirty="0" smtClean="0">
                <a:solidFill>
                  <a:srgbClr val="FFFFFF"/>
                </a:solidFill>
              </a:rPr>
              <a:t>15</a:t>
            </a:r>
            <a:endParaRPr lang="tr-TR" sz="3600" dirty="0">
              <a:solidFill>
                <a:srgbClr val="FFFFFF"/>
              </a:solidFill>
            </a:endParaRPr>
          </a:p>
        </p:txBody>
      </p:sp>
      <p:sp>
        <p:nvSpPr>
          <p:cNvPr id="331" name="AutoShape 25"/>
          <p:cNvSpPr>
            <a:spLocks noChangeArrowheads="1"/>
          </p:cNvSpPr>
          <p:nvPr/>
        </p:nvSpPr>
        <p:spPr bwMode="auto">
          <a:xfrm>
            <a:off x="560645" y="306977"/>
            <a:ext cx="8075690" cy="2076932"/>
          </a:xfrm>
          <a:prstGeom prst="flowChartTerminator">
            <a:avLst/>
          </a:prstGeom>
          <a:gradFill flip="none" rotWithShape="1">
            <a:gsLst>
              <a:gs pos="0">
                <a:srgbClr val="000000"/>
              </a:gs>
              <a:gs pos="49000">
                <a:srgbClr val="002060">
                  <a:lumMod val="100000"/>
                </a:srgbClr>
              </a:gs>
              <a:gs pos="50000">
                <a:srgbClr val="002060"/>
              </a:gs>
              <a:gs pos="98000">
                <a:srgbClr val="000000"/>
              </a:gs>
            </a:gsLst>
            <a:lin ang="5400000" scaled="0"/>
            <a:tileRect/>
          </a:gra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155546" tIns="40522" rIns="1140668" bIns="40522" anchor="ctr"/>
          <a:lstStyle/>
          <a:p>
            <a:endParaRPr lang="tr-TR" sz="1400" dirty="0">
              <a:solidFill>
                <a:schemeClr val="tx1"/>
              </a:solidFill>
            </a:endParaRPr>
          </a:p>
        </p:txBody>
      </p:sp>
      <p:sp>
        <p:nvSpPr>
          <p:cNvPr id="335" name="Oval 334"/>
          <p:cNvSpPr/>
          <p:nvPr/>
        </p:nvSpPr>
        <p:spPr>
          <a:xfrm>
            <a:off x="1482415" y="2759834"/>
            <a:ext cx="1220056" cy="1159317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 smtClean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CEVAP</a:t>
            </a:r>
            <a:endParaRPr lang="tr-TR" sz="2900" b="1" dirty="0">
              <a:ln w="17780" cmpd="sng">
                <a:noFill/>
                <a:prstDash val="solid"/>
                <a:miter lim="800000"/>
              </a:ln>
              <a:solidFill>
                <a:srgbClr val="000000"/>
              </a:solidFill>
            </a:endParaRPr>
          </a:p>
        </p:txBody>
      </p:sp>
      <p:grpSp>
        <p:nvGrpSpPr>
          <p:cNvPr id="11" name="Grup 10"/>
          <p:cNvGrpSpPr/>
          <p:nvPr/>
        </p:nvGrpSpPr>
        <p:grpSpPr>
          <a:xfrm>
            <a:off x="360339" y="303156"/>
            <a:ext cx="1227132" cy="1354443"/>
            <a:chOff x="266197" y="152463"/>
            <a:chExt cx="1227132" cy="1354443"/>
          </a:xfrm>
        </p:grpSpPr>
        <p:pic>
          <p:nvPicPr>
            <p:cNvPr id="12" name="Resim 1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 bwMode="auto">
            <a:xfrm>
              <a:off x="266197" y="152463"/>
              <a:ext cx="1227132" cy="135444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3" name="Dikdörtgen 12"/>
            <p:cNvSpPr/>
            <p:nvPr/>
          </p:nvSpPr>
          <p:spPr>
            <a:xfrm>
              <a:off x="266197" y="703850"/>
              <a:ext cx="1227132" cy="574278"/>
            </a:xfrm>
            <a:prstGeom prst="rect">
              <a:avLst/>
            </a:prstGeom>
          </p:spPr>
          <p:txBody>
            <a:bodyPr wrap="square" lIns="81043" tIns="40522" rIns="81043" bIns="40522">
              <a:spAutoFit/>
            </a:bodyPr>
            <a:lstStyle/>
            <a:p>
              <a:pPr algn="ctr"/>
              <a:r>
                <a:rPr lang="tr-TR" sz="1200" b="1" i="1" dirty="0" smtClean="0">
                  <a:solidFill>
                    <a:srgbClr val="7030A0"/>
                  </a:solidFill>
                  <a:latin typeface="Comic Sans MS" panose="030F0702030302020204" pitchFamily="66" charset="0"/>
                </a:rPr>
                <a:t>MATEMATİK </a:t>
              </a:r>
            </a:p>
            <a:p>
              <a:pPr algn="ctr"/>
              <a:r>
                <a:rPr lang="tr-TR" sz="2000" b="1" i="1" dirty="0">
                  <a:solidFill>
                    <a:srgbClr val="7030A0"/>
                  </a:solidFill>
                  <a:latin typeface="Comic Sans MS" panose="030F0702030302020204" pitchFamily="66" charset="0"/>
                </a:rPr>
                <a:t>1</a:t>
              </a:r>
              <a:endParaRPr lang="tr-TR" sz="2000" dirty="0">
                <a:solidFill>
                  <a:srgbClr val="7030A0"/>
                </a:solidFill>
                <a:latin typeface="Comic Sans MS" panose="030F0702030302020204" pitchFamily="66" charset="0"/>
              </a:endParaRPr>
            </a:p>
          </p:txBody>
        </p:sp>
      </p:grpSp>
      <p:sp>
        <p:nvSpPr>
          <p:cNvPr id="19" name="Oval 18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0" name="Oval 19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60</a:t>
            </a:r>
          </a:p>
        </p:txBody>
      </p:sp>
      <p:sp>
        <p:nvSpPr>
          <p:cNvPr id="21" name="Oval 20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59</a:t>
            </a:r>
          </a:p>
        </p:txBody>
      </p:sp>
      <p:sp>
        <p:nvSpPr>
          <p:cNvPr id="22" name="Oval 21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58</a:t>
            </a:r>
          </a:p>
        </p:txBody>
      </p:sp>
      <p:sp>
        <p:nvSpPr>
          <p:cNvPr id="23" name="Oval 22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57</a:t>
            </a:r>
          </a:p>
        </p:txBody>
      </p:sp>
      <p:sp>
        <p:nvSpPr>
          <p:cNvPr id="24" name="Oval 23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56</a:t>
            </a:r>
          </a:p>
        </p:txBody>
      </p:sp>
      <p:sp>
        <p:nvSpPr>
          <p:cNvPr id="25" name="Oval 24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55</a:t>
            </a:r>
          </a:p>
        </p:txBody>
      </p:sp>
      <p:sp>
        <p:nvSpPr>
          <p:cNvPr id="26" name="Oval 25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54</a:t>
            </a:r>
          </a:p>
        </p:txBody>
      </p:sp>
      <p:sp>
        <p:nvSpPr>
          <p:cNvPr id="27" name="Oval 26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53</a:t>
            </a:r>
          </a:p>
        </p:txBody>
      </p:sp>
      <p:sp>
        <p:nvSpPr>
          <p:cNvPr id="28" name="Oval 27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52</a:t>
            </a:r>
          </a:p>
        </p:txBody>
      </p:sp>
      <p:sp>
        <p:nvSpPr>
          <p:cNvPr id="29" name="Oval 28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51</a:t>
            </a:r>
          </a:p>
        </p:txBody>
      </p:sp>
      <p:sp>
        <p:nvSpPr>
          <p:cNvPr id="30" name="Oval 29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50</a:t>
            </a:r>
          </a:p>
        </p:txBody>
      </p:sp>
      <p:sp>
        <p:nvSpPr>
          <p:cNvPr id="31" name="Oval 30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49</a:t>
            </a:r>
          </a:p>
        </p:txBody>
      </p:sp>
      <p:sp>
        <p:nvSpPr>
          <p:cNvPr id="32" name="Oval 31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48</a:t>
            </a:r>
          </a:p>
        </p:txBody>
      </p:sp>
      <p:sp>
        <p:nvSpPr>
          <p:cNvPr id="33" name="Oval 32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47</a:t>
            </a:r>
          </a:p>
        </p:txBody>
      </p:sp>
      <p:sp>
        <p:nvSpPr>
          <p:cNvPr id="34" name="Oval 33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46</a:t>
            </a:r>
          </a:p>
        </p:txBody>
      </p:sp>
      <p:sp>
        <p:nvSpPr>
          <p:cNvPr id="35" name="Oval 34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45</a:t>
            </a:r>
          </a:p>
        </p:txBody>
      </p:sp>
      <p:sp>
        <p:nvSpPr>
          <p:cNvPr id="36" name="Oval 35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44</a:t>
            </a:r>
          </a:p>
        </p:txBody>
      </p:sp>
      <p:sp>
        <p:nvSpPr>
          <p:cNvPr id="37" name="Oval 36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43</a:t>
            </a:r>
          </a:p>
        </p:txBody>
      </p:sp>
      <p:sp>
        <p:nvSpPr>
          <p:cNvPr id="38" name="Oval 37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42</a:t>
            </a:r>
          </a:p>
        </p:txBody>
      </p:sp>
      <p:sp>
        <p:nvSpPr>
          <p:cNvPr id="39" name="Oval 38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41</a:t>
            </a:r>
          </a:p>
        </p:txBody>
      </p:sp>
      <p:sp>
        <p:nvSpPr>
          <p:cNvPr id="40" name="Oval 39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40</a:t>
            </a:r>
          </a:p>
        </p:txBody>
      </p:sp>
      <p:sp>
        <p:nvSpPr>
          <p:cNvPr id="41" name="Oval 40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39</a:t>
            </a:r>
          </a:p>
        </p:txBody>
      </p:sp>
      <p:sp>
        <p:nvSpPr>
          <p:cNvPr id="42" name="Oval 41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38</a:t>
            </a:r>
          </a:p>
        </p:txBody>
      </p:sp>
      <p:sp>
        <p:nvSpPr>
          <p:cNvPr id="43" name="Oval 42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37</a:t>
            </a:r>
          </a:p>
        </p:txBody>
      </p:sp>
      <p:sp>
        <p:nvSpPr>
          <p:cNvPr id="44" name="Oval 43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36</a:t>
            </a:r>
          </a:p>
        </p:txBody>
      </p:sp>
      <p:sp>
        <p:nvSpPr>
          <p:cNvPr id="45" name="Oval 44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35</a:t>
            </a:r>
          </a:p>
        </p:txBody>
      </p:sp>
      <p:sp>
        <p:nvSpPr>
          <p:cNvPr id="46" name="Oval 45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34</a:t>
            </a:r>
          </a:p>
        </p:txBody>
      </p:sp>
      <p:sp>
        <p:nvSpPr>
          <p:cNvPr id="47" name="Oval 46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33</a:t>
            </a:r>
          </a:p>
        </p:txBody>
      </p:sp>
      <p:sp>
        <p:nvSpPr>
          <p:cNvPr id="48" name="Oval 47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32</a:t>
            </a:r>
          </a:p>
        </p:txBody>
      </p:sp>
      <p:sp>
        <p:nvSpPr>
          <p:cNvPr id="49" name="Oval 48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31</a:t>
            </a:r>
          </a:p>
        </p:txBody>
      </p:sp>
      <p:sp>
        <p:nvSpPr>
          <p:cNvPr id="50" name="Oval 49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30</a:t>
            </a:r>
          </a:p>
        </p:txBody>
      </p:sp>
      <p:sp>
        <p:nvSpPr>
          <p:cNvPr id="51" name="Oval 50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29</a:t>
            </a:r>
          </a:p>
        </p:txBody>
      </p:sp>
      <p:sp>
        <p:nvSpPr>
          <p:cNvPr id="52" name="Oval 51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28</a:t>
            </a:r>
          </a:p>
        </p:txBody>
      </p:sp>
      <p:sp>
        <p:nvSpPr>
          <p:cNvPr id="53" name="Oval 52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27</a:t>
            </a:r>
          </a:p>
        </p:txBody>
      </p:sp>
      <p:sp>
        <p:nvSpPr>
          <p:cNvPr id="54" name="Oval 53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26</a:t>
            </a:r>
          </a:p>
        </p:txBody>
      </p:sp>
      <p:sp>
        <p:nvSpPr>
          <p:cNvPr id="55" name="Oval 54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25</a:t>
            </a:r>
          </a:p>
        </p:txBody>
      </p:sp>
      <p:sp>
        <p:nvSpPr>
          <p:cNvPr id="56" name="Oval 55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24</a:t>
            </a:r>
          </a:p>
        </p:txBody>
      </p:sp>
      <p:sp>
        <p:nvSpPr>
          <p:cNvPr id="57" name="Oval 56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23</a:t>
            </a:r>
          </a:p>
        </p:txBody>
      </p:sp>
      <p:sp>
        <p:nvSpPr>
          <p:cNvPr id="58" name="Oval 57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22</a:t>
            </a:r>
          </a:p>
        </p:txBody>
      </p:sp>
      <p:sp>
        <p:nvSpPr>
          <p:cNvPr id="59" name="Oval 58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21</a:t>
            </a:r>
          </a:p>
        </p:txBody>
      </p:sp>
      <p:sp>
        <p:nvSpPr>
          <p:cNvPr id="60" name="Oval 59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20</a:t>
            </a:r>
          </a:p>
        </p:txBody>
      </p:sp>
      <p:sp>
        <p:nvSpPr>
          <p:cNvPr id="61" name="Oval 60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19</a:t>
            </a:r>
          </a:p>
        </p:txBody>
      </p:sp>
      <p:sp>
        <p:nvSpPr>
          <p:cNvPr id="62" name="Oval 61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18</a:t>
            </a:r>
          </a:p>
        </p:txBody>
      </p:sp>
      <p:sp>
        <p:nvSpPr>
          <p:cNvPr id="63" name="Oval 62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17</a:t>
            </a:r>
          </a:p>
        </p:txBody>
      </p:sp>
      <p:sp>
        <p:nvSpPr>
          <p:cNvPr id="64" name="Oval 63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16</a:t>
            </a:r>
          </a:p>
        </p:txBody>
      </p:sp>
      <p:sp>
        <p:nvSpPr>
          <p:cNvPr id="65" name="Oval 64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15</a:t>
            </a:r>
          </a:p>
        </p:txBody>
      </p:sp>
      <p:sp>
        <p:nvSpPr>
          <p:cNvPr id="66" name="Oval 65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14</a:t>
            </a:r>
          </a:p>
        </p:txBody>
      </p:sp>
      <p:sp>
        <p:nvSpPr>
          <p:cNvPr id="67" name="Oval 66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13</a:t>
            </a:r>
          </a:p>
        </p:txBody>
      </p:sp>
      <p:sp>
        <p:nvSpPr>
          <p:cNvPr id="68" name="Oval 67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12</a:t>
            </a:r>
          </a:p>
        </p:txBody>
      </p:sp>
      <p:sp>
        <p:nvSpPr>
          <p:cNvPr id="69" name="Oval 68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11</a:t>
            </a:r>
          </a:p>
        </p:txBody>
      </p:sp>
      <p:sp>
        <p:nvSpPr>
          <p:cNvPr id="70" name="Oval 69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10</a:t>
            </a:r>
          </a:p>
        </p:txBody>
      </p:sp>
      <p:sp>
        <p:nvSpPr>
          <p:cNvPr id="71" name="Oval 70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9</a:t>
            </a:r>
          </a:p>
        </p:txBody>
      </p:sp>
      <p:sp>
        <p:nvSpPr>
          <p:cNvPr id="72" name="Oval 71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8</a:t>
            </a:r>
          </a:p>
        </p:txBody>
      </p:sp>
      <p:sp>
        <p:nvSpPr>
          <p:cNvPr id="73" name="Oval 72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7</a:t>
            </a:r>
          </a:p>
        </p:txBody>
      </p:sp>
      <p:sp>
        <p:nvSpPr>
          <p:cNvPr id="74" name="Oval 73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</a:t>
            </a:r>
          </a:p>
        </p:txBody>
      </p:sp>
      <p:sp>
        <p:nvSpPr>
          <p:cNvPr id="75" name="Oval 74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76" name="Oval 75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</a:t>
            </a:r>
          </a:p>
        </p:txBody>
      </p:sp>
      <p:sp>
        <p:nvSpPr>
          <p:cNvPr id="77" name="Oval 76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78" name="Oval 77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79" name="Oval 78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80" name="Oval 79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924" tIns="25924" rIns="25924" bIns="25924" rtlCol="0" anchor="ctr"/>
          <a:lstStyle/>
          <a:p>
            <a:pPr algn="ctr"/>
            <a:r>
              <a:rPr lang="tr-TR" sz="2400" b="1" dirty="0">
                <a:solidFill>
                  <a:srgbClr val="FFFF00"/>
                </a:solidFill>
                <a:latin typeface="Comic Sans MS" pitchFamily="66" charset="0"/>
                <a:ea typeface="Segoe UI" pitchFamily="34" charset="0"/>
                <a:cs typeface="Segoe UI" pitchFamily="34" charset="0"/>
              </a:rPr>
              <a:t>Süre bitti</a:t>
            </a:r>
          </a:p>
        </p:txBody>
      </p:sp>
      <p:sp>
        <p:nvSpPr>
          <p:cNvPr id="81" name="Oval 80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08000" rtlCol="0" anchor="ctr"/>
          <a:lstStyle/>
          <a:p>
            <a:pPr algn="ctr"/>
            <a:r>
              <a:rPr lang="tr-TR" sz="1600" b="1" dirty="0">
                <a:solidFill>
                  <a:srgbClr val="FFFF00"/>
                </a:solidFill>
                <a:latin typeface="Comic Sans MS" pitchFamily="66" charset="0"/>
              </a:rPr>
              <a:t>Şimdi cevaplar</a:t>
            </a:r>
          </a:p>
        </p:txBody>
      </p:sp>
      <p:sp>
        <p:nvSpPr>
          <p:cNvPr id="82" name="Oval 81"/>
          <p:cNvSpPr/>
          <p:nvPr/>
        </p:nvSpPr>
        <p:spPr>
          <a:xfrm>
            <a:off x="7406512" y="129520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1600" b="1" dirty="0" smtClean="0">
                <a:solidFill>
                  <a:srgbClr val="FFFF00"/>
                </a:solidFill>
                <a:latin typeface="Comic Sans MS" pitchFamily="66" charset="0"/>
              </a:rPr>
              <a:t>BAŞLA</a:t>
            </a:r>
            <a:endParaRPr lang="tr-TR" sz="1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grpSp>
        <p:nvGrpSpPr>
          <p:cNvPr id="83" name="Grup 82"/>
          <p:cNvGrpSpPr/>
          <p:nvPr/>
        </p:nvGrpSpPr>
        <p:grpSpPr>
          <a:xfrm>
            <a:off x="7406512" y="1295200"/>
            <a:ext cx="1381102" cy="1354323"/>
            <a:chOff x="7353504" y="1349153"/>
            <a:chExt cx="1907400" cy="1872208"/>
          </a:xfrm>
        </p:grpSpPr>
        <p:sp>
          <p:nvSpPr>
            <p:cNvPr id="84" name="Oval 83"/>
            <p:cNvSpPr/>
            <p:nvPr/>
          </p:nvSpPr>
          <p:spPr>
            <a:xfrm>
              <a:off x="7353504" y="1349153"/>
              <a:ext cx="1907400" cy="1872208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FFFFFF"/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sz="2300" b="1" dirty="0">
                <a:solidFill>
                  <a:srgbClr val="FFFF00"/>
                </a:solidFill>
                <a:latin typeface="Comic Sans MS" pitchFamily="66" charset="0"/>
              </a:endParaRPr>
            </a:p>
          </p:txBody>
        </p:sp>
        <p:sp>
          <p:nvSpPr>
            <p:cNvPr id="85" name="WordArt 19"/>
            <p:cNvSpPr>
              <a:spLocks noChangeArrowheads="1" noChangeShapeType="1" noTextEdit="1"/>
            </p:cNvSpPr>
            <p:nvPr/>
          </p:nvSpPr>
          <p:spPr bwMode="auto">
            <a:xfrm rot="6038858">
              <a:off x="7635287" y="1663578"/>
              <a:ext cx="1382044" cy="1225992"/>
            </a:xfrm>
            <a:prstGeom prst="rect">
              <a:avLst/>
            </a:prstGeom>
            <a:noFill/>
            <a:extLst/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Front">
                  <a:rot lat="20639999" lon="20699999" rev="0"/>
                </a:camera>
                <a:lightRig rig="legacyNormal3" dir="l"/>
              </a:scene3d>
              <a:sp3d extrusionH="201600" prstMaterial="legacyPlastic">
                <a:extrusionClr>
                  <a:srgbClr val="FF9966"/>
                </a:extrusionClr>
              </a:sp3d>
            </a:bodyPr>
            <a:lstStyle/>
            <a:p>
              <a:pPr algn="ctr" fontAlgn="auto"/>
              <a:r>
                <a:rPr lang="tr-TR" sz="2600" kern="10" dirty="0">
                  <a:ln w="9525"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atin typeface="Arial Black"/>
                </a:rPr>
                <a:t>?</a:t>
              </a:r>
            </a:p>
          </p:txBody>
        </p:sp>
      </p:grpSp>
      <p:sp>
        <p:nvSpPr>
          <p:cNvPr id="86" name="Oval 85">
            <a:hlinkClick r:id="rId8" action="ppaction://hlinkfile"/>
          </p:cNvPr>
          <p:cNvSpPr/>
          <p:nvPr/>
        </p:nvSpPr>
        <p:spPr>
          <a:xfrm>
            <a:off x="8244917" y="4227934"/>
            <a:ext cx="542697" cy="548023"/>
          </a:xfrm>
          <a:prstGeom prst="ellipse">
            <a:avLst/>
          </a:prstGeom>
          <a:solidFill>
            <a:srgbClr val="BC77E3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P</a:t>
            </a:r>
          </a:p>
        </p:txBody>
      </p:sp>
      <p:sp>
        <p:nvSpPr>
          <p:cNvPr id="89" name="Metin kutusu 88"/>
          <p:cNvSpPr txBox="1"/>
          <p:nvPr/>
        </p:nvSpPr>
        <p:spPr>
          <a:xfrm>
            <a:off x="2281749" y="690157"/>
            <a:ext cx="47525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800" dirty="0" smtClean="0">
                <a:solidFill>
                  <a:schemeClr val="bg1"/>
                </a:solidFill>
              </a:rPr>
              <a:t>   ( +9 ) – </a:t>
            </a:r>
            <a:r>
              <a:rPr lang="tr-TR" sz="1800" dirty="0" smtClean="0">
                <a:solidFill>
                  <a:srgbClr val="FF9900"/>
                </a:solidFill>
              </a:rPr>
              <a:t>A</a:t>
            </a:r>
            <a:r>
              <a:rPr lang="tr-TR" sz="1800" dirty="0" smtClean="0">
                <a:solidFill>
                  <a:schemeClr val="bg1"/>
                </a:solidFill>
              </a:rPr>
              <a:t> = ( + 14 )</a:t>
            </a:r>
          </a:p>
          <a:p>
            <a:pPr algn="ctr"/>
            <a:r>
              <a:rPr lang="tr-TR" sz="1800" dirty="0" smtClean="0">
                <a:solidFill>
                  <a:srgbClr val="FF9900"/>
                </a:solidFill>
              </a:rPr>
              <a:t>B </a:t>
            </a:r>
            <a:r>
              <a:rPr lang="tr-TR" sz="1800" dirty="0" smtClean="0">
                <a:solidFill>
                  <a:schemeClr val="bg1"/>
                </a:solidFill>
              </a:rPr>
              <a:t>+ ( - 6 ) = ( - 9 ) </a:t>
            </a:r>
          </a:p>
          <a:p>
            <a:pPr algn="ctr"/>
            <a:endParaRPr lang="tr-TR" sz="1800" dirty="0">
              <a:solidFill>
                <a:schemeClr val="bg1"/>
              </a:solidFill>
            </a:endParaRPr>
          </a:p>
          <a:p>
            <a:r>
              <a:rPr lang="tr-TR" sz="1800" dirty="0" smtClean="0">
                <a:solidFill>
                  <a:schemeClr val="bg1"/>
                </a:solidFill>
              </a:rPr>
              <a:t>İşlemini veriliyor.</a:t>
            </a:r>
          </a:p>
          <a:p>
            <a:r>
              <a:rPr lang="tr-TR" sz="1800" dirty="0" smtClean="0">
                <a:solidFill>
                  <a:schemeClr val="bg1"/>
                </a:solidFill>
              </a:rPr>
              <a:t>Buna göre </a:t>
            </a:r>
            <a:r>
              <a:rPr lang="tr-TR" sz="1800" dirty="0" smtClean="0">
                <a:solidFill>
                  <a:srgbClr val="FF9900"/>
                </a:solidFill>
              </a:rPr>
              <a:t>A . B</a:t>
            </a:r>
            <a:r>
              <a:rPr lang="tr-TR" sz="1800" dirty="0" smtClean="0">
                <a:solidFill>
                  <a:schemeClr val="bg1"/>
                </a:solidFill>
              </a:rPr>
              <a:t> işleminin sonucu kaçtır?</a:t>
            </a:r>
            <a:endParaRPr lang="tr-TR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522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65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15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" presetClass="emph" presetSubtype="2" repeatCount="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A60A"/>
                                      </p:to>
                                    </p:animClr>
                                    <p:set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00"/>
                            </p:stCondLst>
                            <p:childTnLst>
                              <p:par>
                                <p:cTn id="8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000"/>
                            </p:stCondLst>
                            <p:childTnLst>
                              <p:par>
                                <p:cTn id="8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0"/>
                            </p:stCondLst>
                            <p:childTnLst>
                              <p:par>
                                <p:cTn id="8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000"/>
                            </p:stCondLst>
                            <p:childTnLst>
                              <p:par>
                                <p:cTn id="9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000"/>
                            </p:stCondLst>
                            <p:childTnLst>
                              <p:par>
                                <p:cTn id="9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000"/>
                            </p:stCondLst>
                            <p:childTnLst>
                              <p:par>
                                <p:cTn id="9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8000"/>
                            </p:stCondLst>
                            <p:childTnLst>
                              <p:par>
                                <p:cTn id="1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9000"/>
                            </p:stCondLst>
                            <p:childTnLst>
                              <p:par>
                                <p:cTn id="1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0000"/>
                            </p:stCondLst>
                            <p:childTnLst>
                              <p:par>
                                <p:cTn id="13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21000"/>
                            </p:stCondLst>
                            <p:childTnLst>
                              <p:par>
                                <p:cTn id="13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3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23000"/>
                            </p:stCondLst>
                            <p:childTnLst>
                              <p:par>
                                <p:cTn id="14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24000"/>
                            </p:stCondLst>
                            <p:childTnLst>
                              <p:par>
                                <p:cTn id="14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25000"/>
                            </p:stCondLst>
                            <p:childTnLst>
                              <p:par>
                                <p:cTn id="14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26000"/>
                            </p:stCondLst>
                            <p:childTnLst>
                              <p:par>
                                <p:cTn id="15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27000"/>
                            </p:stCondLst>
                            <p:childTnLst>
                              <p:par>
                                <p:cTn id="15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28000"/>
                            </p:stCondLst>
                            <p:childTnLst>
                              <p:par>
                                <p:cTn id="15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29000"/>
                            </p:stCondLst>
                            <p:childTnLst>
                              <p:par>
                                <p:cTn id="15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30000"/>
                            </p:stCondLst>
                            <p:childTnLst>
                              <p:par>
                                <p:cTn id="16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31000"/>
                            </p:stCondLst>
                            <p:childTnLst>
                              <p:par>
                                <p:cTn id="16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32000"/>
                            </p:stCondLst>
                            <p:childTnLst>
                              <p:par>
                                <p:cTn id="16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33000"/>
                            </p:stCondLst>
                            <p:childTnLst>
                              <p:par>
                                <p:cTn id="17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34000"/>
                            </p:stCondLst>
                            <p:childTnLst>
                              <p:par>
                                <p:cTn id="17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35000"/>
                            </p:stCondLst>
                            <p:childTnLst>
                              <p:par>
                                <p:cTn id="17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6000"/>
                            </p:stCondLst>
                            <p:childTnLst>
                              <p:par>
                                <p:cTn id="18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37000"/>
                            </p:stCondLst>
                            <p:childTnLst>
                              <p:par>
                                <p:cTn id="18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38000"/>
                            </p:stCondLst>
                            <p:childTnLst>
                              <p:par>
                                <p:cTn id="18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39000"/>
                            </p:stCondLst>
                            <p:childTnLst>
                              <p:par>
                                <p:cTn id="18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40000"/>
                            </p:stCondLst>
                            <p:childTnLst>
                              <p:par>
                                <p:cTn id="19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41000"/>
                            </p:stCondLst>
                            <p:childTnLst>
                              <p:par>
                                <p:cTn id="19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42000"/>
                            </p:stCondLst>
                            <p:childTnLst>
                              <p:par>
                                <p:cTn id="19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43000"/>
                            </p:stCondLst>
                            <p:childTnLst>
                              <p:par>
                                <p:cTn id="20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44000"/>
                            </p:stCondLst>
                            <p:childTnLst>
                              <p:par>
                                <p:cTn id="20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45000"/>
                            </p:stCondLst>
                            <p:childTnLst>
                              <p:par>
                                <p:cTn id="20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46000"/>
                            </p:stCondLst>
                            <p:childTnLst>
                              <p:par>
                                <p:cTn id="21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47000"/>
                            </p:stCondLst>
                            <p:childTnLst>
                              <p:par>
                                <p:cTn id="21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48000"/>
                            </p:stCondLst>
                            <p:childTnLst>
                              <p:par>
                                <p:cTn id="21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49000"/>
                            </p:stCondLst>
                            <p:childTnLst>
                              <p:par>
                                <p:cTn id="21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50000"/>
                            </p:stCondLst>
                            <p:childTnLst>
                              <p:par>
                                <p:cTn id="22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51000"/>
                            </p:stCondLst>
                            <p:childTnLst>
                              <p:par>
                                <p:cTn id="22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52000"/>
                            </p:stCondLst>
                            <p:childTnLst>
                              <p:par>
                                <p:cTn id="22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53000"/>
                            </p:stCondLst>
                            <p:childTnLst>
                              <p:par>
                                <p:cTn id="23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54000"/>
                            </p:stCondLst>
                            <p:childTnLst>
                              <p:par>
                                <p:cTn id="23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55000"/>
                            </p:stCondLst>
                            <p:childTnLst>
                              <p:par>
                                <p:cTn id="23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56000"/>
                            </p:stCondLst>
                            <p:childTnLst>
                              <p:par>
                                <p:cTn id="24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57000"/>
                            </p:stCondLst>
                            <p:childTnLst>
                              <p:par>
                                <p:cTn id="24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58000"/>
                            </p:stCondLst>
                            <p:childTnLst>
                              <p:par>
                                <p:cTn id="24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59000"/>
                            </p:stCondLst>
                            <p:childTnLst>
                              <p:par>
                                <p:cTn id="24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</p:childTnLst>
        </p:cTn>
      </p:par>
    </p:tnLst>
    <p:bldLst>
      <p:bldP spid="18" grpId="0" animBg="1"/>
      <p:bldP spid="331" grpId="0" animBg="1"/>
      <p:bldP spid="335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2" grpId="1" animBg="1"/>
      <p:bldP spid="82" grpId="2" animBg="1"/>
      <p:bldP spid="86" grpId="0" animBg="1"/>
      <p:bldP spid="8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AutoShape 25"/>
          <p:cNvSpPr>
            <a:spLocks noChangeArrowheads="1"/>
          </p:cNvSpPr>
          <p:nvPr/>
        </p:nvSpPr>
        <p:spPr bwMode="auto">
          <a:xfrm>
            <a:off x="1462384" y="2715766"/>
            <a:ext cx="6084429" cy="1259447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252000" tIns="40522" rIns="81043" bIns="40522" anchor="ctr"/>
          <a:lstStyle/>
          <a:p>
            <a:pPr marL="246928" indent="-246928" algn="ctr"/>
            <a:r>
              <a:rPr lang="tr-TR" sz="3600" dirty="0" smtClean="0">
                <a:solidFill>
                  <a:srgbClr val="FFFFFF"/>
                </a:solidFill>
              </a:rPr>
              <a:t>13</a:t>
            </a:r>
            <a:endParaRPr lang="tr-TR" sz="3600" dirty="0">
              <a:solidFill>
                <a:srgbClr val="FFFFFF"/>
              </a:solidFill>
            </a:endParaRPr>
          </a:p>
        </p:txBody>
      </p:sp>
      <p:sp>
        <p:nvSpPr>
          <p:cNvPr id="331" name="AutoShape 25"/>
          <p:cNvSpPr>
            <a:spLocks noChangeArrowheads="1"/>
          </p:cNvSpPr>
          <p:nvPr/>
        </p:nvSpPr>
        <p:spPr bwMode="auto">
          <a:xfrm>
            <a:off x="560645" y="306977"/>
            <a:ext cx="8075690" cy="2076932"/>
          </a:xfrm>
          <a:prstGeom prst="flowChartTerminator">
            <a:avLst/>
          </a:prstGeom>
          <a:gradFill flip="none" rotWithShape="1">
            <a:gsLst>
              <a:gs pos="0">
                <a:srgbClr val="000000"/>
              </a:gs>
              <a:gs pos="49000">
                <a:srgbClr val="002060">
                  <a:lumMod val="100000"/>
                </a:srgbClr>
              </a:gs>
              <a:gs pos="50000">
                <a:srgbClr val="002060"/>
              </a:gs>
              <a:gs pos="98000">
                <a:srgbClr val="000000"/>
              </a:gs>
            </a:gsLst>
            <a:lin ang="5400000" scaled="0"/>
            <a:tileRect/>
          </a:gra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155546" tIns="40522" rIns="1140668" bIns="40522" anchor="ctr"/>
          <a:lstStyle/>
          <a:p>
            <a:endParaRPr lang="tr-TR" sz="1400" dirty="0">
              <a:solidFill>
                <a:schemeClr val="tx1"/>
              </a:solidFill>
            </a:endParaRPr>
          </a:p>
        </p:txBody>
      </p:sp>
      <p:sp>
        <p:nvSpPr>
          <p:cNvPr id="335" name="Oval 334"/>
          <p:cNvSpPr/>
          <p:nvPr/>
        </p:nvSpPr>
        <p:spPr>
          <a:xfrm>
            <a:off x="1482415" y="2759834"/>
            <a:ext cx="1220056" cy="1159317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 smtClean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CEVAP</a:t>
            </a:r>
            <a:endParaRPr lang="tr-TR" sz="2900" b="1" dirty="0">
              <a:ln w="17780" cmpd="sng">
                <a:noFill/>
                <a:prstDash val="solid"/>
                <a:miter lim="800000"/>
              </a:ln>
              <a:solidFill>
                <a:srgbClr val="000000"/>
              </a:solidFill>
            </a:endParaRPr>
          </a:p>
        </p:txBody>
      </p:sp>
      <p:grpSp>
        <p:nvGrpSpPr>
          <p:cNvPr id="11" name="Grup 10"/>
          <p:cNvGrpSpPr/>
          <p:nvPr/>
        </p:nvGrpSpPr>
        <p:grpSpPr>
          <a:xfrm>
            <a:off x="360339" y="303156"/>
            <a:ext cx="1227132" cy="1354443"/>
            <a:chOff x="266197" y="152463"/>
            <a:chExt cx="1227132" cy="1354443"/>
          </a:xfrm>
        </p:grpSpPr>
        <p:pic>
          <p:nvPicPr>
            <p:cNvPr id="12" name="Resim 1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 bwMode="auto">
            <a:xfrm>
              <a:off x="266197" y="152463"/>
              <a:ext cx="1227132" cy="135444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3" name="Dikdörtgen 12"/>
            <p:cNvSpPr/>
            <p:nvPr/>
          </p:nvSpPr>
          <p:spPr>
            <a:xfrm>
              <a:off x="266197" y="703850"/>
              <a:ext cx="1227132" cy="574278"/>
            </a:xfrm>
            <a:prstGeom prst="rect">
              <a:avLst/>
            </a:prstGeom>
          </p:spPr>
          <p:txBody>
            <a:bodyPr wrap="square" lIns="81043" tIns="40522" rIns="81043" bIns="40522">
              <a:spAutoFit/>
            </a:bodyPr>
            <a:lstStyle/>
            <a:p>
              <a:pPr algn="ctr"/>
              <a:r>
                <a:rPr lang="tr-TR" sz="1200" b="1" i="1" dirty="0" smtClean="0">
                  <a:solidFill>
                    <a:srgbClr val="7030A0"/>
                  </a:solidFill>
                  <a:latin typeface="Comic Sans MS" panose="030F0702030302020204" pitchFamily="66" charset="0"/>
                </a:rPr>
                <a:t>MATEMATİK </a:t>
              </a:r>
            </a:p>
            <a:p>
              <a:pPr algn="ctr"/>
              <a:r>
                <a:rPr lang="tr-TR" sz="2000" b="1" i="1" dirty="0">
                  <a:solidFill>
                    <a:srgbClr val="7030A0"/>
                  </a:solidFill>
                  <a:latin typeface="Comic Sans MS" panose="030F0702030302020204" pitchFamily="66" charset="0"/>
                </a:rPr>
                <a:t>2</a:t>
              </a:r>
              <a:endParaRPr lang="tr-TR" sz="2000" dirty="0">
                <a:solidFill>
                  <a:srgbClr val="7030A0"/>
                </a:solidFill>
                <a:latin typeface="Comic Sans MS" panose="030F0702030302020204" pitchFamily="66" charset="0"/>
              </a:endParaRPr>
            </a:p>
          </p:txBody>
        </p:sp>
      </p:grpSp>
      <p:sp>
        <p:nvSpPr>
          <p:cNvPr id="3" name="Metin kutusu 2"/>
          <p:cNvSpPr txBox="1"/>
          <p:nvPr/>
        </p:nvSpPr>
        <p:spPr>
          <a:xfrm>
            <a:off x="1691680" y="887359"/>
            <a:ext cx="60898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600" b="1" dirty="0">
                <a:solidFill>
                  <a:schemeClr val="bg1"/>
                </a:solidFill>
              </a:rPr>
              <a:t>Bir sınıftaki erkek öğrencilerin sayısı</a:t>
            </a:r>
            <a:r>
              <a:rPr lang="tr-TR" sz="1600" b="1" dirty="0" smtClean="0">
                <a:solidFill>
                  <a:schemeClr val="bg1"/>
                </a:solidFill>
              </a:rPr>
              <a:t>, kız </a:t>
            </a:r>
            <a:r>
              <a:rPr lang="tr-TR" sz="1600" b="1" dirty="0">
                <a:solidFill>
                  <a:schemeClr val="bg1"/>
                </a:solidFill>
              </a:rPr>
              <a:t>öğrencilerin sayısının 2 katının 7 eksiği kadardır</a:t>
            </a:r>
            <a:r>
              <a:rPr lang="tr-TR" sz="1600" b="1" dirty="0" smtClean="0">
                <a:solidFill>
                  <a:schemeClr val="bg1"/>
                </a:solidFill>
              </a:rPr>
              <a:t>. Bu </a:t>
            </a:r>
            <a:r>
              <a:rPr lang="tr-TR" sz="1600" b="1" dirty="0">
                <a:solidFill>
                  <a:schemeClr val="bg1"/>
                </a:solidFill>
              </a:rPr>
              <a:t>sınıfın mevcudu 23 ise sınıftaki erkek öğrenci sayısı kaçtır?</a:t>
            </a:r>
            <a:endParaRPr lang="tr-TR" sz="1600" dirty="0">
              <a:solidFill>
                <a:schemeClr val="bg1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0" name="Oval 19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60</a:t>
            </a:r>
          </a:p>
        </p:txBody>
      </p:sp>
      <p:sp>
        <p:nvSpPr>
          <p:cNvPr id="21" name="Oval 20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59</a:t>
            </a:r>
          </a:p>
        </p:txBody>
      </p:sp>
      <p:sp>
        <p:nvSpPr>
          <p:cNvPr id="22" name="Oval 21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58</a:t>
            </a:r>
          </a:p>
        </p:txBody>
      </p:sp>
      <p:sp>
        <p:nvSpPr>
          <p:cNvPr id="23" name="Oval 22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57</a:t>
            </a:r>
          </a:p>
        </p:txBody>
      </p:sp>
      <p:sp>
        <p:nvSpPr>
          <p:cNvPr id="24" name="Oval 23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56</a:t>
            </a:r>
          </a:p>
        </p:txBody>
      </p:sp>
      <p:sp>
        <p:nvSpPr>
          <p:cNvPr id="25" name="Oval 24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55</a:t>
            </a:r>
          </a:p>
        </p:txBody>
      </p:sp>
      <p:sp>
        <p:nvSpPr>
          <p:cNvPr id="26" name="Oval 25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54</a:t>
            </a:r>
          </a:p>
        </p:txBody>
      </p:sp>
      <p:sp>
        <p:nvSpPr>
          <p:cNvPr id="27" name="Oval 26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53</a:t>
            </a:r>
          </a:p>
        </p:txBody>
      </p:sp>
      <p:sp>
        <p:nvSpPr>
          <p:cNvPr id="28" name="Oval 27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52</a:t>
            </a:r>
          </a:p>
        </p:txBody>
      </p:sp>
      <p:sp>
        <p:nvSpPr>
          <p:cNvPr id="29" name="Oval 28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51</a:t>
            </a:r>
          </a:p>
        </p:txBody>
      </p:sp>
      <p:sp>
        <p:nvSpPr>
          <p:cNvPr id="30" name="Oval 29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50</a:t>
            </a:r>
          </a:p>
        </p:txBody>
      </p:sp>
      <p:sp>
        <p:nvSpPr>
          <p:cNvPr id="31" name="Oval 30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49</a:t>
            </a:r>
          </a:p>
        </p:txBody>
      </p:sp>
      <p:sp>
        <p:nvSpPr>
          <p:cNvPr id="32" name="Oval 31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48</a:t>
            </a:r>
          </a:p>
        </p:txBody>
      </p:sp>
      <p:sp>
        <p:nvSpPr>
          <p:cNvPr id="33" name="Oval 32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47</a:t>
            </a:r>
          </a:p>
        </p:txBody>
      </p:sp>
      <p:sp>
        <p:nvSpPr>
          <p:cNvPr id="34" name="Oval 33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46</a:t>
            </a:r>
          </a:p>
        </p:txBody>
      </p:sp>
      <p:sp>
        <p:nvSpPr>
          <p:cNvPr id="35" name="Oval 34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45</a:t>
            </a:r>
          </a:p>
        </p:txBody>
      </p:sp>
      <p:sp>
        <p:nvSpPr>
          <p:cNvPr id="36" name="Oval 35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44</a:t>
            </a:r>
          </a:p>
        </p:txBody>
      </p:sp>
      <p:sp>
        <p:nvSpPr>
          <p:cNvPr id="37" name="Oval 36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43</a:t>
            </a:r>
          </a:p>
        </p:txBody>
      </p:sp>
      <p:sp>
        <p:nvSpPr>
          <p:cNvPr id="38" name="Oval 37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42</a:t>
            </a:r>
          </a:p>
        </p:txBody>
      </p:sp>
      <p:sp>
        <p:nvSpPr>
          <p:cNvPr id="39" name="Oval 38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41</a:t>
            </a:r>
          </a:p>
        </p:txBody>
      </p:sp>
      <p:sp>
        <p:nvSpPr>
          <p:cNvPr id="40" name="Oval 39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40</a:t>
            </a:r>
          </a:p>
        </p:txBody>
      </p:sp>
      <p:sp>
        <p:nvSpPr>
          <p:cNvPr id="41" name="Oval 40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39</a:t>
            </a:r>
          </a:p>
        </p:txBody>
      </p:sp>
      <p:sp>
        <p:nvSpPr>
          <p:cNvPr id="42" name="Oval 41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38</a:t>
            </a:r>
          </a:p>
        </p:txBody>
      </p:sp>
      <p:sp>
        <p:nvSpPr>
          <p:cNvPr id="43" name="Oval 42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37</a:t>
            </a:r>
          </a:p>
        </p:txBody>
      </p:sp>
      <p:sp>
        <p:nvSpPr>
          <p:cNvPr id="44" name="Oval 43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36</a:t>
            </a:r>
          </a:p>
        </p:txBody>
      </p:sp>
      <p:sp>
        <p:nvSpPr>
          <p:cNvPr id="45" name="Oval 44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35</a:t>
            </a:r>
          </a:p>
        </p:txBody>
      </p:sp>
      <p:sp>
        <p:nvSpPr>
          <p:cNvPr id="46" name="Oval 45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34</a:t>
            </a:r>
          </a:p>
        </p:txBody>
      </p:sp>
      <p:sp>
        <p:nvSpPr>
          <p:cNvPr id="47" name="Oval 46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33</a:t>
            </a:r>
          </a:p>
        </p:txBody>
      </p:sp>
      <p:sp>
        <p:nvSpPr>
          <p:cNvPr id="48" name="Oval 47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32</a:t>
            </a:r>
          </a:p>
        </p:txBody>
      </p:sp>
      <p:sp>
        <p:nvSpPr>
          <p:cNvPr id="49" name="Oval 48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31</a:t>
            </a:r>
          </a:p>
        </p:txBody>
      </p:sp>
      <p:sp>
        <p:nvSpPr>
          <p:cNvPr id="50" name="Oval 49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30</a:t>
            </a:r>
          </a:p>
        </p:txBody>
      </p:sp>
      <p:sp>
        <p:nvSpPr>
          <p:cNvPr id="51" name="Oval 50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29</a:t>
            </a:r>
          </a:p>
        </p:txBody>
      </p:sp>
      <p:sp>
        <p:nvSpPr>
          <p:cNvPr id="52" name="Oval 51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28</a:t>
            </a:r>
          </a:p>
        </p:txBody>
      </p:sp>
      <p:sp>
        <p:nvSpPr>
          <p:cNvPr id="53" name="Oval 52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27</a:t>
            </a:r>
          </a:p>
        </p:txBody>
      </p:sp>
      <p:sp>
        <p:nvSpPr>
          <p:cNvPr id="54" name="Oval 53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26</a:t>
            </a:r>
          </a:p>
        </p:txBody>
      </p:sp>
      <p:sp>
        <p:nvSpPr>
          <p:cNvPr id="55" name="Oval 54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25</a:t>
            </a:r>
          </a:p>
        </p:txBody>
      </p:sp>
      <p:sp>
        <p:nvSpPr>
          <p:cNvPr id="56" name="Oval 55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24</a:t>
            </a:r>
          </a:p>
        </p:txBody>
      </p:sp>
      <p:sp>
        <p:nvSpPr>
          <p:cNvPr id="57" name="Oval 56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23</a:t>
            </a:r>
          </a:p>
        </p:txBody>
      </p:sp>
      <p:sp>
        <p:nvSpPr>
          <p:cNvPr id="58" name="Oval 57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22</a:t>
            </a:r>
          </a:p>
        </p:txBody>
      </p:sp>
      <p:sp>
        <p:nvSpPr>
          <p:cNvPr id="59" name="Oval 58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21</a:t>
            </a:r>
          </a:p>
        </p:txBody>
      </p:sp>
      <p:sp>
        <p:nvSpPr>
          <p:cNvPr id="60" name="Oval 59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20</a:t>
            </a:r>
          </a:p>
        </p:txBody>
      </p:sp>
      <p:sp>
        <p:nvSpPr>
          <p:cNvPr id="61" name="Oval 60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19</a:t>
            </a:r>
          </a:p>
        </p:txBody>
      </p:sp>
      <p:sp>
        <p:nvSpPr>
          <p:cNvPr id="62" name="Oval 61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18</a:t>
            </a:r>
          </a:p>
        </p:txBody>
      </p:sp>
      <p:sp>
        <p:nvSpPr>
          <p:cNvPr id="63" name="Oval 62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17</a:t>
            </a:r>
          </a:p>
        </p:txBody>
      </p:sp>
      <p:sp>
        <p:nvSpPr>
          <p:cNvPr id="64" name="Oval 63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16</a:t>
            </a:r>
          </a:p>
        </p:txBody>
      </p:sp>
      <p:sp>
        <p:nvSpPr>
          <p:cNvPr id="65" name="Oval 64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15</a:t>
            </a:r>
          </a:p>
        </p:txBody>
      </p:sp>
      <p:sp>
        <p:nvSpPr>
          <p:cNvPr id="66" name="Oval 65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14</a:t>
            </a:r>
          </a:p>
        </p:txBody>
      </p:sp>
      <p:sp>
        <p:nvSpPr>
          <p:cNvPr id="67" name="Oval 66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13</a:t>
            </a:r>
          </a:p>
        </p:txBody>
      </p:sp>
      <p:sp>
        <p:nvSpPr>
          <p:cNvPr id="68" name="Oval 67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12</a:t>
            </a:r>
          </a:p>
        </p:txBody>
      </p:sp>
      <p:sp>
        <p:nvSpPr>
          <p:cNvPr id="69" name="Oval 68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11</a:t>
            </a:r>
          </a:p>
        </p:txBody>
      </p:sp>
      <p:sp>
        <p:nvSpPr>
          <p:cNvPr id="70" name="Oval 69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10</a:t>
            </a:r>
          </a:p>
        </p:txBody>
      </p:sp>
      <p:sp>
        <p:nvSpPr>
          <p:cNvPr id="71" name="Oval 70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9</a:t>
            </a:r>
          </a:p>
        </p:txBody>
      </p:sp>
      <p:sp>
        <p:nvSpPr>
          <p:cNvPr id="72" name="Oval 71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8</a:t>
            </a:r>
          </a:p>
        </p:txBody>
      </p:sp>
      <p:sp>
        <p:nvSpPr>
          <p:cNvPr id="73" name="Oval 72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7</a:t>
            </a:r>
          </a:p>
        </p:txBody>
      </p:sp>
      <p:sp>
        <p:nvSpPr>
          <p:cNvPr id="74" name="Oval 73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</a:t>
            </a:r>
          </a:p>
        </p:txBody>
      </p:sp>
      <p:sp>
        <p:nvSpPr>
          <p:cNvPr id="75" name="Oval 74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76" name="Oval 75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</a:t>
            </a:r>
          </a:p>
        </p:txBody>
      </p:sp>
      <p:sp>
        <p:nvSpPr>
          <p:cNvPr id="77" name="Oval 76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78" name="Oval 77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79" name="Oval 78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80" name="Oval 79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924" tIns="25924" rIns="25924" bIns="25924" rtlCol="0" anchor="ctr"/>
          <a:lstStyle/>
          <a:p>
            <a:pPr algn="ctr"/>
            <a:r>
              <a:rPr lang="tr-TR" sz="2400" b="1" dirty="0">
                <a:solidFill>
                  <a:srgbClr val="FFFF00"/>
                </a:solidFill>
                <a:latin typeface="Comic Sans MS" pitchFamily="66" charset="0"/>
                <a:ea typeface="Segoe UI" pitchFamily="34" charset="0"/>
                <a:cs typeface="Segoe UI" pitchFamily="34" charset="0"/>
              </a:rPr>
              <a:t>Süre bitti</a:t>
            </a:r>
          </a:p>
        </p:txBody>
      </p:sp>
      <p:sp>
        <p:nvSpPr>
          <p:cNvPr id="81" name="Oval 80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08000" rtlCol="0" anchor="ctr"/>
          <a:lstStyle/>
          <a:p>
            <a:pPr algn="ctr"/>
            <a:r>
              <a:rPr lang="tr-TR" sz="1600" b="1" dirty="0">
                <a:solidFill>
                  <a:srgbClr val="FFFF00"/>
                </a:solidFill>
                <a:latin typeface="Comic Sans MS" pitchFamily="66" charset="0"/>
              </a:rPr>
              <a:t>Şimdi cevaplar</a:t>
            </a:r>
          </a:p>
        </p:txBody>
      </p:sp>
      <p:sp>
        <p:nvSpPr>
          <p:cNvPr id="82" name="Oval 81"/>
          <p:cNvSpPr/>
          <p:nvPr/>
        </p:nvSpPr>
        <p:spPr>
          <a:xfrm>
            <a:off x="7452320" y="143345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1600" b="1" dirty="0" smtClean="0">
                <a:solidFill>
                  <a:srgbClr val="FFFF00"/>
                </a:solidFill>
                <a:latin typeface="Comic Sans MS" pitchFamily="66" charset="0"/>
              </a:rPr>
              <a:t>BAŞLA</a:t>
            </a:r>
            <a:endParaRPr lang="tr-TR" sz="1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grpSp>
        <p:nvGrpSpPr>
          <p:cNvPr id="83" name="Grup 82"/>
          <p:cNvGrpSpPr/>
          <p:nvPr/>
        </p:nvGrpSpPr>
        <p:grpSpPr>
          <a:xfrm>
            <a:off x="7452320" y="1433451"/>
            <a:ext cx="1381102" cy="1354323"/>
            <a:chOff x="7353504" y="1349153"/>
            <a:chExt cx="1907400" cy="1872208"/>
          </a:xfrm>
        </p:grpSpPr>
        <p:sp>
          <p:nvSpPr>
            <p:cNvPr id="84" name="Oval 83"/>
            <p:cNvSpPr/>
            <p:nvPr/>
          </p:nvSpPr>
          <p:spPr>
            <a:xfrm>
              <a:off x="7353504" y="1349153"/>
              <a:ext cx="1907400" cy="1872208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FFFFFF"/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sz="2300" b="1" dirty="0">
                <a:solidFill>
                  <a:srgbClr val="FFFF00"/>
                </a:solidFill>
                <a:latin typeface="Comic Sans MS" pitchFamily="66" charset="0"/>
              </a:endParaRPr>
            </a:p>
          </p:txBody>
        </p:sp>
        <p:sp>
          <p:nvSpPr>
            <p:cNvPr id="85" name="WordArt 19"/>
            <p:cNvSpPr>
              <a:spLocks noChangeArrowheads="1" noChangeShapeType="1" noTextEdit="1"/>
            </p:cNvSpPr>
            <p:nvPr/>
          </p:nvSpPr>
          <p:spPr bwMode="auto">
            <a:xfrm rot="6038858">
              <a:off x="7635287" y="1663578"/>
              <a:ext cx="1382044" cy="1225992"/>
            </a:xfrm>
            <a:prstGeom prst="rect">
              <a:avLst/>
            </a:prstGeom>
            <a:noFill/>
            <a:extLst/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Front">
                  <a:rot lat="20639999" lon="20699999" rev="0"/>
                </a:camera>
                <a:lightRig rig="legacyNormal3" dir="l"/>
              </a:scene3d>
              <a:sp3d extrusionH="201600" prstMaterial="legacyPlastic">
                <a:extrusionClr>
                  <a:srgbClr val="FF9966"/>
                </a:extrusionClr>
              </a:sp3d>
            </a:bodyPr>
            <a:lstStyle/>
            <a:p>
              <a:pPr algn="ctr" fontAlgn="auto"/>
              <a:r>
                <a:rPr lang="tr-TR" sz="2600" kern="10" dirty="0">
                  <a:ln w="9525"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atin typeface="Arial Black"/>
                </a:rPr>
                <a:t>?</a:t>
              </a:r>
            </a:p>
          </p:txBody>
        </p:sp>
      </p:grpSp>
      <p:sp>
        <p:nvSpPr>
          <p:cNvPr id="86" name="Oval 85">
            <a:hlinkClick r:id="rId8" action="ppaction://hlinkfile"/>
          </p:cNvPr>
          <p:cNvSpPr/>
          <p:nvPr/>
        </p:nvSpPr>
        <p:spPr>
          <a:xfrm>
            <a:off x="8290725" y="4227934"/>
            <a:ext cx="542697" cy="548023"/>
          </a:xfrm>
          <a:prstGeom prst="ellipse">
            <a:avLst/>
          </a:prstGeom>
          <a:solidFill>
            <a:srgbClr val="BC77E3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2388419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900"/>
                            </p:stCondLst>
                            <p:childTnLst>
                              <p:par>
                                <p:cTn id="3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" presetClass="emph" presetSubtype="2" repeatCount="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A60A"/>
                                      </p:to>
                                    </p:animClr>
                                    <p:set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000"/>
                            </p:stCondLst>
                            <p:childTnLst>
                              <p:par>
                                <p:cTn id="7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000"/>
                            </p:stCondLst>
                            <p:childTnLst>
                              <p:par>
                                <p:cTn id="8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000"/>
                            </p:stCondLst>
                            <p:childTnLst>
                              <p:par>
                                <p:cTn id="8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0"/>
                            </p:stCondLst>
                            <p:childTnLst>
                              <p:par>
                                <p:cTn id="8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000"/>
                            </p:stCondLst>
                            <p:childTnLst>
                              <p:par>
                                <p:cTn id="9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000"/>
                            </p:stCondLst>
                            <p:childTnLst>
                              <p:par>
                                <p:cTn id="9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000"/>
                            </p:stCondLst>
                            <p:childTnLst>
                              <p:par>
                                <p:cTn id="10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8000"/>
                            </p:stCondLst>
                            <p:childTnLst>
                              <p:par>
                                <p:cTn id="12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3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3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3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22000"/>
                            </p:stCondLst>
                            <p:childTnLst>
                              <p:par>
                                <p:cTn id="13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23000"/>
                            </p:stCondLst>
                            <p:childTnLst>
                              <p:par>
                                <p:cTn id="14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24000"/>
                            </p:stCondLst>
                            <p:childTnLst>
                              <p:par>
                                <p:cTn id="14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5000"/>
                            </p:stCondLst>
                            <p:childTnLst>
                              <p:par>
                                <p:cTn id="14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26000"/>
                            </p:stCondLst>
                            <p:childTnLst>
                              <p:par>
                                <p:cTn id="15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27000"/>
                            </p:stCondLst>
                            <p:childTnLst>
                              <p:par>
                                <p:cTn id="15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28000"/>
                            </p:stCondLst>
                            <p:childTnLst>
                              <p:par>
                                <p:cTn id="15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29000"/>
                            </p:stCondLst>
                            <p:childTnLst>
                              <p:par>
                                <p:cTn id="16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30000"/>
                            </p:stCondLst>
                            <p:childTnLst>
                              <p:par>
                                <p:cTn id="16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31000"/>
                            </p:stCondLst>
                            <p:childTnLst>
                              <p:par>
                                <p:cTn id="16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32000"/>
                            </p:stCondLst>
                            <p:childTnLst>
                              <p:par>
                                <p:cTn id="16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33000"/>
                            </p:stCondLst>
                            <p:childTnLst>
                              <p:par>
                                <p:cTn id="17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34000"/>
                            </p:stCondLst>
                            <p:childTnLst>
                              <p:par>
                                <p:cTn id="17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35000"/>
                            </p:stCondLst>
                            <p:childTnLst>
                              <p:par>
                                <p:cTn id="17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36000"/>
                            </p:stCondLst>
                            <p:childTnLst>
                              <p:par>
                                <p:cTn id="18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37000"/>
                            </p:stCondLst>
                            <p:childTnLst>
                              <p:par>
                                <p:cTn id="18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38000"/>
                            </p:stCondLst>
                            <p:childTnLst>
                              <p:par>
                                <p:cTn id="18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39000"/>
                            </p:stCondLst>
                            <p:childTnLst>
                              <p:par>
                                <p:cTn id="19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40000"/>
                            </p:stCondLst>
                            <p:childTnLst>
                              <p:par>
                                <p:cTn id="19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41000"/>
                            </p:stCondLst>
                            <p:childTnLst>
                              <p:par>
                                <p:cTn id="19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42000"/>
                            </p:stCondLst>
                            <p:childTnLst>
                              <p:par>
                                <p:cTn id="19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43000"/>
                            </p:stCondLst>
                            <p:childTnLst>
                              <p:par>
                                <p:cTn id="20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44000"/>
                            </p:stCondLst>
                            <p:childTnLst>
                              <p:par>
                                <p:cTn id="20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45000"/>
                            </p:stCondLst>
                            <p:childTnLst>
                              <p:par>
                                <p:cTn id="20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46000"/>
                            </p:stCondLst>
                            <p:childTnLst>
                              <p:par>
                                <p:cTn id="2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47000"/>
                            </p:stCondLst>
                            <p:childTnLst>
                              <p:par>
                                <p:cTn id="2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48000"/>
                            </p:stCondLst>
                            <p:childTnLst>
                              <p:par>
                                <p:cTn id="2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49000"/>
                            </p:stCondLst>
                            <p:childTnLst>
                              <p:par>
                                <p:cTn id="2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>
                            <p:stCondLst>
                              <p:cond delay="50000"/>
                            </p:stCondLst>
                            <p:childTnLst>
                              <p:par>
                                <p:cTn id="2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51000"/>
                            </p:stCondLst>
                            <p:childTnLst>
                              <p:par>
                                <p:cTn id="2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52000"/>
                            </p:stCondLst>
                            <p:childTnLst>
                              <p:par>
                                <p:cTn id="2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53000"/>
                            </p:stCondLst>
                            <p:childTnLst>
                              <p:par>
                                <p:cTn id="23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>
                            <p:stCondLst>
                              <p:cond delay="54000"/>
                            </p:stCondLst>
                            <p:childTnLst>
                              <p:par>
                                <p:cTn id="23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7" fill="hold">
                            <p:stCondLst>
                              <p:cond delay="55000"/>
                            </p:stCondLst>
                            <p:childTnLst>
                              <p:par>
                                <p:cTn id="23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>
                            <p:stCondLst>
                              <p:cond delay="56000"/>
                            </p:stCondLst>
                            <p:childTnLst>
                              <p:par>
                                <p:cTn id="24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3" fill="hold">
                            <p:stCondLst>
                              <p:cond delay="57000"/>
                            </p:stCondLst>
                            <p:childTnLst>
                              <p:par>
                                <p:cTn id="24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6" fill="hold">
                            <p:stCondLst>
                              <p:cond delay="58000"/>
                            </p:stCondLst>
                            <p:childTnLst>
                              <p:par>
                                <p:cTn id="24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9" fill="hold">
                            <p:stCondLst>
                              <p:cond delay="59000"/>
                            </p:stCondLst>
                            <p:childTnLst>
                              <p:par>
                                <p:cTn id="25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</p:childTnLst>
        </p:cTn>
      </p:par>
    </p:tnLst>
    <p:bldLst>
      <p:bldP spid="18" grpId="0" animBg="1"/>
      <p:bldP spid="331" grpId="0" animBg="1"/>
      <p:bldP spid="335" grpId="0" animBg="1"/>
      <p:bldP spid="3" grpId="0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2" grpId="1" animBg="1"/>
      <p:bldP spid="82" grpId="2" animBg="1"/>
      <p:bldP spid="8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8" name="AutoShape 25"/>
              <p:cNvSpPr>
                <a:spLocks noChangeArrowheads="1"/>
              </p:cNvSpPr>
              <p:nvPr/>
            </p:nvSpPr>
            <p:spPr bwMode="auto">
              <a:xfrm>
                <a:off x="1462384" y="2715766"/>
                <a:ext cx="6084429" cy="1259447"/>
              </a:xfrm>
              <a:custGeom>
                <a:avLst/>
                <a:gdLst>
                  <a:gd name="connsiteX0" fmla="*/ 3475 w 21600"/>
                  <a:gd name="connsiteY0" fmla="*/ 0 h 21600"/>
                  <a:gd name="connsiteX1" fmla="*/ 18125 w 21600"/>
                  <a:gd name="connsiteY1" fmla="*/ 0 h 21600"/>
                  <a:gd name="connsiteX2" fmla="*/ 21600 w 21600"/>
                  <a:gd name="connsiteY2" fmla="*/ 10800 h 21600"/>
                  <a:gd name="connsiteX3" fmla="*/ 18125 w 21600"/>
                  <a:gd name="connsiteY3" fmla="*/ 21600 h 21600"/>
                  <a:gd name="connsiteX4" fmla="*/ 3475 w 21600"/>
                  <a:gd name="connsiteY4" fmla="*/ 21600 h 21600"/>
                  <a:gd name="connsiteX5" fmla="*/ 0 w 21600"/>
                  <a:gd name="connsiteY5" fmla="*/ 10800 h 21600"/>
                  <a:gd name="connsiteX6" fmla="*/ 3475 w 21600"/>
                  <a:gd name="connsiteY6" fmla="*/ 0 h 21600"/>
                  <a:gd name="connsiteX0" fmla="*/ 3475 w 20763"/>
                  <a:gd name="connsiteY0" fmla="*/ 0 h 21600"/>
                  <a:gd name="connsiteX1" fmla="*/ 18125 w 20763"/>
                  <a:gd name="connsiteY1" fmla="*/ 0 h 21600"/>
                  <a:gd name="connsiteX2" fmla="*/ 20763 w 20763"/>
                  <a:gd name="connsiteY2" fmla="*/ 10354 h 21600"/>
                  <a:gd name="connsiteX3" fmla="*/ 18125 w 20763"/>
                  <a:gd name="connsiteY3" fmla="*/ 21600 h 21600"/>
                  <a:gd name="connsiteX4" fmla="*/ 3475 w 20763"/>
                  <a:gd name="connsiteY4" fmla="*/ 21600 h 21600"/>
                  <a:gd name="connsiteX5" fmla="*/ 0 w 20763"/>
                  <a:gd name="connsiteY5" fmla="*/ 10800 h 21600"/>
                  <a:gd name="connsiteX6" fmla="*/ 3475 w 20763"/>
                  <a:gd name="connsiteY6" fmla="*/ 0 h 21600"/>
                  <a:gd name="connsiteX0" fmla="*/ 2917 w 20205"/>
                  <a:gd name="connsiteY0" fmla="*/ 0 h 21600"/>
                  <a:gd name="connsiteX1" fmla="*/ 17567 w 20205"/>
                  <a:gd name="connsiteY1" fmla="*/ 0 h 21600"/>
                  <a:gd name="connsiteX2" fmla="*/ 20205 w 20205"/>
                  <a:gd name="connsiteY2" fmla="*/ 10354 h 21600"/>
                  <a:gd name="connsiteX3" fmla="*/ 17567 w 20205"/>
                  <a:gd name="connsiteY3" fmla="*/ 21600 h 21600"/>
                  <a:gd name="connsiteX4" fmla="*/ 2917 w 20205"/>
                  <a:gd name="connsiteY4" fmla="*/ 21600 h 21600"/>
                  <a:gd name="connsiteX5" fmla="*/ 0 w 20205"/>
                  <a:gd name="connsiteY5" fmla="*/ 11023 h 21600"/>
                  <a:gd name="connsiteX6" fmla="*/ 2917 w 20205"/>
                  <a:gd name="connsiteY6" fmla="*/ 0 h 2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205" h="21600">
                    <a:moveTo>
                      <a:pt x="2917" y="0"/>
                    </a:moveTo>
                    <a:lnTo>
                      <a:pt x="17567" y="0"/>
                    </a:lnTo>
                    <a:cubicBezTo>
                      <a:pt x="19486" y="0"/>
                      <a:pt x="20205" y="4389"/>
                      <a:pt x="20205" y="10354"/>
                    </a:cubicBezTo>
                    <a:cubicBezTo>
                      <a:pt x="20205" y="16319"/>
                      <a:pt x="19486" y="21600"/>
                      <a:pt x="17567" y="21600"/>
                    </a:cubicBezTo>
                    <a:lnTo>
                      <a:pt x="2917" y="21600"/>
                    </a:lnTo>
                    <a:cubicBezTo>
                      <a:pt x="998" y="21600"/>
                      <a:pt x="0" y="16988"/>
                      <a:pt x="0" y="11023"/>
                    </a:cubicBezTo>
                    <a:cubicBezTo>
                      <a:pt x="0" y="5058"/>
                      <a:pt x="998" y="0"/>
                      <a:pt x="291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76200">
                <a:solidFill>
                  <a:srgbClr val="FFFFFF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prst="relaxedInset"/>
              </a:sp3d>
              <a:extLst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none" lIns="252000" tIns="40522" rIns="81043" bIns="40522" anchor="ctr"/>
              <a:lstStyle/>
              <a:p>
                <a:pPr marL="246928" indent="-246928"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tr-TR" sz="240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tr-TR" sz="2400" b="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tr-TR" sz="2400" b="0" i="1" smtClean="0">
                              <a:solidFill>
                                <a:srgbClr val="FFFFFF"/>
                              </a:solidFill>
                              <a:latin typeface="Cambria Math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tr-TR" sz="2400" dirty="0">
                  <a:solidFill>
                    <a:srgbClr val="FFFFFF"/>
                  </a:solidFill>
                </a:endParaRPr>
              </a:p>
            </p:txBody>
          </p:sp>
        </mc:Choice>
        <mc:Fallback xmlns="">
          <p:sp>
            <p:nvSpPr>
              <p:cNvPr id="18" name="AutoShap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62384" y="2715766"/>
                <a:ext cx="6084429" cy="1259447"/>
              </a:xfrm>
              <a:custGeom>
                <a:avLst/>
                <a:gdLst>
                  <a:gd name="connsiteX0" fmla="*/ 3475 w 21600"/>
                  <a:gd name="connsiteY0" fmla="*/ 0 h 21600"/>
                  <a:gd name="connsiteX1" fmla="*/ 18125 w 21600"/>
                  <a:gd name="connsiteY1" fmla="*/ 0 h 21600"/>
                  <a:gd name="connsiteX2" fmla="*/ 21600 w 21600"/>
                  <a:gd name="connsiteY2" fmla="*/ 10800 h 21600"/>
                  <a:gd name="connsiteX3" fmla="*/ 18125 w 21600"/>
                  <a:gd name="connsiteY3" fmla="*/ 21600 h 21600"/>
                  <a:gd name="connsiteX4" fmla="*/ 3475 w 21600"/>
                  <a:gd name="connsiteY4" fmla="*/ 21600 h 21600"/>
                  <a:gd name="connsiteX5" fmla="*/ 0 w 21600"/>
                  <a:gd name="connsiteY5" fmla="*/ 10800 h 21600"/>
                  <a:gd name="connsiteX6" fmla="*/ 3475 w 21600"/>
                  <a:gd name="connsiteY6" fmla="*/ 0 h 21600"/>
                  <a:gd name="connsiteX0" fmla="*/ 3475 w 20763"/>
                  <a:gd name="connsiteY0" fmla="*/ 0 h 21600"/>
                  <a:gd name="connsiteX1" fmla="*/ 18125 w 20763"/>
                  <a:gd name="connsiteY1" fmla="*/ 0 h 21600"/>
                  <a:gd name="connsiteX2" fmla="*/ 20763 w 20763"/>
                  <a:gd name="connsiteY2" fmla="*/ 10354 h 21600"/>
                  <a:gd name="connsiteX3" fmla="*/ 18125 w 20763"/>
                  <a:gd name="connsiteY3" fmla="*/ 21600 h 21600"/>
                  <a:gd name="connsiteX4" fmla="*/ 3475 w 20763"/>
                  <a:gd name="connsiteY4" fmla="*/ 21600 h 21600"/>
                  <a:gd name="connsiteX5" fmla="*/ 0 w 20763"/>
                  <a:gd name="connsiteY5" fmla="*/ 10800 h 21600"/>
                  <a:gd name="connsiteX6" fmla="*/ 3475 w 20763"/>
                  <a:gd name="connsiteY6" fmla="*/ 0 h 21600"/>
                  <a:gd name="connsiteX0" fmla="*/ 2917 w 20205"/>
                  <a:gd name="connsiteY0" fmla="*/ 0 h 21600"/>
                  <a:gd name="connsiteX1" fmla="*/ 17567 w 20205"/>
                  <a:gd name="connsiteY1" fmla="*/ 0 h 21600"/>
                  <a:gd name="connsiteX2" fmla="*/ 20205 w 20205"/>
                  <a:gd name="connsiteY2" fmla="*/ 10354 h 21600"/>
                  <a:gd name="connsiteX3" fmla="*/ 17567 w 20205"/>
                  <a:gd name="connsiteY3" fmla="*/ 21600 h 21600"/>
                  <a:gd name="connsiteX4" fmla="*/ 2917 w 20205"/>
                  <a:gd name="connsiteY4" fmla="*/ 21600 h 21600"/>
                  <a:gd name="connsiteX5" fmla="*/ 0 w 20205"/>
                  <a:gd name="connsiteY5" fmla="*/ 11023 h 21600"/>
                  <a:gd name="connsiteX6" fmla="*/ 2917 w 20205"/>
                  <a:gd name="connsiteY6" fmla="*/ 0 h 2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205" h="21600">
                    <a:moveTo>
                      <a:pt x="2917" y="0"/>
                    </a:moveTo>
                    <a:lnTo>
                      <a:pt x="17567" y="0"/>
                    </a:lnTo>
                    <a:cubicBezTo>
                      <a:pt x="19486" y="0"/>
                      <a:pt x="20205" y="4389"/>
                      <a:pt x="20205" y="10354"/>
                    </a:cubicBezTo>
                    <a:cubicBezTo>
                      <a:pt x="20205" y="16319"/>
                      <a:pt x="19486" y="21600"/>
                      <a:pt x="17567" y="21600"/>
                    </a:cubicBezTo>
                    <a:lnTo>
                      <a:pt x="2917" y="21600"/>
                    </a:lnTo>
                    <a:cubicBezTo>
                      <a:pt x="998" y="21600"/>
                      <a:pt x="0" y="16988"/>
                      <a:pt x="0" y="11023"/>
                    </a:cubicBezTo>
                    <a:cubicBezTo>
                      <a:pt x="0" y="5058"/>
                      <a:pt x="998" y="0"/>
                      <a:pt x="2917" y="0"/>
                    </a:cubicBezTo>
                    <a:close/>
                  </a:path>
                </a:pathLst>
              </a:custGeom>
              <a:blipFill rotWithShape="1">
                <a:blip r:embed="rId7"/>
                <a:stretch>
                  <a:fillRect/>
                </a:stretch>
              </a:blipFill>
              <a:ln w="76200">
                <a:solidFill>
                  <a:srgbClr val="FFFFFF"/>
                </a:solidFill>
              </a:ln>
              <a:effectLst/>
              <a:extLst/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1" name="AutoShape 25"/>
          <p:cNvSpPr>
            <a:spLocks noChangeArrowheads="1"/>
          </p:cNvSpPr>
          <p:nvPr/>
        </p:nvSpPr>
        <p:spPr bwMode="auto">
          <a:xfrm>
            <a:off x="560645" y="306977"/>
            <a:ext cx="8075690" cy="2076932"/>
          </a:xfrm>
          <a:prstGeom prst="flowChartTerminator">
            <a:avLst/>
          </a:prstGeom>
          <a:gradFill flip="none" rotWithShape="1">
            <a:gsLst>
              <a:gs pos="0">
                <a:srgbClr val="000000"/>
              </a:gs>
              <a:gs pos="49000">
                <a:srgbClr val="002060">
                  <a:lumMod val="100000"/>
                </a:srgbClr>
              </a:gs>
              <a:gs pos="50000">
                <a:srgbClr val="002060"/>
              </a:gs>
              <a:gs pos="98000">
                <a:srgbClr val="000000"/>
              </a:gs>
            </a:gsLst>
            <a:lin ang="5400000" scaled="0"/>
            <a:tileRect/>
          </a:gra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155546" tIns="40522" rIns="1140668" bIns="40522" anchor="ctr"/>
          <a:lstStyle/>
          <a:p>
            <a:endParaRPr lang="tr-TR" sz="1400" dirty="0">
              <a:solidFill>
                <a:schemeClr val="tx1"/>
              </a:solidFill>
            </a:endParaRPr>
          </a:p>
        </p:txBody>
      </p:sp>
      <p:sp>
        <p:nvSpPr>
          <p:cNvPr id="335" name="Oval 334"/>
          <p:cNvSpPr/>
          <p:nvPr/>
        </p:nvSpPr>
        <p:spPr>
          <a:xfrm>
            <a:off x="1482415" y="2759834"/>
            <a:ext cx="1220056" cy="1159317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 smtClean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CEVAP</a:t>
            </a:r>
            <a:endParaRPr lang="tr-TR" sz="2900" b="1" dirty="0">
              <a:ln w="17780" cmpd="sng">
                <a:noFill/>
                <a:prstDash val="solid"/>
                <a:miter lim="800000"/>
              </a:ln>
              <a:solidFill>
                <a:srgbClr val="000000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0" name="Oval 1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60</a:t>
            </a:r>
          </a:p>
        </p:txBody>
      </p:sp>
      <p:sp>
        <p:nvSpPr>
          <p:cNvPr id="21" name="Oval 2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59</a:t>
            </a:r>
          </a:p>
        </p:txBody>
      </p:sp>
      <p:sp>
        <p:nvSpPr>
          <p:cNvPr id="22" name="Oval 2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58</a:t>
            </a:r>
          </a:p>
        </p:txBody>
      </p:sp>
      <p:sp>
        <p:nvSpPr>
          <p:cNvPr id="23" name="Oval 2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57</a:t>
            </a:r>
          </a:p>
        </p:txBody>
      </p:sp>
      <p:sp>
        <p:nvSpPr>
          <p:cNvPr id="24" name="Oval 2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56</a:t>
            </a:r>
          </a:p>
        </p:txBody>
      </p:sp>
      <p:sp>
        <p:nvSpPr>
          <p:cNvPr id="25" name="Oval 2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55</a:t>
            </a:r>
          </a:p>
        </p:txBody>
      </p:sp>
      <p:sp>
        <p:nvSpPr>
          <p:cNvPr id="26" name="Oval 2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54</a:t>
            </a:r>
          </a:p>
        </p:txBody>
      </p:sp>
      <p:sp>
        <p:nvSpPr>
          <p:cNvPr id="27" name="Oval 2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53</a:t>
            </a:r>
          </a:p>
        </p:txBody>
      </p:sp>
      <p:sp>
        <p:nvSpPr>
          <p:cNvPr id="28" name="Oval 2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52</a:t>
            </a:r>
          </a:p>
        </p:txBody>
      </p:sp>
      <p:sp>
        <p:nvSpPr>
          <p:cNvPr id="29" name="Oval 2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51</a:t>
            </a:r>
          </a:p>
        </p:txBody>
      </p:sp>
      <p:sp>
        <p:nvSpPr>
          <p:cNvPr id="30" name="Oval 2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50</a:t>
            </a:r>
          </a:p>
        </p:txBody>
      </p:sp>
      <p:sp>
        <p:nvSpPr>
          <p:cNvPr id="31" name="Oval 3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49</a:t>
            </a:r>
          </a:p>
        </p:txBody>
      </p:sp>
      <p:sp>
        <p:nvSpPr>
          <p:cNvPr id="32" name="Oval 3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48</a:t>
            </a:r>
          </a:p>
        </p:txBody>
      </p:sp>
      <p:sp>
        <p:nvSpPr>
          <p:cNvPr id="33" name="Oval 3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47</a:t>
            </a:r>
          </a:p>
        </p:txBody>
      </p:sp>
      <p:sp>
        <p:nvSpPr>
          <p:cNvPr id="34" name="Oval 3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46</a:t>
            </a:r>
          </a:p>
        </p:txBody>
      </p:sp>
      <p:sp>
        <p:nvSpPr>
          <p:cNvPr id="35" name="Oval 3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45</a:t>
            </a:r>
          </a:p>
        </p:txBody>
      </p:sp>
      <p:sp>
        <p:nvSpPr>
          <p:cNvPr id="36" name="Oval 3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44</a:t>
            </a:r>
          </a:p>
        </p:txBody>
      </p:sp>
      <p:sp>
        <p:nvSpPr>
          <p:cNvPr id="37" name="Oval 3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43</a:t>
            </a:r>
          </a:p>
        </p:txBody>
      </p:sp>
      <p:sp>
        <p:nvSpPr>
          <p:cNvPr id="38" name="Oval 3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42</a:t>
            </a:r>
          </a:p>
        </p:txBody>
      </p:sp>
      <p:sp>
        <p:nvSpPr>
          <p:cNvPr id="39" name="Oval 3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41</a:t>
            </a:r>
          </a:p>
        </p:txBody>
      </p:sp>
      <p:sp>
        <p:nvSpPr>
          <p:cNvPr id="40" name="Oval 3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40</a:t>
            </a:r>
          </a:p>
        </p:txBody>
      </p:sp>
      <p:sp>
        <p:nvSpPr>
          <p:cNvPr id="41" name="Oval 4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39</a:t>
            </a:r>
          </a:p>
        </p:txBody>
      </p:sp>
      <p:sp>
        <p:nvSpPr>
          <p:cNvPr id="42" name="Oval 4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38</a:t>
            </a:r>
          </a:p>
        </p:txBody>
      </p:sp>
      <p:sp>
        <p:nvSpPr>
          <p:cNvPr id="43" name="Oval 4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37</a:t>
            </a:r>
          </a:p>
        </p:txBody>
      </p:sp>
      <p:sp>
        <p:nvSpPr>
          <p:cNvPr id="44" name="Oval 4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36</a:t>
            </a:r>
          </a:p>
        </p:txBody>
      </p:sp>
      <p:sp>
        <p:nvSpPr>
          <p:cNvPr id="45" name="Oval 4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35</a:t>
            </a:r>
          </a:p>
        </p:txBody>
      </p:sp>
      <p:sp>
        <p:nvSpPr>
          <p:cNvPr id="46" name="Oval 4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34</a:t>
            </a:r>
          </a:p>
        </p:txBody>
      </p:sp>
      <p:sp>
        <p:nvSpPr>
          <p:cNvPr id="47" name="Oval 4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33</a:t>
            </a:r>
          </a:p>
        </p:txBody>
      </p:sp>
      <p:sp>
        <p:nvSpPr>
          <p:cNvPr id="48" name="Oval 4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32</a:t>
            </a:r>
          </a:p>
        </p:txBody>
      </p:sp>
      <p:sp>
        <p:nvSpPr>
          <p:cNvPr id="49" name="Oval 4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31</a:t>
            </a:r>
          </a:p>
        </p:txBody>
      </p:sp>
      <p:sp>
        <p:nvSpPr>
          <p:cNvPr id="50" name="Oval 4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30</a:t>
            </a:r>
          </a:p>
        </p:txBody>
      </p:sp>
      <p:sp>
        <p:nvSpPr>
          <p:cNvPr id="51" name="Oval 5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29</a:t>
            </a:r>
          </a:p>
        </p:txBody>
      </p:sp>
      <p:sp>
        <p:nvSpPr>
          <p:cNvPr id="52" name="Oval 5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28</a:t>
            </a:r>
          </a:p>
        </p:txBody>
      </p:sp>
      <p:sp>
        <p:nvSpPr>
          <p:cNvPr id="53" name="Oval 5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27</a:t>
            </a:r>
          </a:p>
        </p:txBody>
      </p:sp>
      <p:sp>
        <p:nvSpPr>
          <p:cNvPr id="54" name="Oval 5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26</a:t>
            </a:r>
          </a:p>
        </p:txBody>
      </p:sp>
      <p:sp>
        <p:nvSpPr>
          <p:cNvPr id="55" name="Oval 5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25</a:t>
            </a:r>
          </a:p>
        </p:txBody>
      </p:sp>
      <p:sp>
        <p:nvSpPr>
          <p:cNvPr id="56" name="Oval 5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24</a:t>
            </a:r>
          </a:p>
        </p:txBody>
      </p:sp>
      <p:sp>
        <p:nvSpPr>
          <p:cNvPr id="57" name="Oval 5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23</a:t>
            </a:r>
          </a:p>
        </p:txBody>
      </p:sp>
      <p:sp>
        <p:nvSpPr>
          <p:cNvPr id="58" name="Oval 5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22</a:t>
            </a:r>
          </a:p>
        </p:txBody>
      </p:sp>
      <p:sp>
        <p:nvSpPr>
          <p:cNvPr id="59" name="Oval 5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21</a:t>
            </a:r>
          </a:p>
        </p:txBody>
      </p:sp>
      <p:sp>
        <p:nvSpPr>
          <p:cNvPr id="60" name="Oval 5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20</a:t>
            </a:r>
          </a:p>
        </p:txBody>
      </p:sp>
      <p:sp>
        <p:nvSpPr>
          <p:cNvPr id="61" name="Oval 6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19</a:t>
            </a:r>
          </a:p>
        </p:txBody>
      </p:sp>
      <p:sp>
        <p:nvSpPr>
          <p:cNvPr id="62" name="Oval 6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18</a:t>
            </a:r>
          </a:p>
        </p:txBody>
      </p:sp>
      <p:sp>
        <p:nvSpPr>
          <p:cNvPr id="63" name="Oval 6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17</a:t>
            </a:r>
          </a:p>
        </p:txBody>
      </p:sp>
      <p:sp>
        <p:nvSpPr>
          <p:cNvPr id="64" name="Oval 6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16</a:t>
            </a:r>
          </a:p>
        </p:txBody>
      </p:sp>
      <p:sp>
        <p:nvSpPr>
          <p:cNvPr id="65" name="Oval 6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15</a:t>
            </a:r>
          </a:p>
        </p:txBody>
      </p:sp>
      <p:sp>
        <p:nvSpPr>
          <p:cNvPr id="66" name="Oval 6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14</a:t>
            </a:r>
          </a:p>
        </p:txBody>
      </p:sp>
      <p:sp>
        <p:nvSpPr>
          <p:cNvPr id="67" name="Oval 6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13</a:t>
            </a:r>
          </a:p>
        </p:txBody>
      </p:sp>
      <p:sp>
        <p:nvSpPr>
          <p:cNvPr id="68" name="Oval 6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12</a:t>
            </a:r>
          </a:p>
        </p:txBody>
      </p:sp>
      <p:sp>
        <p:nvSpPr>
          <p:cNvPr id="69" name="Oval 6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11</a:t>
            </a:r>
          </a:p>
        </p:txBody>
      </p:sp>
      <p:sp>
        <p:nvSpPr>
          <p:cNvPr id="70" name="Oval 6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10</a:t>
            </a:r>
          </a:p>
        </p:txBody>
      </p:sp>
      <p:sp>
        <p:nvSpPr>
          <p:cNvPr id="71" name="Oval 7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9</a:t>
            </a:r>
          </a:p>
        </p:txBody>
      </p:sp>
      <p:sp>
        <p:nvSpPr>
          <p:cNvPr id="72" name="Oval 7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8</a:t>
            </a:r>
          </a:p>
        </p:txBody>
      </p:sp>
      <p:sp>
        <p:nvSpPr>
          <p:cNvPr id="73" name="Oval 7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7</a:t>
            </a:r>
          </a:p>
        </p:txBody>
      </p:sp>
      <p:sp>
        <p:nvSpPr>
          <p:cNvPr id="74" name="Oval 7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</a:t>
            </a:r>
          </a:p>
        </p:txBody>
      </p:sp>
      <p:sp>
        <p:nvSpPr>
          <p:cNvPr id="75" name="Oval 7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76" name="Oval 7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</a:t>
            </a:r>
          </a:p>
        </p:txBody>
      </p:sp>
      <p:sp>
        <p:nvSpPr>
          <p:cNvPr id="77" name="Oval 7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78" name="Oval 7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79" name="Oval 7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80" name="Oval 7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924" tIns="25924" rIns="25924" bIns="25924" rtlCol="0" anchor="ctr"/>
          <a:lstStyle/>
          <a:p>
            <a:pPr algn="ctr"/>
            <a:r>
              <a:rPr lang="tr-TR" sz="2400" b="1" dirty="0">
                <a:solidFill>
                  <a:srgbClr val="FFFF00"/>
                </a:solidFill>
                <a:latin typeface="Comic Sans MS" pitchFamily="66" charset="0"/>
                <a:ea typeface="Segoe UI" pitchFamily="34" charset="0"/>
                <a:cs typeface="Segoe UI" pitchFamily="34" charset="0"/>
              </a:rPr>
              <a:t>Süre bitti</a:t>
            </a:r>
          </a:p>
        </p:txBody>
      </p:sp>
      <p:sp>
        <p:nvSpPr>
          <p:cNvPr id="81" name="Oval 8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08000" rtlCol="0" anchor="ctr"/>
          <a:lstStyle/>
          <a:p>
            <a:pPr algn="ctr"/>
            <a:r>
              <a:rPr lang="tr-TR" sz="1600" b="1" dirty="0">
                <a:solidFill>
                  <a:srgbClr val="FFFF00"/>
                </a:solidFill>
                <a:latin typeface="Comic Sans MS" pitchFamily="66" charset="0"/>
              </a:rPr>
              <a:t>Şimdi cevaplar</a:t>
            </a:r>
          </a:p>
        </p:txBody>
      </p:sp>
      <p:sp>
        <p:nvSpPr>
          <p:cNvPr id="82" name="Oval 8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1600" b="1" dirty="0" smtClean="0">
                <a:solidFill>
                  <a:srgbClr val="FFFF00"/>
                </a:solidFill>
                <a:latin typeface="Comic Sans MS" pitchFamily="66" charset="0"/>
              </a:rPr>
              <a:t>BAŞLA</a:t>
            </a:r>
            <a:endParaRPr lang="tr-TR" sz="1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grpSp>
        <p:nvGrpSpPr>
          <p:cNvPr id="83" name="Grup 82"/>
          <p:cNvGrpSpPr/>
          <p:nvPr/>
        </p:nvGrpSpPr>
        <p:grpSpPr>
          <a:xfrm>
            <a:off x="7304177" y="1029586"/>
            <a:ext cx="1381102" cy="1354323"/>
            <a:chOff x="7353504" y="1349153"/>
            <a:chExt cx="1907400" cy="1872208"/>
          </a:xfrm>
        </p:grpSpPr>
        <p:sp>
          <p:nvSpPr>
            <p:cNvPr id="84" name="Oval 83"/>
            <p:cNvSpPr/>
            <p:nvPr/>
          </p:nvSpPr>
          <p:spPr>
            <a:xfrm>
              <a:off x="7353504" y="1349153"/>
              <a:ext cx="1907400" cy="1872208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FFFFFF"/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sz="2300" b="1" dirty="0">
                <a:solidFill>
                  <a:srgbClr val="FFFF00"/>
                </a:solidFill>
                <a:latin typeface="Comic Sans MS" pitchFamily="66" charset="0"/>
              </a:endParaRPr>
            </a:p>
          </p:txBody>
        </p:sp>
        <p:sp>
          <p:nvSpPr>
            <p:cNvPr id="85" name="WordArt 19"/>
            <p:cNvSpPr>
              <a:spLocks noChangeArrowheads="1" noChangeShapeType="1" noTextEdit="1"/>
            </p:cNvSpPr>
            <p:nvPr/>
          </p:nvSpPr>
          <p:spPr bwMode="auto">
            <a:xfrm rot="6038858">
              <a:off x="7635287" y="1663578"/>
              <a:ext cx="1382044" cy="1225992"/>
            </a:xfrm>
            <a:prstGeom prst="rect">
              <a:avLst/>
            </a:prstGeom>
            <a:noFill/>
            <a:extLst/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Front">
                  <a:rot lat="20639999" lon="20699999" rev="0"/>
                </a:camera>
                <a:lightRig rig="legacyNormal3" dir="l"/>
              </a:scene3d>
              <a:sp3d extrusionH="201600" prstMaterial="legacyPlastic">
                <a:extrusionClr>
                  <a:srgbClr val="FF9966"/>
                </a:extrusionClr>
              </a:sp3d>
            </a:bodyPr>
            <a:lstStyle/>
            <a:p>
              <a:pPr algn="ctr" fontAlgn="auto"/>
              <a:r>
                <a:rPr lang="tr-TR" sz="2600" kern="10" dirty="0">
                  <a:ln w="9525"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atin typeface="Arial Black"/>
                </a:rPr>
                <a:t>?</a:t>
              </a:r>
            </a:p>
          </p:txBody>
        </p:sp>
      </p:grpSp>
      <p:sp>
        <p:nvSpPr>
          <p:cNvPr id="86" name="Oval 85">
            <a:hlinkClick r:id="rId8" action="ppaction://hlinkfile"/>
          </p:cNvPr>
          <p:cNvSpPr/>
          <p:nvPr/>
        </p:nvSpPr>
        <p:spPr>
          <a:xfrm>
            <a:off x="8142582" y="4299942"/>
            <a:ext cx="542697" cy="548023"/>
          </a:xfrm>
          <a:prstGeom prst="ellipse">
            <a:avLst/>
          </a:prstGeom>
          <a:solidFill>
            <a:srgbClr val="BC77E3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P</a:t>
            </a:r>
          </a:p>
        </p:txBody>
      </p:sp>
      <p:pic>
        <p:nvPicPr>
          <p:cNvPr id="1027" name="Picture 3" descr="C:\Users\zbyrtnc\Desktop\ghjghj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678835"/>
            <a:ext cx="3511242" cy="1333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7" name="Grup 86"/>
          <p:cNvGrpSpPr/>
          <p:nvPr/>
        </p:nvGrpSpPr>
        <p:grpSpPr>
          <a:xfrm>
            <a:off x="360339" y="303156"/>
            <a:ext cx="1227132" cy="1354443"/>
            <a:chOff x="266197" y="152463"/>
            <a:chExt cx="1227132" cy="1354443"/>
          </a:xfrm>
        </p:grpSpPr>
        <p:pic>
          <p:nvPicPr>
            <p:cNvPr id="88" name="Resim 87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 bwMode="auto">
            <a:xfrm>
              <a:off x="266197" y="152463"/>
              <a:ext cx="1227132" cy="135444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89" name="Dikdörtgen 88"/>
            <p:cNvSpPr/>
            <p:nvPr/>
          </p:nvSpPr>
          <p:spPr>
            <a:xfrm>
              <a:off x="266197" y="703850"/>
              <a:ext cx="1227132" cy="574278"/>
            </a:xfrm>
            <a:prstGeom prst="rect">
              <a:avLst/>
            </a:prstGeom>
          </p:spPr>
          <p:txBody>
            <a:bodyPr wrap="square" lIns="81043" tIns="40522" rIns="81043" bIns="40522">
              <a:spAutoFit/>
            </a:bodyPr>
            <a:lstStyle/>
            <a:p>
              <a:pPr algn="ctr"/>
              <a:r>
                <a:rPr lang="tr-TR" sz="1200" b="1" i="1" dirty="0" smtClean="0">
                  <a:solidFill>
                    <a:srgbClr val="7030A0"/>
                  </a:solidFill>
                  <a:latin typeface="Comic Sans MS" panose="030F0702030302020204" pitchFamily="66" charset="0"/>
                </a:rPr>
                <a:t>MATEMATİK </a:t>
              </a:r>
            </a:p>
            <a:p>
              <a:pPr algn="ctr"/>
              <a:r>
                <a:rPr lang="tr-TR" sz="2000" b="1" i="1" dirty="0">
                  <a:solidFill>
                    <a:srgbClr val="7030A0"/>
                  </a:solidFill>
                  <a:latin typeface="Comic Sans MS" panose="030F0702030302020204" pitchFamily="66" charset="0"/>
                </a:rPr>
                <a:t>2</a:t>
              </a:r>
              <a:endParaRPr lang="tr-TR" sz="2000" dirty="0">
                <a:solidFill>
                  <a:srgbClr val="7030A0"/>
                </a:solidFill>
                <a:latin typeface="Comic Sans MS" panose="030F0702030302020204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99354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" presetClass="emph" presetSubtype="2" repeatCount="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A60A"/>
                                      </p:to>
                                    </p:animClr>
                                    <p:set>
                                      <p:cBhvr>
                                        <p:cTn id="5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000"/>
                            </p:stCondLst>
                            <p:childTnLst>
                              <p:par>
                                <p:cTn id="8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0"/>
                            </p:stCondLst>
                            <p:childTnLst>
                              <p:par>
                                <p:cTn id="8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000"/>
                            </p:stCondLst>
                            <p:childTnLst>
                              <p:par>
                                <p:cTn id="8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7000"/>
                            </p:stCondLst>
                            <p:childTnLst>
                              <p:par>
                                <p:cTn id="9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000"/>
                            </p:stCondLst>
                            <p:childTnLst>
                              <p:par>
                                <p:cTn id="9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9000"/>
                            </p:stCondLst>
                            <p:childTnLst>
                              <p:par>
                                <p:cTn id="9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6000"/>
                            </p:stCondLst>
                            <p:childTnLst>
                              <p:par>
                                <p:cTn id="1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8000"/>
                            </p:stCondLst>
                            <p:childTnLst>
                              <p:par>
                                <p:cTn id="1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1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3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22000"/>
                            </p:stCondLst>
                            <p:childTnLst>
                              <p:par>
                                <p:cTn id="13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23000"/>
                            </p:stCondLst>
                            <p:childTnLst>
                              <p:par>
                                <p:cTn id="13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24000"/>
                            </p:stCondLst>
                            <p:childTnLst>
                              <p:par>
                                <p:cTn id="14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25000"/>
                            </p:stCondLst>
                            <p:childTnLst>
                              <p:par>
                                <p:cTn id="14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26000"/>
                            </p:stCondLst>
                            <p:childTnLst>
                              <p:par>
                                <p:cTn id="14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27000"/>
                            </p:stCondLst>
                            <p:childTnLst>
                              <p:par>
                                <p:cTn id="15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28000"/>
                            </p:stCondLst>
                            <p:childTnLst>
                              <p:par>
                                <p:cTn id="15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29000"/>
                            </p:stCondLst>
                            <p:childTnLst>
                              <p:par>
                                <p:cTn id="15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30000"/>
                            </p:stCondLst>
                            <p:childTnLst>
                              <p:par>
                                <p:cTn id="15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31000"/>
                            </p:stCondLst>
                            <p:childTnLst>
                              <p:par>
                                <p:cTn id="16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32000"/>
                            </p:stCondLst>
                            <p:childTnLst>
                              <p:par>
                                <p:cTn id="16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33000"/>
                            </p:stCondLst>
                            <p:childTnLst>
                              <p:par>
                                <p:cTn id="16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34000"/>
                            </p:stCondLst>
                            <p:childTnLst>
                              <p:par>
                                <p:cTn id="17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35000"/>
                            </p:stCondLst>
                            <p:childTnLst>
                              <p:par>
                                <p:cTn id="17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36000"/>
                            </p:stCondLst>
                            <p:childTnLst>
                              <p:par>
                                <p:cTn id="17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7000"/>
                            </p:stCondLst>
                            <p:childTnLst>
                              <p:par>
                                <p:cTn id="18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38000"/>
                            </p:stCondLst>
                            <p:childTnLst>
                              <p:par>
                                <p:cTn id="18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39000"/>
                            </p:stCondLst>
                            <p:childTnLst>
                              <p:par>
                                <p:cTn id="18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40000"/>
                            </p:stCondLst>
                            <p:childTnLst>
                              <p:par>
                                <p:cTn id="18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41000"/>
                            </p:stCondLst>
                            <p:childTnLst>
                              <p:par>
                                <p:cTn id="19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42000"/>
                            </p:stCondLst>
                            <p:childTnLst>
                              <p:par>
                                <p:cTn id="19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43000"/>
                            </p:stCondLst>
                            <p:childTnLst>
                              <p:par>
                                <p:cTn id="19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44000"/>
                            </p:stCondLst>
                            <p:childTnLst>
                              <p:par>
                                <p:cTn id="20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45000"/>
                            </p:stCondLst>
                            <p:childTnLst>
                              <p:par>
                                <p:cTn id="20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46000"/>
                            </p:stCondLst>
                            <p:childTnLst>
                              <p:par>
                                <p:cTn id="20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47000"/>
                            </p:stCondLst>
                            <p:childTnLst>
                              <p:par>
                                <p:cTn id="21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48000"/>
                            </p:stCondLst>
                            <p:childTnLst>
                              <p:par>
                                <p:cTn id="21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49000"/>
                            </p:stCondLst>
                            <p:childTnLst>
                              <p:par>
                                <p:cTn id="21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50000"/>
                            </p:stCondLst>
                            <p:childTnLst>
                              <p:par>
                                <p:cTn id="21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51000"/>
                            </p:stCondLst>
                            <p:childTnLst>
                              <p:par>
                                <p:cTn id="22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52000"/>
                            </p:stCondLst>
                            <p:childTnLst>
                              <p:par>
                                <p:cTn id="22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53000"/>
                            </p:stCondLst>
                            <p:childTnLst>
                              <p:par>
                                <p:cTn id="22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54000"/>
                            </p:stCondLst>
                            <p:childTnLst>
                              <p:par>
                                <p:cTn id="23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55000"/>
                            </p:stCondLst>
                            <p:childTnLst>
                              <p:par>
                                <p:cTn id="23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56000"/>
                            </p:stCondLst>
                            <p:childTnLst>
                              <p:par>
                                <p:cTn id="23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57000"/>
                            </p:stCondLst>
                            <p:childTnLst>
                              <p:par>
                                <p:cTn id="24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58000"/>
                            </p:stCondLst>
                            <p:childTnLst>
                              <p:par>
                                <p:cTn id="24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59000"/>
                            </p:stCondLst>
                            <p:childTnLst>
                              <p:par>
                                <p:cTn id="24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</p:childTnLst>
        </p:cTn>
      </p:par>
    </p:tnLst>
    <p:bldLst>
      <p:bldP spid="18" grpId="0" animBg="1"/>
      <p:bldP spid="331" grpId="0" animBg="1"/>
      <p:bldP spid="335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2" grpId="1" animBg="1"/>
      <p:bldP spid="82" grpId="2" animBg="1"/>
      <p:bldP spid="8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0" y="2147999"/>
            <a:ext cx="9144000" cy="685485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endParaRPr lang="tr-TR"/>
          </a:p>
        </p:txBody>
      </p:sp>
      <p:sp>
        <p:nvSpPr>
          <p:cNvPr id="3" name="Oval 2"/>
          <p:cNvSpPr/>
          <p:nvPr/>
        </p:nvSpPr>
        <p:spPr>
          <a:xfrm>
            <a:off x="2951820" y="951570"/>
            <a:ext cx="3240360" cy="307834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endParaRPr lang="tr-TR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753" y="1652944"/>
            <a:ext cx="3046493" cy="1675594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tr-TR" sz="4800" b="1" dirty="0" smtClean="0">
                <a:solidFill>
                  <a:srgbClr val="FFFF00"/>
                </a:solidFill>
              </a:rPr>
              <a:t>FEN BİLİMLERİ</a:t>
            </a:r>
            <a:endParaRPr lang="tr-TR" sz="4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2096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AutoShape 25"/>
          <p:cNvSpPr>
            <a:spLocks noChangeArrowheads="1"/>
          </p:cNvSpPr>
          <p:nvPr/>
        </p:nvSpPr>
        <p:spPr bwMode="auto">
          <a:xfrm>
            <a:off x="1462384" y="2715766"/>
            <a:ext cx="6084429" cy="1259447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252000" tIns="40522" rIns="81043" bIns="40522" anchor="ctr"/>
          <a:lstStyle/>
          <a:p>
            <a:pPr marL="246928" indent="-246928" algn="ctr"/>
            <a:r>
              <a:rPr lang="tr-TR" sz="2400" dirty="0" smtClean="0">
                <a:solidFill>
                  <a:srgbClr val="FFFFFF"/>
                </a:solidFill>
              </a:rPr>
              <a:t>Böbrek üstü bezleri</a:t>
            </a:r>
            <a:endParaRPr lang="tr-TR" sz="2400" dirty="0">
              <a:solidFill>
                <a:srgbClr val="FFFFFF"/>
              </a:solidFill>
            </a:endParaRPr>
          </a:p>
        </p:txBody>
      </p:sp>
      <p:sp>
        <p:nvSpPr>
          <p:cNvPr id="331" name="AutoShape 25"/>
          <p:cNvSpPr>
            <a:spLocks noChangeArrowheads="1"/>
          </p:cNvSpPr>
          <p:nvPr/>
        </p:nvSpPr>
        <p:spPr bwMode="auto">
          <a:xfrm>
            <a:off x="560645" y="306977"/>
            <a:ext cx="8075690" cy="2076932"/>
          </a:xfrm>
          <a:prstGeom prst="flowChartTerminator">
            <a:avLst/>
          </a:prstGeom>
          <a:gradFill flip="none" rotWithShape="1">
            <a:gsLst>
              <a:gs pos="0">
                <a:srgbClr val="000000"/>
              </a:gs>
              <a:gs pos="49000">
                <a:srgbClr val="002060">
                  <a:lumMod val="100000"/>
                </a:srgbClr>
              </a:gs>
              <a:gs pos="50000">
                <a:srgbClr val="002060"/>
              </a:gs>
              <a:gs pos="98000">
                <a:srgbClr val="000000"/>
              </a:gs>
            </a:gsLst>
            <a:lin ang="5400000" scaled="0"/>
            <a:tileRect/>
          </a:gra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155546" tIns="40522" rIns="1140668" bIns="40522" anchor="ctr"/>
          <a:lstStyle/>
          <a:p>
            <a:endParaRPr lang="tr-TR" sz="1400" dirty="0">
              <a:solidFill>
                <a:schemeClr val="tx1"/>
              </a:solidFill>
            </a:endParaRPr>
          </a:p>
        </p:txBody>
      </p:sp>
      <p:sp>
        <p:nvSpPr>
          <p:cNvPr id="335" name="Oval 334"/>
          <p:cNvSpPr/>
          <p:nvPr/>
        </p:nvSpPr>
        <p:spPr>
          <a:xfrm>
            <a:off x="1482415" y="2759834"/>
            <a:ext cx="1220056" cy="1159317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 smtClean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CEVAP</a:t>
            </a:r>
            <a:endParaRPr lang="tr-TR" sz="2900" b="1" dirty="0">
              <a:ln w="17780" cmpd="sng">
                <a:noFill/>
                <a:prstDash val="solid"/>
                <a:miter lim="800000"/>
              </a:ln>
              <a:solidFill>
                <a:srgbClr val="000000"/>
              </a:solidFill>
            </a:endParaRPr>
          </a:p>
        </p:txBody>
      </p:sp>
      <p:grpSp>
        <p:nvGrpSpPr>
          <p:cNvPr id="11" name="Grup 10"/>
          <p:cNvGrpSpPr/>
          <p:nvPr/>
        </p:nvGrpSpPr>
        <p:grpSpPr>
          <a:xfrm>
            <a:off x="349562" y="303156"/>
            <a:ext cx="1237909" cy="1354443"/>
            <a:chOff x="255420" y="152463"/>
            <a:chExt cx="1237909" cy="1354443"/>
          </a:xfrm>
        </p:grpSpPr>
        <p:pic>
          <p:nvPicPr>
            <p:cNvPr id="12" name="Resim 1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 bwMode="auto">
            <a:xfrm>
              <a:off x="266197" y="152463"/>
              <a:ext cx="1227132" cy="135444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3" name="Dikdörtgen 12"/>
            <p:cNvSpPr/>
            <p:nvPr/>
          </p:nvSpPr>
          <p:spPr>
            <a:xfrm>
              <a:off x="255420" y="597024"/>
              <a:ext cx="1227132" cy="758944"/>
            </a:xfrm>
            <a:prstGeom prst="rect">
              <a:avLst/>
            </a:prstGeom>
          </p:spPr>
          <p:txBody>
            <a:bodyPr wrap="square" lIns="81043" tIns="40522" rIns="81043" bIns="40522">
              <a:spAutoFit/>
            </a:bodyPr>
            <a:lstStyle/>
            <a:p>
              <a:pPr algn="ctr"/>
              <a:r>
                <a:rPr lang="tr-TR" sz="1200" b="1" i="1" dirty="0" smtClean="0">
                  <a:solidFill>
                    <a:srgbClr val="7030A0"/>
                  </a:solidFill>
                  <a:latin typeface="Comic Sans MS" panose="030F0702030302020204" pitchFamily="66" charset="0"/>
                </a:rPr>
                <a:t>FEN BİLİMLERİ </a:t>
              </a:r>
            </a:p>
            <a:p>
              <a:pPr algn="ctr"/>
              <a:r>
                <a:rPr lang="tr-TR" sz="2000" b="1" i="1" dirty="0" smtClean="0">
                  <a:solidFill>
                    <a:srgbClr val="7030A0"/>
                  </a:solidFill>
                  <a:latin typeface="Comic Sans MS" panose="030F0702030302020204" pitchFamily="66" charset="0"/>
                </a:rPr>
                <a:t>1</a:t>
              </a:r>
              <a:endParaRPr lang="tr-TR" sz="2000" dirty="0">
                <a:solidFill>
                  <a:srgbClr val="7030A0"/>
                </a:solidFill>
                <a:latin typeface="Comic Sans MS" panose="030F0702030302020204" pitchFamily="66" charset="0"/>
              </a:endParaRPr>
            </a:p>
          </p:txBody>
        </p:sp>
      </p:grpSp>
      <p:sp>
        <p:nvSpPr>
          <p:cNvPr id="3" name="Metin kutusu 2"/>
          <p:cNvSpPr txBox="1"/>
          <p:nvPr/>
        </p:nvSpPr>
        <p:spPr>
          <a:xfrm>
            <a:off x="1574923" y="1145388"/>
            <a:ext cx="5905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 smtClean="0">
                <a:solidFill>
                  <a:schemeClr val="bg1"/>
                </a:solidFill>
              </a:rPr>
              <a:t>Adrenalin hormonu hangi organdan salgılanır?</a:t>
            </a:r>
            <a:endParaRPr lang="tr-TR" sz="2000" dirty="0">
              <a:solidFill>
                <a:schemeClr val="bg1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0" name="Oval 1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60</a:t>
            </a:r>
          </a:p>
        </p:txBody>
      </p:sp>
      <p:sp>
        <p:nvSpPr>
          <p:cNvPr id="21" name="Oval 2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59</a:t>
            </a:r>
          </a:p>
        </p:txBody>
      </p:sp>
      <p:sp>
        <p:nvSpPr>
          <p:cNvPr id="22" name="Oval 2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58</a:t>
            </a:r>
          </a:p>
        </p:txBody>
      </p:sp>
      <p:sp>
        <p:nvSpPr>
          <p:cNvPr id="23" name="Oval 2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57</a:t>
            </a:r>
          </a:p>
        </p:txBody>
      </p:sp>
      <p:sp>
        <p:nvSpPr>
          <p:cNvPr id="24" name="Oval 2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56</a:t>
            </a:r>
          </a:p>
        </p:txBody>
      </p:sp>
      <p:sp>
        <p:nvSpPr>
          <p:cNvPr id="25" name="Oval 2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55</a:t>
            </a:r>
          </a:p>
        </p:txBody>
      </p:sp>
      <p:sp>
        <p:nvSpPr>
          <p:cNvPr id="26" name="Oval 2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54</a:t>
            </a:r>
          </a:p>
        </p:txBody>
      </p:sp>
      <p:sp>
        <p:nvSpPr>
          <p:cNvPr id="27" name="Oval 2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53</a:t>
            </a:r>
          </a:p>
        </p:txBody>
      </p:sp>
      <p:sp>
        <p:nvSpPr>
          <p:cNvPr id="28" name="Oval 2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52</a:t>
            </a:r>
          </a:p>
        </p:txBody>
      </p:sp>
      <p:sp>
        <p:nvSpPr>
          <p:cNvPr id="29" name="Oval 2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51</a:t>
            </a:r>
          </a:p>
        </p:txBody>
      </p:sp>
      <p:sp>
        <p:nvSpPr>
          <p:cNvPr id="30" name="Oval 2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50</a:t>
            </a:r>
          </a:p>
        </p:txBody>
      </p:sp>
      <p:sp>
        <p:nvSpPr>
          <p:cNvPr id="31" name="Oval 3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49</a:t>
            </a:r>
          </a:p>
        </p:txBody>
      </p:sp>
      <p:sp>
        <p:nvSpPr>
          <p:cNvPr id="32" name="Oval 3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48</a:t>
            </a:r>
          </a:p>
        </p:txBody>
      </p:sp>
      <p:sp>
        <p:nvSpPr>
          <p:cNvPr id="33" name="Oval 3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47</a:t>
            </a:r>
          </a:p>
        </p:txBody>
      </p:sp>
      <p:sp>
        <p:nvSpPr>
          <p:cNvPr id="34" name="Oval 3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46</a:t>
            </a:r>
          </a:p>
        </p:txBody>
      </p:sp>
      <p:sp>
        <p:nvSpPr>
          <p:cNvPr id="35" name="Oval 3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45</a:t>
            </a:r>
          </a:p>
        </p:txBody>
      </p:sp>
      <p:sp>
        <p:nvSpPr>
          <p:cNvPr id="36" name="Oval 3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44</a:t>
            </a:r>
          </a:p>
        </p:txBody>
      </p:sp>
      <p:sp>
        <p:nvSpPr>
          <p:cNvPr id="37" name="Oval 3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43</a:t>
            </a:r>
          </a:p>
        </p:txBody>
      </p:sp>
      <p:sp>
        <p:nvSpPr>
          <p:cNvPr id="38" name="Oval 3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42</a:t>
            </a:r>
          </a:p>
        </p:txBody>
      </p:sp>
      <p:sp>
        <p:nvSpPr>
          <p:cNvPr id="39" name="Oval 3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41</a:t>
            </a:r>
          </a:p>
        </p:txBody>
      </p:sp>
      <p:sp>
        <p:nvSpPr>
          <p:cNvPr id="40" name="Oval 3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40</a:t>
            </a:r>
          </a:p>
        </p:txBody>
      </p:sp>
      <p:sp>
        <p:nvSpPr>
          <p:cNvPr id="41" name="Oval 4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39</a:t>
            </a:r>
          </a:p>
        </p:txBody>
      </p:sp>
      <p:sp>
        <p:nvSpPr>
          <p:cNvPr id="42" name="Oval 4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38</a:t>
            </a:r>
          </a:p>
        </p:txBody>
      </p:sp>
      <p:sp>
        <p:nvSpPr>
          <p:cNvPr id="43" name="Oval 4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37</a:t>
            </a:r>
          </a:p>
        </p:txBody>
      </p:sp>
      <p:sp>
        <p:nvSpPr>
          <p:cNvPr id="44" name="Oval 4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36</a:t>
            </a:r>
          </a:p>
        </p:txBody>
      </p:sp>
      <p:sp>
        <p:nvSpPr>
          <p:cNvPr id="45" name="Oval 4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35</a:t>
            </a:r>
          </a:p>
        </p:txBody>
      </p:sp>
      <p:sp>
        <p:nvSpPr>
          <p:cNvPr id="46" name="Oval 4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34</a:t>
            </a:r>
          </a:p>
        </p:txBody>
      </p:sp>
      <p:sp>
        <p:nvSpPr>
          <p:cNvPr id="47" name="Oval 4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33</a:t>
            </a:r>
          </a:p>
        </p:txBody>
      </p:sp>
      <p:sp>
        <p:nvSpPr>
          <p:cNvPr id="48" name="Oval 4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32</a:t>
            </a:r>
          </a:p>
        </p:txBody>
      </p:sp>
      <p:sp>
        <p:nvSpPr>
          <p:cNvPr id="49" name="Oval 4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31</a:t>
            </a:r>
          </a:p>
        </p:txBody>
      </p:sp>
      <p:sp>
        <p:nvSpPr>
          <p:cNvPr id="50" name="Oval 4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30</a:t>
            </a:r>
          </a:p>
        </p:txBody>
      </p:sp>
      <p:sp>
        <p:nvSpPr>
          <p:cNvPr id="51" name="Oval 5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29</a:t>
            </a:r>
          </a:p>
        </p:txBody>
      </p:sp>
      <p:sp>
        <p:nvSpPr>
          <p:cNvPr id="52" name="Oval 5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28</a:t>
            </a:r>
          </a:p>
        </p:txBody>
      </p:sp>
      <p:sp>
        <p:nvSpPr>
          <p:cNvPr id="53" name="Oval 5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27</a:t>
            </a:r>
          </a:p>
        </p:txBody>
      </p:sp>
      <p:sp>
        <p:nvSpPr>
          <p:cNvPr id="54" name="Oval 5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26</a:t>
            </a:r>
          </a:p>
        </p:txBody>
      </p:sp>
      <p:sp>
        <p:nvSpPr>
          <p:cNvPr id="55" name="Oval 5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25</a:t>
            </a:r>
          </a:p>
        </p:txBody>
      </p:sp>
      <p:sp>
        <p:nvSpPr>
          <p:cNvPr id="56" name="Oval 5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24</a:t>
            </a:r>
          </a:p>
        </p:txBody>
      </p:sp>
      <p:sp>
        <p:nvSpPr>
          <p:cNvPr id="57" name="Oval 5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23</a:t>
            </a:r>
          </a:p>
        </p:txBody>
      </p:sp>
      <p:sp>
        <p:nvSpPr>
          <p:cNvPr id="58" name="Oval 5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22</a:t>
            </a:r>
          </a:p>
        </p:txBody>
      </p:sp>
      <p:sp>
        <p:nvSpPr>
          <p:cNvPr id="59" name="Oval 5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21</a:t>
            </a:r>
          </a:p>
        </p:txBody>
      </p:sp>
      <p:sp>
        <p:nvSpPr>
          <p:cNvPr id="60" name="Oval 5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20</a:t>
            </a:r>
          </a:p>
        </p:txBody>
      </p:sp>
      <p:sp>
        <p:nvSpPr>
          <p:cNvPr id="61" name="Oval 6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19</a:t>
            </a:r>
          </a:p>
        </p:txBody>
      </p:sp>
      <p:sp>
        <p:nvSpPr>
          <p:cNvPr id="62" name="Oval 6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18</a:t>
            </a:r>
          </a:p>
        </p:txBody>
      </p:sp>
      <p:sp>
        <p:nvSpPr>
          <p:cNvPr id="63" name="Oval 6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17</a:t>
            </a:r>
          </a:p>
        </p:txBody>
      </p:sp>
      <p:sp>
        <p:nvSpPr>
          <p:cNvPr id="64" name="Oval 6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16</a:t>
            </a:r>
          </a:p>
        </p:txBody>
      </p:sp>
      <p:sp>
        <p:nvSpPr>
          <p:cNvPr id="65" name="Oval 6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15</a:t>
            </a:r>
          </a:p>
        </p:txBody>
      </p:sp>
      <p:sp>
        <p:nvSpPr>
          <p:cNvPr id="66" name="Oval 6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14</a:t>
            </a:r>
          </a:p>
        </p:txBody>
      </p:sp>
      <p:sp>
        <p:nvSpPr>
          <p:cNvPr id="67" name="Oval 6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13</a:t>
            </a:r>
          </a:p>
        </p:txBody>
      </p:sp>
      <p:sp>
        <p:nvSpPr>
          <p:cNvPr id="68" name="Oval 6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12</a:t>
            </a:r>
          </a:p>
        </p:txBody>
      </p:sp>
      <p:sp>
        <p:nvSpPr>
          <p:cNvPr id="69" name="Oval 6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11</a:t>
            </a:r>
          </a:p>
        </p:txBody>
      </p:sp>
      <p:sp>
        <p:nvSpPr>
          <p:cNvPr id="70" name="Oval 6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10</a:t>
            </a:r>
          </a:p>
        </p:txBody>
      </p:sp>
      <p:sp>
        <p:nvSpPr>
          <p:cNvPr id="71" name="Oval 7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9</a:t>
            </a:r>
          </a:p>
        </p:txBody>
      </p:sp>
      <p:sp>
        <p:nvSpPr>
          <p:cNvPr id="72" name="Oval 7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8</a:t>
            </a:r>
          </a:p>
        </p:txBody>
      </p:sp>
      <p:sp>
        <p:nvSpPr>
          <p:cNvPr id="73" name="Oval 7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7</a:t>
            </a:r>
          </a:p>
        </p:txBody>
      </p:sp>
      <p:sp>
        <p:nvSpPr>
          <p:cNvPr id="74" name="Oval 7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</a:t>
            </a:r>
          </a:p>
        </p:txBody>
      </p:sp>
      <p:sp>
        <p:nvSpPr>
          <p:cNvPr id="75" name="Oval 7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76" name="Oval 7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</a:t>
            </a:r>
          </a:p>
        </p:txBody>
      </p:sp>
      <p:sp>
        <p:nvSpPr>
          <p:cNvPr id="77" name="Oval 7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78" name="Oval 7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79" name="Oval 7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80" name="Oval 7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924" tIns="25924" rIns="25924" bIns="25924" rtlCol="0" anchor="ctr"/>
          <a:lstStyle/>
          <a:p>
            <a:pPr algn="ctr"/>
            <a:r>
              <a:rPr lang="tr-TR" sz="2400" b="1" dirty="0">
                <a:solidFill>
                  <a:srgbClr val="FFFF00"/>
                </a:solidFill>
                <a:latin typeface="Comic Sans MS" pitchFamily="66" charset="0"/>
                <a:ea typeface="Segoe UI" pitchFamily="34" charset="0"/>
                <a:cs typeface="Segoe UI" pitchFamily="34" charset="0"/>
              </a:rPr>
              <a:t>Süre bitti</a:t>
            </a:r>
          </a:p>
        </p:txBody>
      </p:sp>
      <p:sp>
        <p:nvSpPr>
          <p:cNvPr id="81" name="Oval 8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08000" rtlCol="0" anchor="ctr"/>
          <a:lstStyle/>
          <a:p>
            <a:pPr algn="ctr"/>
            <a:r>
              <a:rPr lang="tr-TR" sz="1600" b="1" dirty="0">
                <a:solidFill>
                  <a:srgbClr val="FFFF00"/>
                </a:solidFill>
                <a:latin typeface="Comic Sans MS" pitchFamily="66" charset="0"/>
              </a:rPr>
              <a:t>Şimdi cevaplar</a:t>
            </a:r>
          </a:p>
        </p:txBody>
      </p:sp>
      <p:sp>
        <p:nvSpPr>
          <p:cNvPr id="82" name="Oval 8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1600" b="1" dirty="0" smtClean="0">
                <a:solidFill>
                  <a:srgbClr val="FFFF00"/>
                </a:solidFill>
                <a:latin typeface="Comic Sans MS" pitchFamily="66" charset="0"/>
              </a:rPr>
              <a:t>BAŞLA</a:t>
            </a:r>
            <a:endParaRPr lang="tr-TR" sz="1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grpSp>
        <p:nvGrpSpPr>
          <p:cNvPr id="83" name="Grup 82"/>
          <p:cNvGrpSpPr/>
          <p:nvPr/>
        </p:nvGrpSpPr>
        <p:grpSpPr>
          <a:xfrm>
            <a:off x="7304177" y="1029586"/>
            <a:ext cx="1381102" cy="1354323"/>
            <a:chOff x="7353504" y="1349153"/>
            <a:chExt cx="1907400" cy="1872208"/>
          </a:xfrm>
        </p:grpSpPr>
        <p:sp>
          <p:nvSpPr>
            <p:cNvPr id="84" name="Oval 83"/>
            <p:cNvSpPr/>
            <p:nvPr/>
          </p:nvSpPr>
          <p:spPr>
            <a:xfrm>
              <a:off x="7353504" y="1349153"/>
              <a:ext cx="1907400" cy="1872208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FFFFFF"/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sz="2300" b="1" dirty="0">
                <a:solidFill>
                  <a:srgbClr val="FFFF00"/>
                </a:solidFill>
                <a:latin typeface="Comic Sans MS" pitchFamily="66" charset="0"/>
              </a:endParaRPr>
            </a:p>
          </p:txBody>
        </p:sp>
        <p:sp>
          <p:nvSpPr>
            <p:cNvPr id="85" name="WordArt 19"/>
            <p:cNvSpPr>
              <a:spLocks noChangeArrowheads="1" noChangeShapeType="1" noTextEdit="1"/>
            </p:cNvSpPr>
            <p:nvPr/>
          </p:nvSpPr>
          <p:spPr bwMode="auto">
            <a:xfrm rot="6038858">
              <a:off x="7635287" y="1663578"/>
              <a:ext cx="1382044" cy="1225992"/>
            </a:xfrm>
            <a:prstGeom prst="rect">
              <a:avLst/>
            </a:prstGeom>
            <a:noFill/>
            <a:extLst/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Front">
                  <a:rot lat="20639999" lon="20699999" rev="0"/>
                </a:camera>
                <a:lightRig rig="legacyNormal3" dir="l"/>
              </a:scene3d>
              <a:sp3d extrusionH="201600" prstMaterial="legacyPlastic">
                <a:extrusionClr>
                  <a:srgbClr val="FF9966"/>
                </a:extrusionClr>
              </a:sp3d>
            </a:bodyPr>
            <a:lstStyle/>
            <a:p>
              <a:pPr algn="ctr" fontAlgn="auto"/>
              <a:r>
                <a:rPr lang="tr-TR" sz="2600" kern="10" dirty="0">
                  <a:ln w="9525"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atin typeface="Arial Black"/>
                </a:rPr>
                <a:t>?</a:t>
              </a:r>
            </a:p>
          </p:txBody>
        </p:sp>
      </p:grpSp>
      <p:sp>
        <p:nvSpPr>
          <p:cNvPr id="86" name="Oval 85">
            <a:hlinkClick r:id="rId8" action="ppaction://hlinkfile"/>
          </p:cNvPr>
          <p:cNvSpPr/>
          <p:nvPr/>
        </p:nvSpPr>
        <p:spPr>
          <a:xfrm>
            <a:off x="8364986" y="4371950"/>
            <a:ext cx="542697" cy="548023"/>
          </a:xfrm>
          <a:prstGeom prst="ellipse">
            <a:avLst/>
          </a:prstGeom>
          <a:solidFill>
            <a:srgbClr val="BC77E3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668832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45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" presetClass="emph" presetSubtype="2" repeatCount="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A60A"/>
                                      </p:to>
                                    </p:animClr>
                                    <p:set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00"/>
                            </p:stCondLst>
                            <p:childTnLst>
                              <p:par>
                                <p:cTn id="8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000"/>
                            </p:stCondLst>
                            <p:childTnLst>
                              <p:par>
                                <p:cTn id="8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0"/>
                            </p:stCondLst>
                            <p:childTnLst>
                              <p:par>
                                <p:cTn id="8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000"/>
                            </p:stCondLst>
                            <p:childTnLst>
                              <p:par>
                                <p:cTn id="9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000"/>
                            </p:stCondLst>
                            <p:childTnLst>
                              <p:par>
                                <p:cTn id="9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000"/>
                            </p:stCondLst>
                            <p:childTnLst>
                              <p:par>
                                <p:cTn id="9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8000"/>
                            </p:stCondLst>
                            <p:childTnLst>
                              <p:par>
                                <p:cTn id="1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9000"/>
                            </p:stCondLst>
                            <p:childTnLst>
                              <p:par>
                                <p:cTn id="1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0000"/>
                            </p:stCondLst>
                            <p:childTnLst>
                              <p:par>
                                <p:cTn id="13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21000"/>
                            </p:stCondLst>
                            <p:childTnLst>
                              <p:par>
                                <p:cTn id="13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3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23000"/>
                            </p:stCondLst>
                            <p:childTnLst>
                              <p:par>
                                <p:cTn id="14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24000"/>
                            </p:stCondLst>
                            <p:childTnLst>
                              <p:par>
                                <p:cTn id="14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25000"/>
                            </p:stCondLst>
                            <p:childTnLst>
                              <p:par>
                                <p:cTn id="14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26000"/>
                            </p:stCondLst>
                            <p:childTnLst>
                              <p:par>
                                <p:cTn id="15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27000"/>
                            </p:stCondLst>
                            <p:childTnLst>
                              <p:par>
                                <p:cTn id="15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28000"/>
                            </p:stCondLst>
                            <p:childTnLst>
                              <p:par>
                                <p:cTn id="15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29000"/>
                            </p:stCondLst>
                            <p:childTnLst>
                              <p:par>
                                <p:cTn id="15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30000"/>
                            </p:stCondLst>
                            <p:childTnLst>
                              <p:par>
                                <p:cTn id="16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31000"/>
                            </p:stCondLst>
                            <p:childTnLst>
                              <p:par>
                                <p:cTn id="16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32000"/>
                            </p:stCondLst>
                            <p:childTnLst>
                              <p:par>
                                <p:cTn id="16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33000"/>
                            </p:stCondLst>
                            <p:childTnLst>
                              <p:par>
                                <p:cTn id="17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34000"/>
                            </p:stCondLst>
                            <p:childTnLst>
                              <p:par>
                                <p:cTn id="17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35000"/>
                            </p:stCondLst>
                            <p:childTnLst>
                              <p:par>
                                <p:cTn id="17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6000"/>
                            </p:stCondLst>
                            <p:childTnLst>
                              <p:par>
                                <p:cTn id="18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37000"/>
                            </p:stCondLst>
                            <p:childTnLst>
                              <p:par>
                                <p:cTn id="18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38000"/>
                            </p:stCondLst>
                            <p:childTnLst>
                              <p:par>
                                <p:cTn id="18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39000"/>
                            </p:stCondLst>
                            <p:childTnLst>
                              <p:par>
                                <p:cTn id="18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40000"/>
                            </p:stCondLst>
                            <p:childTnLst>
                              <p:par>
                                <p:cTn id="19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41000"/>
                            </p:stCondLst>
                            <p:childTnLst>
                              <p:par>
                                <p:cTn id="19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42000"/>
                            </p:stCondLst>
                            <p:childTnLst>
                              <p:par>
                                <p:cTn id="19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43000"/>
                            </p:stCondLst>
                            <p:childTnLst>
                              <p:par>
                                <p:cTn id="20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44000"/>
                            </p:stCondLst>
                            <p:childTnLst>
                              <p:par>
                                <p:cTn id="20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45000"/>
                            </p:stCondLst>
                            <p:childTnLst>
                              <p:par>
                                <p:cTn id="20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46000"/>
                            </p:stCondLst>
                            <p:childTnLst>
                              <p:par>
                                <p:cTn id="21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47000"/>
                            </p:stCondLst>
                            <p:childTnLst>
                              <p:par>
                                <p:cTn id="21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48000"/>
                            </p:stCondLst>
                            <p:childTnLst>
                              <p:par>
                                <p:cTn id="21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49000"/>
                            </p:stCondLst>
                            <p:childTnLst>
                              <p:par>
                                <p:cTn id="21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50000"/>
                            </p:stCondLst>
                            <p:childTnLst>
                              <p:par>
                                <p:cTn id="22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51000"/>
                            </p:stCondLst>
                            <p:childTnLst>
                              <p:par>
                                <p:cTn id="22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52000"/>
                            </p:stCondLst>
                            <p:childTnLst>
                              <p:par>
                                <p:cTn id="22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53000"/>
                            </p:stCondLst>
                            <p:childTnLst>
                              <p:par>
                                <p:cTn id="23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54000"/>
                            </p:stCondLst>
                            <p:childTnLst>
                              <p:par>
                                <p:cTn id="23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55000"/>
                            </p:stCondLst>
                            <p:childTnLst>
                              <p:par>
                                <p:cTn id="23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56000"/>
                            </p:stCondLst>
                            <p:childTnLst>
                              <p:par>
                                <p:cTn id="24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57000"/>
                            </p:stCondLst>
                            <p:childTnLst>
                              <p:par>
                                <p:cTn id="24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58000"/>
                            </p:stCondLst>
                            <p:childTnLst>
                              <p:par>
                                <p:cTn id="24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59000"/>
                            </p:stCondLst>
                            <p:childTnLst>
                              <p:par>
                                <p:cTn id="24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</p:childTnLst>
        </p:cTn>
      </p:par>
    </p:tnLst>
    <p:bldLst>
      <p:bldP spid="18" grpId="0" animBg="1"/>
      <p:bldP spid="331" grpId="0" animBg="1"/>
      <p:bldP spid="335" grpId="0" animBg="1"/>
      <p:bldP spid="3" grpId="0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2" grpId="1" animBg="1"/>
      <p:bldP spid="82" grpId="2" animBg="1"/>
      <p:bldP spid="8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AutoShape 25"/>
          <p:cNvSpPr>
            <a:spLocks noChangeArrowheads="1"/>
          </p:cNvSpPr>
          <p:nvPr/>
        </p:nvSpPr>
        <p:spPr bwMode="auto">
          <a:xfrm>
            <a:off x="5041207" y="3629639"/>
            <a:ext cx="3595128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400" dirty="0"/>
              <a:t>Potansiyel enerji </a:t>
            </a:r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18" name="AutoShape 25"/>
          <p:cNvSpPr>
            <a:spLocks noChangeArrowheads="1"/>
          </p:cNvSpPr>
          <p:nvPr/>
        </p:nvSpPr>
        <p:spPr bwMode="auto">
          <a:xfrm>
            <a:off x="5037415" y="2766282"/>
            <a:ext cx="3579132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400" dirty="0"/>
              <a:t>Isı enerjisi </a:t>
            </a:r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331" name="AutoShape 25"/>
          <p:cNvSpPr>
            <a:spLocks noChangeArrowheads="1"/>
          </p:cNvSpPr>
          <p:nvPr/>
        </p:nvSpPr>
        <p:spPr bwMode="auto">
          <a:xfrm>
            <a:off x="560645" y="306977"/>
            <a:ext cx="8075690" cy="2076932"/>
          </a:xfrm>
          <a:prstGeom prst="flowChartTerminator">
            <a:avLst/>
          </a:prstGeom>
          <a:gradFill flip="none" rotWithShape="1">
            <a:gsLst>
              <a:gs pos="0">
                <a:srgbClr val="000000"/>
              </a:gs>
              <a:gs pos="49000">
                <a:srgbClr val="002060">
                  <a:lumMod val="100000"/>
                </a:srgbClr>
              </a:gs>
              <a:gs pos="50000">
                <a:srgbClr val="002060"/>
              </a:gs>
              <a:gs pos="98000">
                <a:srgbClr val="000000"/>
              </a:gs>
            </a:gsLst>
            <a:lin ang="5400000" scaled="0"/>
            <a:tileRect/>
          </a:gra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155546" tIns="40522" rIns="1140668" bIns="40522" anchor="ctr"/>
          <a:lstStyle/>
          <a:p>
            <a:endParaRPr lang="tr-TR" sz="1400" dirty="0">
              <a:solidFill>
                <a:schemeClr val="tx1"/>
              </a:solidFill>
            </a:endParaRPr>
          </a:p>
        </p:txBody>
      </p:sp>
      <p:sp>
        <p:nvSpPr>
          <p:cNvPr id="333" name="AutoShape 25"/>
          <p:cNvSpPr>
            <a:spLocks noChangeArrowheads="1"/>
          </p:cNvSpPr>
          <p:nvPr/>
        </p:nvSpPr>
        <p:spPr bwMode="auto">
          <a:xfrm>
            <a:off x="879763" y="2766282"/>
            <a:ext cx="3718727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400" dirty="0"/>
              <a:t>Elektrik enerjisi</a:t>
            </a:r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334" name="Oval 333"/>
          <p:cNvSpPr/>
          <p:nvPr/>
        </p:nvSpPr>
        <p:spPr>
          <a:xfrm>
            <a:off x="817585" y="2806290"/>
            <a:ext cx="543185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A</a:t>
            </a:r>
          </a:p>
        </p:txBody>
      </p:sp>
      <p:sp>
        <p:nvSpPr>
          <p:cNvPr id="335" name="Oval 334"/>
          <p:cNvSpPr/>
          <p:nvPr/>
        </p:nvSpPr>
        <p:spPr>
          <a:xfrm>
            <a:off x="4965408" y="2806290"/>
            <a:ext cx="542696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B</a:t>
            </a:r>
          </a:p>
        </p:txBody>
      </p:sp>
      <p:sp>
        <p:nvSpPr>
          <p:cNvPr id="195" name="Oval 194"/>
          <p:cNvSpPr/>
          <p:nvPr/>
        </p:nvSpPr>
        <p:spPr>
          <a:xfrm>
            <a:off x="4965408" y="3669446"/>
            <a:ext cx="542697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D</a:t>
            </a:r>
          </a:p>
        </p:txBody>
      </p:sp>
      <p:sp>
        <p:nvSpPr>
          <p:cNvPr id="17" name="AutoShape 25"/>
          <p:cNvSpPr>
            <a:spLocks noChangeArrowheads="1"/>
          </p:cNvSpPr>
          <p:nvPr/>
        </p:nvSpPr>
        <p:spPr bwMode="auto">
          <a:xfrm>
            <a:off x="845979" y="3629639"/>
            <a:ext cx="3718727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400" dirty="0"/>
              <a:t>Kinetik enerji</a:t>
            </a:r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336" name="Oval 335"/>
          <p:cNvSpPr/>
          <p:nvPr/>
        </p:nvSpPr>
        <p:spPr>
          <a:xfrm>
            <a:off x="814345" y="3656109"/>
            <a:ext cx="546425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C</a:t>
            </a:r>
          </a:p>
        </p:txBody>
      </p:sp>
      <p:grpSp>
        <p:nvGrpSpPr>
          <p:cNvPr id="3" name="Grup 2"/>
          <p:cNvGrpSpPr/>
          <p:nvPr/>
        </p:nvGrpSpPr>
        <p:grpSpPr>
          <a:xfrm>
            <a:off x="247850" y="152463"/>
            <a:ext cx="1245479" cy="1354443"/>
            <a:chOff x="247850" y="152463"/>
            <a:chExt cx="1245479" cy="1354443"/>
          </a:xfrm>
        </p:grpSpPr>
        <p:pic>
          <p:nvPicPr>
            <p:cNvPr id="20" name="Resim 1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 bwMode="auto">
            <a:xfrm>
              <a:off x="266197" y="152463"/>
              <a:ext cx="1227132" cy="135444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1" name="Dikdörtgen 20"/>
            <p:cNvSpPr/>
            <p:nvPr/>
          </p:nvSpPr>
          <p:spPr>
            <a:xfrm>
              <a:off x="247850" y="586499"/>
              <a:ext cx="1132990" cy="758944"/>
            </a:xfrm>
            <a:prstGeom prst="rect">
              <a:avLst/>
            </a:prstGeom>
          </p:spPr>
          <p:txBody>
            <a:bodyPr wrap="square" lIns="81043" tIns="40522" rIns="81043" bIns="40522">
              <a:spAutoFit/>
            </a:bodyPr>
            <a:lstStyle/>
            <a:p>
              <a:pPr algn="ctr"/>
              <a:r>
                <a:rPr lang="tr-TR" sz="1200" b="1" i="1" dirty="0">
                  <a:solidFill>
                    <a:srgbClr val="7030A0"/>
                  </a:solidFill>
                  <a:latin typeface="Comic Sans MS" panose="030F0702030302020204" pitchFamily="66" charset="0"/>
                </a:rPr>
                <a:t>FEN BİLİMLERİ </a:t>
              </a:r>
            </a:p>
            <a:p>
              <a:pPr algn="ctr"/>
              <a:r>
                <a:rPr lang="tr-TR" sz="2000" b="1" i="1" dirty="0" smtClean="0">
                  <a:solidFill>
                    <a:srgbClr val="7030A0"/>
                  </a:solidFill>
                  <a:latin typeface="Comic Sans MS" panose="030F0702030302020204" pitchFamily="66" charset="0"/>
                </a:rPr>
                <a:t>2</a:t>
              </a:r>
              <a:endParaRPr lang="tr-TR" sz="2000" dirty="0">
                <a:solidFill>
                  <a:srgbClr val="7030A0"/>
                </a:solidFill>
                <a:latin typeface="Comic Sans MS" panose="030F0702030302020204" pitchFamily="66" charset="0"/>
              </a:endParaRPr>
            </a:p>
          </p:txBody>
        </p:sp>
      </p:grpSp>
      <p:sp>
        <p:nvSpPr>
          <p:cNvPr id="22" name="Dikdörtgen 21"/>
          <p:cNvSpPr/>
          <p:nvPr/>
        </p:nvSpPr>
        <p:spPr>
          <a:xfrm>
            <a:off x="1522234" y="811662"/>
            <a:ext cx="6152512" cy="1005165"/>
          </a:xfrm>
          <a:prstGeom prst="rect">
            <a:avLst/>
          </a:prstGeom>
        </p:spPr>
        <p:txBody>
          <a:bodyPr wrap="square" lIns="81043" tIns="40522" rIns="81043" bIns="40522">
            <a:spAutoFit/>
          </a:bodyPr>
          <a:lstStyle/>
          <a:p>
            <a:pPr fontAlgn="b"/>
            <a:r>
              <a:rPr lang="tr-TR" sz="2000" dirty="0">
                <a:solidFill>
                  <a:schemeClr val="bg1"/>
                </a:solidFill>
              </a:rPr>
              <a:t>Yerden belirli bir yükseklikte bulunan cismin konumundan dolayı sahip olduğu enerji türü aşağıdakilerden hangisidir</a:t>
            </a:r>
            <a:r>
              <a:rPr lang="tr-TR" sz="2000" dirty="0" smtClean="0">
                <a:solidFill>
                  <a:schemeClr val="bg1"/>
                </a:solidFill>
              </a:rPr>
              <a:t>? </a:t>
            </a:r>
            <a:endParaRPr lang="tr-TR" sz="1800" dirty="0">
              <a:solidFill>
                <a:srgbClr val="FFC000"/>
              </a:solidFill>
            </a:endParaRPr>
          </a:p>
        </p:txBody>
      </p:sp>
      <p:sp>
        <p:nvSpPr>
          <p:cNvPr id="90" name="Oval 89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91" name="Oval 90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60</a:t>
            </a:r>
          </a:p>
        </p:txBody>
      </p:sp>
      <p:sp>
        <p:nvSpPr>
          <p:cNvPr id="92" name="Oval 91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59</a:t>
            </a:r>
          </a:p>
        </p:txBody>
      </p:sp>
      <p:sp>
        <p:nvSpPr>
          <p:cNvPr id="93" name="Oval 92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58</a:t>
            </a:r>
          </a:p>
        </p:txBody>
      </p:sp>
      <p:sp>
        <p:nvSpPr>
          <p:cNvPr id="94" name="Oval 93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57</a:t>
            </a:r>
          </a:p>
        </p:txBody>
      </p:sp>
      <p:sp>
        <p:nvSpPr>
          <p:cNvPr id="95" name="Oval 94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56</a:t>
            </a:r>
          </a:p>
        </p:txBody>
      </p:sp>
      <p:sp>
        <p:nvSpPr>
          <p:cNvPr id="96" name="Oval 95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55</a:t>
            </a:r>
          </a:p>
        </p:txBody>
      </p:sp>
      <p:sp>
        <p:nvSpPr>
          <p:cNvPr id="97" name="Oval 96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54</a:t>
            </a:r>
          </a:p>
        </p:txBody>
      </p:sp>
      <p:sp>
        <p:nvSpPr>
          <p:cNvPr id="98" name="Oval 97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53</a:t>
            </a:r>
          </a:p>
        </p:txBody>
      </p:sp>
      <p:sp>
        <p:nvSpPr>
          <p:cNvPr id="99" name="Oval 98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52</a:t>
            </a:r>
          </a:p>
        </p:txBody>
      </p:sp>
      <p:sp>
        <p:nvSpPr>
          <p:cNvPr id="100" name="Oval 99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51</a:t>
            </a:r>
          </a:p>
        </p:txBody>
      </p:sp>
      <p:sp>
        <p:nvSpPr>
          <p:cNvPr id="101" name="Oval 100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50</a:t>
            </a:r>
          </a:p>
        </p:txBody>
      </p:sp>
      <p:sp>
        <p:nvSpPr>
          <p:cNvPr id="102" name="Oval 101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49</a:t>
            </a:r>
          </a:p>
        </p:txBody>
      </p:sp>
      <p:sp>
        <p:nvSpPr>
          <p:cNvPr id="103" name="Oval 102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48</a:t>
            </a:r>
          </a:p>
        </p:txBody>
      </p:sp>
      <p:sp>
        <p:nvSpPr>
          <p:cNvPr id="104" name="Oval 103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47</a:t>
            </a:r>
          </a:p>
        </p:txBody>
      </p:sp>
      <p:sp>
        <p:nvSpPr>
          <p:cNvPr id="105" name="Oval 104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46</a:t>
            </a:r>
          </a:p>
        </p:txBody>
      </p:sp>
      <p:sp>
        <p:nvSpPr>
          <p:cNvPr id="106" name="Oval 105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45</a:t>
            </a:r>
          </a:p>
        </p:txBody>
      </p:sp>
      <p:sp>
        <p:nvSpPr>
          <p:cNvPr id="107" name="Oval 106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44</a:t>
            </a:r>
          </a:p>
        </p:txBody>
      </p:sp>
      <p:sp>
        <p:nvSpPr>
          <p:cNvPr id="108" name="Oval 107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43</a:t>
            </a:r>
          </a:p>
        </p:txBody>
      </p:sp>
      <p:sp>
        <p:nvSpPr>
          <p:cNvPr id="109" name="Oval 108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42</a:t>
            </a:r>
          </a:p>
        </p:txBody>
      </p:sp>
      <p:sp>
        <p:nvSpPr>
          <p:cNvPr id="110" name="Oval 109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41</a:t>
            </a:r>
          </a:p>
        </p:txBody>
      </p:sp>
      <p:sp>
        <p:nvSpPr>
          <p:cNvPr id="111" name="Oval 110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40</a:t>
            </a:r>
          </a:p>
        </p:txBody>
      </p:sp>
      <p:sp>
        <p:nvSpPr>
          <p:cNvPr id="112" name="Oval 111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39</a:t>
            </a:r>
          </a:p>
        </p:txBody>
      </p:sp>
      <p:sp>
        <p:nvSpPr>
          <p:cNvPr id="113" name="Oval 112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38</a:t>
            </a:r>
          </a:p>
        </p:txBody>
      </p:sp>
      <p:sp>
        <p:nvSpPr>
          <p:cNvPr id="114" name="Oval 113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37</a:t>
            </a:r>
          </a:p>
        </p:txBody>
      </p:sp>
      <p:sp>
        <p:nvSpPr>
          <p:cNvPr id="115" name="Oval 114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36</a:t>
            </a:r>
          </a:p>
        </p:txBody>
      </p:sp>
      <p:sp>
        <p:nvSpPr>
          <p:cNvPr id="116" name="Oval 115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35</a:t>
            </a:r>
          </a:p>
        </p:txBody>
      </p:sp>
      <p:sp>
        <p:nvSpPr>
          <p:cNvPr id="117" name="Oval 116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34</a:t>
            </a:r>
          </a:p>
        </p:txBody>
      </p:sp>
      <p:sp>
        <p:nvSpPr>
          <p:cNvPr id="118" name="Oval 117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33</a:t>
            </a:r>
          </a:p>
        </p:txBody>
      </p:sp>
      <p:sp>
        <p:nvSpPr>
          <p:cNvPr id="119" name="Oval 118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32</a:t>
            </a:r>
          </a:p>
        </p:txBody>
      </p:sp>
      <p:sp>
        <p:nvSpPr>
          <p:cNvPr id="120" name="Oval 119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31</a:t>
            </a:r>
          </a:p>
        </p:txBody>
      </p:sp>
      <p:sp>
        <p:nvSpPr>
          <p:cNvPr id="121" name="Oval 120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30</a:t>
            </a:r>
          </a:p>
        </p:txBody>
      </p:sp>
      <p:sp>
        <p:nvSpPr>
          <p:cNvPr id="122" name="Oval 121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29</a:t>
            </a:r>
          </a:p>
        </p:txBody>
      </p:sp>
      <p:sp>
        <p:nvSpPr>
          <p:cNvPr id="123" name="Oval 122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28</a:t>
            </a:r>
          </a:p>
        </p:txBody>
      </p:sp>
      <p:sp>
        <p:nvSpPr>
          <p:cNvPr id="124" name="Oval 123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27</a:t>
            </a:r>
          </a:p>
        </p:txBody>
      </p:sp>
      <p:sp>
        <p:nvSpPr>
          <p:cNvPr id="125" name="Oval 124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26</a:t>
            </a:r>
          </a:p>
        </p:txBody>
      </p:sp>
      <p:sp>
        <p:nvSpPr>
          <p:cNvPr id="126" name="Oval 125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25</a:t>
            </a:r>
          </a:p>
        </p:txBody>
      </p:sp>
      <p:sp>
        <p:nvSpPr>
          <p:cNvPr id="127" name="Oval 126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24</a:t>
            </a:r>
          </a:p>
        </p:txBody>
      </p:sp>
      <p:sp>
        <p:nvSpPr>
          <p:cNvPr id="128" name="Oval 127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23</a:t>
            </a:r>
          </a:p>
        </p:txBody>
      </p:sp>
      <p:sp>
        <p:nvSpPr>
          <p:cNvPr id="129" name="Oval 128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22</a:t>
            </a:r>
          </a:p>
        </p:txBody>
      </p:sp>
      <p:sp>
        <p:nvSpPr>
          <p:cNvPr id="130" name="Oval 129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21</a:t>
            </a:r>
          </a:p>
        </p:txBody>
      </p:sp>
      <p:sp>
        <p:nvSpPr>
          <p:cNvPr id="131" name="Oval 130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20</a:t>
            </a:r>
          </a:p>
        </p:txBody>
      </p:sp>
      <p:sp>
        <p:nvSpPr>
          <p:cNvPr id="132" name="Oval 131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19</a:t>
            </a:r>
          </a:p>
        </p:txBody>
      </p:sp>
      <p:sp>
        <p:nvSpPr>
          <p:cNvPr id="133" name="Oval 132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18</a:t>
            </a:r>
          </a:p>
        </p:txBody>
      </p:sp>
      <p:sp>
        <p:nvSpPr>
          <p:cNvPr id="134" name="Oval 133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17</a:t>
            </a:r>
          </a:p>
        </p:txBody>
      </p:sp>
      <p:sp>
        <p:nvSpPr>
          <p:cNvPr id="135" name="Oval 134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16</a:t>
            </a:r>
          </a:p>
        </p:txBody>
      </p:sp>
      <p:sp>
        <p:nvSpPr>
          <p:cNvPr id="136" name="Oval 135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15</a:t>
            </a:r>
          </a:p>
        </p:txBody>
      </p:sp>
      <p:sp>
        <p:nvSpPr>
          <p:cNvPr id="137" name="Oval 136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14</a:t>
            </a:r>
          </a:p>
        </p:txBody>
      </p:sp>
      <p:sp>
        <p:nvSpPr>
          <p:cNvPr id="138" name="Oval 137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13</a:t>
            </a:r>
          </a:p>
        </p:txBody>
      </p:sp>
      <p:sp>
        <p:nvSpPr>
          <p:cNvPr id="139" name="Oval 138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12</a:t>
            </a:r>
          </a:p>
        </p:txBody>
      </p:sp>
      <p:sp>
        <p:nvSpPr>
          <p:cNvPr id="140" name="Oval 139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11</a:t>
            </a:r>
          </a:p>
        </p:txBody>
      </p:sp>
      <p:sp>
        <p:nvSpPr>
          <p:cNvPr id="141" name="Oval 140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10</a:t>
            </a:r>
          </a:p>
        </p:txBody>
      </p:sp>
      <p:sp>
        <p:nvSpPr>
          <p:cNvPr id="142" name="Oval 141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9</a:t>
            </a:r>
          </a:p>
        </p:txBody>
      </p:sp>
      <p:sp>
        <p:nvSpPr>
          <p:cNvPr id="143" name="Oval 142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8</a:t>
            </a:r>
          </a:p>
        </p:txBody>
      </p:sp>
      <p:sp>
        <p:nvSpPr>
          <p:cNvPr id="144" name="Oval 143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7</a:t>
            </a:r>
          </a:p>
        </p:txBody>
      </p:sp>
      <p:sp>
        <p:nvSpPr>
          <p:cNvPr id="145" name="Oval 144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</a:t>
            </a:r>
          </a:p>
        </p:txBody>
      </p:sp>
      <p:sp>
        <p:nvSpPr>
          <p:cNvPr id="146" name="Oval 145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147" name="Oval 146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</a:t>
            </a:r>
          </a:p>
        </p:txBody>
      </p:sp>
      <p:sp>
        <p:nvSpPr>
          <p:cNvPr id="148" name="Oval 147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149" name="Oval 148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150" name="Oval 149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151" name="Oval 150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924" tIns="25924" rIns="25924" bIns="25924" rtlCol="0" anchor="ctr"/>
          <a:lstStyle/>
          <a:p>
            <a:pPr algn="ctr"/>
            <a:r>
              <a:rPr lang="tr-TR" sz="2400" b="1" dirty="0">
                <a:solidFill>
                  <a:srgbClr val="FFFF00"/>
                </a:solidFill>
                <a:latin typeface="Comic Sans MS" pitchFamily="66" charset="0"/>
                <a:ea typeface="Segoe UI" pitchFamily="34" charset="0"/>
                <a:cs typeface="Segoe UI" pitchFamily="34" charset="0"/>
              </a:rPr>
              <a:t>Süre bitti</a:t>
            </a:r>
          </a:p>
        </p:txBody>
      </p:sp>
      <p:sp>
        <p:nvSpPr>
          <p:cNvPr id="152" name="Oval 151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08000" rtlCol="0" anchor="ctr"/>
          <a:lstStyle/>
          <a:p>
            <a:pPr algn="ctr"/>
            <a:r>
              <a:rPr lang="tr-TR" sz="1600" b="1" dirty="0">
                <a:solidFill>
                  <a:srgbClr val="FFFF00"/>
                </a:solidFill>
                <a:latin typeface="Comic Sans MS" pitchFamily="66" charset="0"/>
              </a:rPr>
              <a:t>Şimdi cevaplar</a:t>
            </a:r>
          </a:p>
        </p:txBody>
      </p:sp>
      <p:sp>
        <p:nvSpPr>
          <p:cNvPr id="153" name="Oval 152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1600" b="1" dirty="0" smtClean="0">
                <a:solidFill>
                  <a:srgbClr val="FFFF00"/>
                </a:solidFill>
                <a:latin typeface="Comic Sans MS" pitchFamily="66" charset="0"/>
              </a:rPr>
              <a:t>BAŞLA</a:t>
            </a:r>
            <a:endParaRPr lang="tr-TR" sz="1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grpSp>
        <p:nvGrpSpPr>
          <p:cNvPr id="154" name="Grup 153"/>
          <p:cNvGrpSpPr/>
          <p:nvPr/>
        </p:nvGrpSpPr>
        <p:grpSpPr>
          <a:xfrm>
            <a:off x="7439370" y="1131590"/>
            <a:ext cx="1381102" cy="1354323"/>
            <a:chOff x="7353504" y="1349153"/>
            <a:chExt cx="1907400" cy="1872208"/>
          </a:xfrm>
        </p:grpSpPr>
        <p:sp>
          <p:nvSpPr>
            <p:cNvPr id="155" name="Oval 154"/>
            <p:cNvSpPr/>
            <p:nvPr/>
          </p:nvSpPr>
          <p:spPr>
            <a:xfrm>
              <a:off x="7353504" y="1349153"/>
              <a:ext cx="1907400" cy="1872208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FFFFFF"/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sz="2300" b="1" dirty="0">
                <a:solidFill>
                  <a:srgbClr val="FFFF00"/>
                </a:solidFill>
                <a:latin typeface="Comic Sans MS" pitchFamily="66" charset="0"/>
              </a:endParaRPr>
            </a:p>
          </p:txBody>
        </p:sp>
        <p:sp>
          <p:nvSpPr>
            <p:cNvPr id="156" name="WordArt 19"/>
            <p:cNvSpPr>
              <a:spLocks noChangeArrowheads="1" noChangeShapeType="1" noTextEdit="1"/>
            </p:cNvSpPr>
            <p:nvPr/>
          </p:nvSpPr>
          <p:spPr bwMode="auto">
            <a:xfrm rot="6038858">
              <a:off x="7635287" y="1663578"/>
              <a:ext cx="1382044" cy="1225992"/>
            </a:xfrm>
            <a:prstGeom prst="rect">
              <a:avLst/>
            </a:prstGeom>
            <a:noFill/>
            <a:extLst/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Front">
                  <a:rot lat="20639999" lon="20699999" rev="0"/>
                </a:camera>
                <a:lightRig rig="legacyNormal3" dir="l"/>
              </a:scene3d>
              <a:sp3d extrusionH="201600" prstMaterial="legacyPlastic">
                <a:extrusionClr>
                  <a:srgbClr val="FF9966"/>
                </a:extrusionClr>
              </a:sp3d>
            </a:bodyPr>
            <a:lstStyle/>
            <a:p>
              <a:pPr algn="ctr" fontAlgn="auto"/>
              <a:r>
                <a:rPr lang="tr-TR" sz="2600" kern="10" dirty="0">
                  <a:ln w="9525"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atin typeface="Arial Black"/>
                </a:rPr>
                <a:t>?</a:t>
              </a:r>
            </a:p>
          </p:txBody>
        </p:sp>
      </p:grpSp>
      <p:sp>
        <p:nvSpPr>
          <p:cNvPr id="82" name="Oval 81">
            <a:hlinkClick r:id="rId8" action="ppaction://hlinkfile"/>
          </p:cNvPr>
          <p:cNvSpPr/>
          <p:nvPr/>
        </p:nvSpPr>
        <p:spPr>
          <a:xfrm>
            <a:off x="8490065" y="120258"/>
            <a:ext cx="542697" cy="548023"/>
          </a:xfrm>
          <a:prstGeom prst="ellipse">
            <a:avLst/>
          </a:prstGeom>
          <a:solidFill>
            <a:srgbClr val="BC77E3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1566473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1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600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6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1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600"/>
                            </p:stCondLst>
                            <p:childTnLst>
                              <p:par>
                                <p:cTn id="5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100"/>
                            </p:stCondLst>
                            <p:childTnLst>
                              <p:par>
                                <p:cTn id="6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A60A"/>
                                      </p:to>
                                    </p:animClr>
                                    <p:set>
                                      <p:cBhvr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0"/>
                            </p:stCondLst>
                            <p:childTnLst>
                              <p:par>
                                <p:cTn id="8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1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000"/>
                            </p:stCondLst>
                            <p:childTnLst>
                              <p:par>
                                <p:cTn id="10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000"/>
                            </p:stCondLst>
                            <p:childTnLst>
                              <p:par>
                                <p:cTn id="10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000"/>
                            </p:stCondLst>
                            <p:childTnLst>
                              <p:par>
                                <p:cTn id="1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8000"/>
                            </p:stCondLst>
                            <p:childTnLst>
                              <p:par>
                                <p:cTn id="1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9000"/>
                            </p:stCondLst>
                            <p:childTnLst>
                              <p:par>
                                <p:cTn id="1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4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5000"/>
                            </p:stCondLst>
                            <p:childTnLst>
                              <p:par>
                                <p:cTn id="14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6000"/>
                            </p:stCondLst>
                            <p:childTnLst>
                              <p:par>
                                <p:cTn id="14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7000"/>
                            </p:stCondLst>
                            <p:childTnLst>
                              <p:par>
                                <p:cTn id="15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8000"/>
                            </p:stCondLst>
                            <p:childTnLst>
                              <p:par>
                                <p:cTn id="15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20000"/>
                            </p:stCondLst>
                            <p:childTnLst>
                              <p:par>
                                <p:cTn id="15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6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22000"/>
                            </p:stCondLst>
                            <p:childTnLst>
                              <p:par>
                                <p:cTn id="16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25000"/>
                            </p:stCondLst>
                            <p:childTnLst>
                              <p:par>
                                <p:cTn id="17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26000"/>
                            </p:stCondLst>
                            <p:childTnLst>
                              <p:par>
                                <p:cTn id="17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27000"/>
                            </p:stCondLst>
                            <p:childTnLst>
                              <p:par>
                                <p:cTn id="18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8000"/>
                            </p:stCondLst>
                            <p:childTnLst>
                              <p:par>
                                <p:cTn id="18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29000"/>
                            </p:stCondLst>
                            <p:childTnLst>
                              <p:par>
                                <p:cTn id="18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30000"/>
                            </p:stCondLst>
                            <p:childTnLst>
                              <p:par>
                                <p:cTn id="18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31000"/>
                            </p:stCondLst>
                            <p:childTnLst>
                              <p:par>
                                <p:cTn id="19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32000"/>
                            </p:stCondLst>
                            <p:childTnLst>
                              <p:par>
                                <p:cTn id="19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33000"/>
                            </p:stCondLst>
                            <p:childTnLst>
                              <p:par>
                                <p:cTn id="19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34000"/>
                            </p:stCondLst>
                            <p:childTnLst>
                              <p:par>
                                <p:cTn id="20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35000"/>
                            </p:stCondLst>
                            <p:childTnLst>
                              <p:par>
                                <p:cTn id="20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0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37000"/>
                            </p:stCondLst>
                            <p:childTnLst>
                              <p:par>
                                <p:cTn id="21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38000"/>
                            </p:stCondLst>
                            <p:childTnLst>
                              <p:par>
                                <p:cTn id="21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39000"/>
                            </p:stCondLst>
                            <p:childTnLst>
                              <p:par>
                                <p:cTn id="21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40000"/>
                            </p:stCondLst>
                            <p:childTnLst>
                              <p:par>
                                <p:cTn id="21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41000"/>
                            </p:stCondLst>
                            <p:childTnLst>
                              <p:par>
                                <p:cTn id="22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42000"/>
                            </p:stCondLst>
                            <p:childTnLst>
                              <p:par>
                                <p:cTn id="22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43000"/>
                            </p:stCondLst>
                            <p:childTnLst>
                              <p:par>
                                <p:cTn id="22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44000"/>
                            </p:stCondLst>
                            <p:childTnLst>
                              <p:par>
                                <p:cTn id="23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45000"/>
                            </p:stCondLst>
                            <p:childTnLst>
                              <p:par>
                                <p:cTn id="23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46000"/>
                            </p:stCondLst>
                            <p:childTnLst>
                              <p:par>
                                <p:cTn id="23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47000"/>
                            </p:stCondLst>
                            <p:childTnLst>
                              <p:par>
                                <p:cTn id="24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48000"/>
                            </p:stCondLst>
                            <p:childTnLst>
                              <p:par>
                                <p:cTn id="24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49000"/>
                            </p:stCondLst>
                            <p:childTnLst>
                              <p:par>
                                <p:cTn id="24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50000"/>
                            </p:stCondLst>
                            <p:childTnLst>
                              <p:par>
                                <p:cTn id="24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51000"/>
                            </p:stCondLst>
                            <p:childTnLst>
                              <p:par>
                                <p:cTn id="25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52000"/>
                            </p:stCondLst>
                            <p:childTnLst>
                              <p:par>
                                <p:cTn id="25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>
                            <p:stCondLst>
                              <p:cond delay="53000"/>
                            </p:stCondLst>
                            <p:childTnLst>
                              <p:par>
                                <p:cTn id="25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54000"/>
                            </p:stCondLst>
                            <p:childTnLst>
                              <p:par>
                                <p:cTn id="26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55000"/>
                            </p:stCondLst>
                            <p:childTnLst>
                              <p:par>
                                <p:cTn id="26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>
                            <p:stCondLst>
                              <p:cond delay="56000"/>
                            </p:stCondLst>
                            <p:childTnLst>
                              <p:par>
                                <p:cTn id="26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9" fill="hold">
                            <p:stCondLst>
                              <p:cond delay="57000"/>
                            </p:stCondLst>
                            <p:childTnLst>
                              <p:par>
                                <p:cTn id="27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58000"/>
                            </p:stCondLst>
                            <p:childTnLst>
                              <p:par>
                                <p:cTn id="27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>
                            <p:stCondLst>
                              <p:cond delay="59000"/>
                            </p:stCondLst>
                            <p:childTnLst>
                              <p:par>
                                <p:cTn id="27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"/>
                  </p:tgtEl>
                </p:cond>
              </p:nextCondLst>
            </p:seq>
          </p:childTnLst>
        </p:cTn>
      </p:par>
    </p:tnLst>
    <p:bldLst>
      <p:bldP spid="19" grpId="0" animBg="1"/>
      <p:bldP spid="18" grpId="0" animBg="1"/>
      <p:bldP spid="331" grpId="0" animBg="1"/>
      <p:bldP spid="333" grpId="0" animBg="1"/>
      <p:bldP spid="334" grpId="0" animBg="1"/>
      <p:bldP spid="335" grpId="0" animBg="1"/>
      <p:bldP spid="195" grpId="0" animBg="1"/>
      <p:bldP spid="17" grpId="0" animBg="1"/>
      <p:bldP spid="336" grpId="0" animBg="1"/>
      <p:bldP spid="22" grpId="0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  <p:bldP spid="148" grpId="0" animBg="1"/>
      <p:bldP spid="149" grpId="0" animBg="1"/>
      <p:bldP spid="150" grpId="0" animBg="1"/>
      <p:bldP spid="151" grpId="0" animBg="1"/>
      <p:bldP spid="152" grpId="0" animBg="1"/>
      <p:bldP spid="153" grpId="0" animBg="1"/>
      <p:bldP spid="153" grpId="1" animBg="1"/>
      <p:bldP spid="153" grpId="2" animBg="1"/>
      <p:bldP spid="8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AutoShape 25"/>
          <p:cNvSpPr>
            <a:spLocks noChangeArrowheads="1"/>
          </p:cNvSpPr>
          <p:nvPr/>
        </p:nvSpPr>
        <p:spPr bwMode="auto">
          <a:xfrm>
            <a:off x="5041207" y="3629639"/>
            <a:ext cx="3595128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400" dirty="0"/>
              <a:t>Renk körlüğü</a:t>
            </a:r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18" name="AutoShape 25"/>
          <p:cNvSpPr>
            <a:spLocks noChangeArrowheads="1"/>
          </p:cNvSpPr>
          <p:nvPr/>
        </p:nvSpPr>
        <p:spPr bwMode="auto">
          <a:xfrm>
            <a:off x="5037415" y="2766282"/>
            <a:ext cx="3579132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400" dirty="0"/>
              <a:t>Astigmatizm</a:t>
            </a:r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331" name="AutoShape 25"/>
          <p:cNvSpPr>
            <a:spLocks noChangeArrowheads="1"/>
          </p:cNvSpPr>
          <p:nvPr/>
        </p:nvSpPr>
        <p:spPr bwMode="auto">
          <a:xfrm>
            <a:off x="560645" y="306977"/>
            <a:ext cx="8075690" cy="2076932"/>
          </a:xfrm>
          <a:prstGeom prst="flowChartTerminator">
            <a:avLst/>
          </a:prstGeom>
          <a:gradFill flip="none" rotWithShape="1">
            <a:gsLst>
              <a:gs pos="0">
                <a:srgbClr val="000000"/>
              </a:gs>
              <a:gs pos="49000">
                <a:srgbClr val="002060">
                  <a:lumMod val="100000"/>
                </a:srgbClr>
              </a:gs>
              <a:gs pos="50000">
                <a:srgbClr val="002060"/>
              </a:gs>
              <a:gs pos="98000">
                <a:srgbClr val="000000"/>
              </a:gs>
            </a:gsLst>
            <a:lin ang="5400000" scaled="0"/>
            <a:tileRect/>
          </a:gra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155546" tIns="40522" rIns="1140668" bIns="40522" anchor="ctr"/>
          <a:lstStyle/>
          <a:p>
            <a:endParaRPr lang="tr-TR" sz="1400" dirty="0">
              <a:solidFill>
                <a:schemeClr val="tx1"/>
              </a:solidFill>
            </a:endParaRPr>
          </a:p>
        </p:txBody>
      </p:sp>
      <p:sp>
        <p:nvSpPr>
          <p:cNvPr id="333" name="AutoShape 25"/>
          <p:cNvSpPr>
            <a:spLocks noChangeArrowheads="1"/>
          </p:cNvSpPr>
          <p:nvPr/>
        </p:nvSpPr>
        <p:spPr bwMode="auto">
          <a:xfrm>
            <a:off x="879763" y="2766282"/>
            <a:ext cx="3718727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400" dirty="0"/>
              <a:t>Miyop</a:t>
            </a:r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334" name="Oval 333"/>
          <p:cNvSpPr/>
          <p:nvPr/>
        </p:nvSpPr>
        <p:spPr>
          <a:xfrm>
            <a:off x="817585" y="2806290"/>
            <a:ext cx="543185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A</a:t>
            </a:r>
          </a:p>
        </p:txBody>
      </p:sp>
      <p:sp>
        <p:nvSpPr>
          <p:cNvPr id="335" name="Oval 334"/>
          <p:cNvSpPr/>
          <p:nvPr/>
        </p:nvSpPr>
        <p:spPr>
          <a:xfrm>
            <a:off x="4965408" y="2806290"/>
            <a:ext cx="542696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B</a:t>
            </a:r>
          </a:p>
        </p:txBody>
      </p:sp>
      <p:sp>
        <p:nvSpPr>
          <p:cNvPr id="195" name="Oval 194"/>
          <p:cNvSpPr/>
          <p:nvPr/>
        </p:nvSpPr>
        <p:spPr>
          <a:xfrm>
            <a:off x="4965408" y="3669446"/>
            <a:ext cx="542697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D</a:t>
            </a:r>
          </a:p>
        </p:txBody>
      </p:sp>
      <p:sp>
        <p:nvSpPr>
          <p:cNvPr id="17" name="AutoShape 25"/>
          <p:cNvSpPr>
            <a:spLocks noChangeArrowheads="1"/>
          </p:cNvSpPr>
          <p:nvPr/>
        </p:nvSpPr>
        <p:spPr bwMode="auto">
          <a:xfrm>
            <a:off x="879763" y="3629639"/>
            <a:ext cx="3718727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400" dirty="0"/>
              <a:t> Hipermetrop </a:t>
            </a:r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336" name="Oval 335"/>
          <p:cNvSpPr/>
          <p:nvPr/>
        </p:nvSpPr>
        <p:spPr>
          <a:xfrm>
            <a:off x="814345" y="3656109"/>
            <a:ext cx="546425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C</a:t>
            </a:r>
          </a:p>
        </p:txBody>
      </p:sp>
      <p:grpSp>
        <p:nvGrpSpPr>
          <p:cNvPr id="3" name="Grup 2"/>
          <p:cNvGrpSpPr/>
          <p:nvPr/>
        </p:nvGrpSpPr>
        <p:grpSpPr>
          <a:xfrm>
            <a:off x="266197" y="152463"/>
            <a:ext cx="1227132" cy="1354443"/>
            <a:chOff x="266197" y="152463"/>
            <a:chExt cx="1227132" cy="1354443"/>
          </a:xfrm>
        </p:grpSpPr>
        <p:pic>
          <p:nvPicPr>
            <p:cNvPr id="20" name="Resim 1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 bwMode="auto">
            <a:xfrm>
              <a:off x="266197" y="152463"/>
              <a:ext cx="1227132" cy="135444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1" name="Dikdörtgen 20"/>
            <p:cNvSpPr/>
            <p:nvPr/>
          </p:nvSpPr>
          <p:spPr>
            <a:xfrm>
              <a:off x="296182" y="598942"/>
              <a:ext cx="1088950" cy="697389"/>
            </a:xfrm>
            <a:prstGeom prst="rect">
              <a:avLst/>
            </a:prstGeom>
          </p:spPr>
          <p:txBody>
            <a:bodyPr wrap="square" lIns="81043" tIns="40522" rIns="81043" bIns="40522">
              <a:spAutoFit/>
            </a:bodyPr>
            <a:lstStyle/>
            <a:p>
              <a:pPr algn="ctr"/>
              <a:r>
                <a:rPr lang="tr-TR" sz="1200" b="1" i="1" dirty="0" smtClean="0">
                  <a:solidFill>
                    <a:srgbClr val="7030A0"/>
                  </a:solidFill>
                  <a:latin typeface="Comic Sans MS" panose="030F0702030302020204" pitchFamily="66" charset="0"/>
                </a:rPr>
                <a:t>FEN BİLİMLERİ</a:t>
              </a:r>
            </a:p>
            <a:p>
              <a:pPr algn="ctr"/>
              <a:r>
                <a:rPr lang="tr-TR" sz="1600" b="1" i="1" dirty="0" smtClean="0">
                  <a:solidFill>
                    <a:srgbClr val="7030A0"/>
                  </a:solidFill>
                  <a:latin typeface="Comic Sans MS" panose="030F0702030302020204" pitchFamily="66" charset="0"/>
                </a:rPr>
                <a:t>3</a:t>
              </a:r>
              <a:endParaRPr lang="tr-TR" sz="1600" dirty="0">
                <a:solidFill>
                  <a:srgbClr val="7030A0"/>
                </a:solidFill>
                <a:latin typeface="Comic Sans MS" panose="030F0702030302020204" pitchFamily="66" charset="0"/>
              </a:endParaRPr>
            </a:p>
          </p:txBody>
        </p:sp>
      </p:grpSp>
      <p:sp>
        <p:nvSpPr>
          <p:cNvPr id="22" name="Dikdörtgen 21"/>
          <p:cNvSpPr/>
          <p:nvPr/>
        </p:nvSpPr>
        <p:spPr>
          <a:xfrm>
            <a:off x="1522234" y="978414"/>
            <a:ext cx="6152512" cy="635833"/>
          </a:xfrm>
          <a:prstGeom prst="rect">
            <a:avLst/>
          </a:prstGeom>
        </p:spPr>
        <p:txBody>
          <a:bodyPr wrap="square" lIns="81043" tIns="40522" rIns="81043" bIns="40522">
            <a:spAutoFit/>
          </a:bodyPr>
          <a:lstStyle/>
          <a:p>
            <a:pPr fontAlgn="b"/>
            <a:r>
              <a:rPr lang="tr-TR" sz="1800" dirty="0">
                <a:solidFill>
                  <a:schemeClr val="bg1"/>
                </a:solidFill>
              </a:rPr>
              <a:t>Aşağıdaki göz kusurlarından hangisi uzağı görürken yakını göremez</a:t>
            </a:r>
            <a:r>
              <a:rPr lang="tr-TR" sz="1800" dirty="0" smtClean="0">
                <a:solidFill>
                  <a:schemeClr val="bg1"/>
                </a:solidFill>
              </a:rPr>
              <a:t>?</a:t>
            </a:r>
            <a:endParaRPr lang="tr-TR" sz="1800" dirty="0">
              <a:solidFill>
                <a:srgbClr val="FFC000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4" name="Oval 23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60</a:t>
            </a:r>
          </a:p>
        </p:txBody>
      </p:sp>
      <p:sp>
        <p:nvSpPr>
          <p:cNvPr id="25" name="Oval 24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59</a:t>
            </a:r>
          </a:p>
        </p:txBody>
      </p:sp>
      <p:sp>
        <p:nvSpPr>
          <p:cNvPr id="26" name="Oval 25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58</a:t>
            </a:r>
          </a:p>
        </p:txBody>
      </p:sp>
      <p:sp>
        <p:nvSpPr>
          <p:cNvPr id="27" name="Oval 26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57</a:t>
            </a:r>
          </a:p>
        </p:txBody>
      </p:sp>
      <p:sp>
        <p:nvSpPr>
          <p:cNvPr id="28" name="Oval 27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56</a:t>
            </a:r>
          </a:p>
        </p:txBody>
      </p:sp>
      <p:sp>
        <p:nvSpPr>
          <p:cNvPr id="29" name="Oval 28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55</a:t>
            </a:r>
          </a:p>
        </p:txBody>
      </p:sp>
      <p:sp>
        <p:nvSpPr>
          <p:cNvPr id="30" name="Oval 29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54</a:t>
            </a:r>
          </a:p>
        </p:txBody>
      </p:sp>
      <p:sp>
        <p:nvSpPr>
          <p:cNvPr id="31" name="Oval 30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53</a:t>
            </a:r>
          </a:p>
        </p:txBody>
      </p:sp>
      <p:sp>
        <p:nvSpPr>
          <p:cNvPr id="32" name="Oval 31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52</a:t>
            </a:r>
          </a:p>
        </p:txBody>
      </p:sp>
      <p:sp>
        <p:nvSpPr>
          <p:cNvPr id="33" name="Oval 32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51</a:t>
            </a:r>
          </a:p>
        </p:txBody>
      </p:sp>
      <p:sp>
        <p:nvSpPr>
          <p:cNvPr id="34" name="Oval 33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50</a:t>
            </a:r>
          </a:p>
        </p:txBody>
      </p:sp>
      <p:sp>
        <p:nvSpPr>
          <p:cNvPr id="35" name="Oval 34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49</a:t>
            </a:r>
          </a:p>
        </p:txBody>
      </p:sp>
      <p:sp>
        <p:nvSpPr>
          <p:cNvPr id="36" name="Oval 35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48</a:t>
            </a:r>
          </a:p>
        </p:txBody>
      </p:sp>
      <p:sp>
        <p:nvSpPr>
          <p:cNvPr id="37" name="Oval 36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47</a:t>
            </a:r>
          </a:p>
        </p:txBody>
      </p:sp>
      <p:sp>
        <p:nvSpPr>
          <p:cNvPr id="38" name="Oval 37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46</a:t>
            </a:r>
          </a:p>
        </p:txBody>
      </p:sp>
      <p:sp>
        <p:nvSpPr>
          <p:cNvPr id="39" name="Oval 38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45</a:t>
            </a:r>
          </a:p>
        </p:txBody>
      </p:sp>
      <p:sp>
        <p:nvSpPr>
          <p:cNvPr id="40" name="Oval 39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44</a:t>
            </a:r>
          </a:p>
        </p:txBody>
      </p:sp>
      <p:sp>
        <p:nvSpPr>
          <p:cNvPr id="41" name="Oval 40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43</a:t>
            </a:r>
          </a:p>
        </p:txBody>
      </p:sp>
      <p:sp>
        <p:nvSpPr>
          <p:cNvPr id="42" name="Oval 41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42</a:t>
            </a:r>
          </a:p>
        </p:txBody>
      </p:sp>
      <p:sp>
        <p:nvSpPr>
          <p:cNvPr id="43" name="Oval 42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41</a:t>
            </a:r>
          </a:p>
        </p:txBody>
      </p:sp>
      <p:sp>
        <p:nvSpPr>
          <p:cNvPr id="44" name="Oval 43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40</a:t>
            </a:r>
          </a:p>
        </p:txBody>
      </p:sp>
      <p:sp>
        <p:nvSpPr>
          <p:cNvPr id="45" name="Oval 44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39</a:t>
            </a:r>
          </a:p>
        </p:txBody>
      </p:sp>
      <p:sp>
        <p:nvSpPr>
          <p:cNvPr id="46" name="Oval 45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38</a:t>
            </a:r>
          </a:p>
        </p:txBody>
      </p:sp>
      <p:sp>
        <p:nvSpPr>
          <p:cNvPr id="47" name="Oval 46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37</a:t>
            </a:r>
          </a:p>
        </p:txBody>
      </p:sp>
      <p:sp>
        <p:nvSpPr>
          <p:cNvPr id="48" name="Oval 47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36</a:t>
            </a:r>
          </a:p>
        </p:txBody>
      </p:sp>
      <p:sp>
        <p:nvSpPr>
          <p:cNvPr id="49" name="Oval 48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35</a:t>
            </a:r>
          </a:p>
        </p:txBody>
      </p:sp>
      <p:sp>
        <p:nvSpPr>
          <p:cNvPr id="50" name="Oval 49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34</a:t>
            </a:r>
          </a:p>
        </p:txBody>
      </p:sp>
      <p:sp>
        <p:nvSpPr>
          <p:cNvPr id="51" name="Oval 50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33</a:t>
            </a:r>
          </a:p>
        </p:txBody>
      </p:sp>
      <p:sp>
        <p:nvSpPr>
          <p:cNvPr id="52" name="Oval 51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32</a:t>
            </a:r>
          </a:p>
        </p:txBody>
      </p:sp>
      <p:sp>
        <p:nvSpPr>
          <p:cNvPr id="53" name="Oval 52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31</a:t>
            </a:r>
          </a:p>
        </p:txBody>
      </p:sp>
      <p:sp>
        <p:nvSpPr>
          <p:cNvPr id="54" name="Oval 53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30</a:t>
            </a:r>
          </a:p>
        </p:txBody>
      </p:sp>
      <p:sp>
        <p:nvSpPr>
          <p:cNvPr id="55" name="Oval 54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29</a:t>
            </a:r>
          </a:p>
        </p:txBody>
      </p:sp>
      <p:sp>
        <p:nvSpPr>
          <p:cNvPr id="56" name="Oval 55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28</a:t>
            </a:r>
          </a:p>
        </p:txBody>
      </p:sp>
      <p:sp>
        <p:nvSpPr>
          <p:cNvPr id="57" name="Oval 56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27</a:t>
            </a:r>
          </a:p>
        </p:txBody>
      </p:sp>
      <p:sp>
        <p:nvSpPr>
          <p:cNvPr id="58" name="Oval 57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26</a:t>
            </a:r>
          </a:p>
        </p:txBody>
      </p:sp>
      <p:sp>
        <p:nvSpPr>
          <p:cNvPr id="59" name="Oval 58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25</a:t>
            </a:r>
          </a:p>
        </p:txBody>
      </p:sp>
      <p:sp>
        <p:nvSpPr>
          <p:cNvPr id="60" name="Oval 59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24</a:t>
            </a:r>
          </a:p>
        </p:txBody>
      </p:sp>
      <p:sp>
        <p:nvSpPr>
          <p:cNvPr id="61" name="Oval 60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23</a:t>
            </a:r>
          </a:p>
        </p:txBody>
      </p:sp>
      <p:sp>
        <p:nvSpPr>
          <p:cNvPr id="62" name="Oval 61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22</a:t>
            </a:r>
          </a:p>
        </p:txBody>
      </p:sp>
      <p:sp>
        <p:nvSpPr>
          <p:cNvPr id="63" name="Oval 62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21</a:t>
            </a:r>
          </a:p>
        </p:txBody>
      </p:sp>
      <p:sp>
        <p:nvSpPr>
          <p:cNvPr id="64" name="Oval 63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20</a:t>
            </a:r>
          </a:p>
        </p:txBody>
      </p:sp>
      <p:sp>
        <p:nvSpPr>
          <p:cNvPr id="65" name="Oval 64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19</a:t>
            </a:r>
          </a:p>
        </p:txBody>
      </p:sp>
      <p:sp>
        <p:nvSpPr>
          <p:cNvPr id="66" name="Oval 65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18</a:t>
            </a:r>
          </a:p>
        </p:txBody>
      </p:sp>
      <p:sp>
        <p:nvSpPr>
          <p:cNvPr id="67" name="Oval 66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17</a:t>
            </a:r>
          </a:p>
        </p:txBody>
      </p:sp>
      <p:sp>
        <p:nvSpPr>
          <p:cNvPr id="68" name="Oval 67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16</a:t>
            </a:r>
          </a:p>
        </p:txBody>
      </p:sp>
      <p:sp>
        <p:nvSpPr>
          <p:cNvPr id="69" name="Oval 68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15</a:t>
            </a:r>
          </a:p>
        </p:txBody>
      </p:sp>
      <p:sp>
        <p:nvSpPr>
          <p:cNvPr id="70" name="Oval 69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14</a:t>
            </a:r>
          </a:p>
        </p:txBody>
      </p:sp>
      <p:sp>
        <p:nvSpPr>
          <p:cNvPr id="71" name="Oval 70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13</a:t>
            </a:r>
          </a:p>
        </p:txBody>
      </p:sp>
      <p:sp>
        <p:nvSpPr>
          <p:cNvPr id="72" name="Oval 71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12</a:t>
            </a:r>
          </a:p>
        </p:txBody>
      </p:sp>
      <p:sp>
        <p:nvSpPr>
          <p:cNvPr id="73" name="Oval 72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11</a:t>
            </a:r>
          </a:p>
        </p:txBody>
      </p:sp>
      <p:sp>
        <p:nvSpPr>
          <p:cNvPr id="74" name="Oval 73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10</a:t>
            </a:r>
          </a:p>
        </p:txBody>
      </p:sp>
      <p:sp>
        <p:nvSpPr>
          <p:cNvPr id="75" name="Oval 74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9</a:t>
            </a:r>
          </a:p>
        </p:txBody>
      </p:sp>
      <p:sp>
        <p:nvSpPr>
          <p:cNvPr id="76" name="Oval 75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8</a:t>
            </a:r>
          </a:p>
        </p:txBody>
      </p:sp>
      <p:sp>
        <p:nvSpPr>
          <p:cNvPr id="77" name="Oval 76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7</a:t>
            </a:r>
          </a:p>
        </p:txBody>
      </p:sp>
      <p:sp>
        <p:nvSpPr>
          <p:cNvPr id="78" name="Oval 77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</a:t>
            </a:r>
          </a:p>
        </p:txBody>
      </p:sp>
      <p:sp>
        <p:nvSpPr>
          <p:cNvPr id="79" name="Oval 78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80" name="Oval 79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</a:t>
            </a:r>
          </a:p>
        </p:txBody>
      </p:sp>
      <p:sp>
        <p:nvSpPr>
          <p:cNvPr id="81" name="Oval 80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82" name="Oval 81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83" name="Oval 82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84" name="Oval 83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924" tIns="25924" rIns="25924" bIns="25924" rtlCol="0" anchor="ctr"/>
          <a:lstStyle/>
          <a:p>
            <a:pPr algn="ctr"/>
            <a:r>
              <a:rPr lang="tr-TR" sz="2400" b="1" dirty="0">
                <a:solidFill>
                  <a:srgbClr val="FFFF00"/>
                </a:solidFill>
                <a:latin typeface="Comic Sans MS" pitchFamily="66" charset="0"/>
                <a:ea typeface="Segoe UI" pitchFamily="34" charset="0"/>
                <a:cs typeface="Segoe UI" pitchFamily="34" charset="0"/>
              </a:rPr>
              <a:t>Süre bitti</a:t>
            </a:r>
          </a:p>
        </p:txBody>
      </p:sp>
      <p:sp>
        <p:nvSpPr>
          <p:cNvPr id="85" name="Oval 84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08000" rtlCol="0" anchor="ctr"/>
          <a:lstStyle/>
          <a:p>
            <a:pPr algn="ctr"/>
            <a:r>
              <a:rPr lang="tr-TR" sz="1600" b="1" dirty="0">
                <a:solidFill>
                  <a:srgbClr val="FFFF00"/>
                </a:solidFill>
                <a:latin typeface="Comic Sans MS" pitchFamily="66" charset="0"/>
              </a:rPr>
              <a:t>Şimdi cevaplar</a:t>
            </a:r>
          </a:p>
        </p:txBody>
      </p:sp>
      <p:sp>
        <p:nvSpPr>
          <p:cNvPr id="86" name="Oval 85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1600" b="1" dirty="0" smtClean="0">
                <a:solidFill>
                  <a:srgbClr val="FFFF00"/>
                </a:solidFill>
                <a:latin typeface="Comic Sans MS" pitchFamily="66" charset="0"/>
              </a:rPr>
              <a:t>BAŞLA</a:t>
            </a:r>
            <a:endParaRPr lang="tr-TR" sz="1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grpSp>
        <p:nvGrpSpPr>
          <p:cNvPr id="87" name="Grup 86"/>
          <p:cNvGrpSpPr/>
          <p:nvPr/>
        </p:nvGrpSpPr>
        <p:grpSpPr>
          <a:xfrm>
            <a:off x="7439370" y="1073411"/>
            <a:ext cx="1381102" cy="1354323"/>
            <a:chOff x="7353504" y="1349153"/>
            <a:chExt cx="1907400" cy="1872208"/>
          </a:xfrm>
        </p:grpSpPr>
        <p:sp>
          <p:nvSpPr>
            <p:cNvPr id="88" name="Oval 87"/>
            <p:cNvSpPr/>
            <p:nvPr/>
          </p:nvSpPr>
          <p:spPr>
            <a:xfrm>
              <a:off x="7353504" y="1349153"/>
              <a:ext cx="1907400" cy="1872208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FFFFFF"/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sz="2300" b="1" dirty="0">
                <a:solidFill>
                  <a:srgbClr val="FFFF00"/>
                </a:solidFill>
                <a:latin typeface="Comic Sans MS" pitchFamily="66" charset="0"/>
              </a:endParaRPr>
            </a:p>
          </p:txBody>
        </p:sp>
        <p:sp>
          <p:nvSpPr>
            <p:cNvPr id="89" name="WordArt 19"/>
            <p:cNvSpPr>
              <a:spLocks noChangeArrowheads="1" noChangeShapeType="1" noTextEdit="1"/>
            </p:cNvSpPr>
            <p:nvPr/>
          </p:nvSpPr>
          <p:spPr bwMode="auto">
            <a:xfrm rot="6038858">
              <a:off x="7635287" y="1663578"/>
              <a:ext cx="1382044" cy="1225992"/>
            </a:xfrm>
            <a:prstGeom prst="rect">
              <a:avLst/>
            </a:prstGeom>
            <a:noFill/>
            <a:extLst/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Front">
                  <a:rot lat="20639999" lon="20699999" rev="0"/>
                </a:camera>
                <a:lightRig rig="legacyNormal3" dir="l"/>
              </a:scene3d>
              <a:sp3d extrusionH="201600" prstMaterial="legacyPlastic">
                <a:extrusionClr>
                  <a:srgbClr val="FF9966"/>
                </a:extrusionClr>
              </a:sp3d>
            </a:bodyPr>
            <a:lstStyle/>
            <a:p>
              <a:pPr algn="ctr" fontAlgn="auto"/>
              <a:r>
                <a:rPr lang="tr-TR" sz="2600" kern="10" dirty="0">
                  <a:ln w="9525"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atin typeface="Arial Black"/>
                </a:rPr>
                <a:t>?</a:t>
              </a:r>
            </a:p>
          </p:txBody>
        </p:sp>
      </p:grpSp>
      <p:sp>
        <p:nvSpPr>
          <p:cNvPr id="90" name="Oval 89">
            <a:hlinkClick r:id="rId9" action="ppaction://hlinkfile"/>
          </p:cNvPr>
          <p:cNvSpPr/>
          <p:nvPr/>
        </p:nvSpPr>
        <p:spPr>
          <a:xfrm>
            <a:off x="8490065" y="120258"/>
            <a:ext cx="542697" cy="548023"/>
          </a:xfrm>
          <a:prstGeom prst="ellipse">
            <a:avLst/>
          </a:prstGeom>
          <a:solidFill>
            <a:srgbClr val="BC77E3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3857515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9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400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4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9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400"/>
                            </p:stCondLst>
                            <p:childTnLst>
                              <p:par>
                                <p:cTn id="5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900"/>
                            </p:stCondLst>
                            <p:childTnLst>
                              <p:par>
                                <p:cTn id="6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A60A"/>
                                      </p:to>
                                    </p:animClr>
                                    <p:set>
                                      <p:cBhvr>
                                        <p:cTn id="8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0"/>
                            </p:stCondLst>
                            <p:childTnLst>
                              <p:par>
                                <p:cTn id="8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000"/>
                            </p:stCondLst>
                            <p:childTnLst>
                              <p:par>
                                <p:cTn id="10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000"/>
                            </p:stCondLst>
                            <p:childTnLst>
                              <p:par>
                                <p:cTn id="10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000"/>
                            </p:stCondLst>
                            <p:childTnLst>
                              <p:par>
                                <p:cTn id="1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8000"/>
                            </p:stCondLst>
                            <p:childTnLst>
                              <p:par>
                                <p:cTn id="1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9000"/>
                            </p:stCondLst>
                            <p:childTnLst>
                              <p:par>
                                <p:cTn id="1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4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5000"/>
                            </p:stCondLst>
                            <p:childTnLst>
                              <p:par>
                                <p:cTn id="14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6000"/>
                            </p:stCondLst>
                            <p:childTnLst>
                              <p:par>
                                <p:cTn id="14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7000"/>
                            </p:stCondLst>
                            <p:childTnLst>
                              <p:par>
                                <p:cTn id="15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8000"/>
                            </p:stCondLst>
                            <p:childTnLst>
                              <p:par>
                                <p:cTn id="15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20000"/>
                            </p:stCondLst>
                            <p:childTnLst>
                              <p:par>
                                <p:cTn id="15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6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22000"/>
                            </p:stCondLst>
                            <p:childTnLst>
                              <p:par>
                                <p:cTn id="16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25000"/>
                            </p:stCondLst>
                            <p:childTnLst>
                              <p:par>
                                <p:cTn id="17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26000"/>
                            </p:stCondLst>
                            <p:childTnLst>
                              <p:par>
                                <p:cTn id="17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27000"/>
                            </p:stCondLst>
                            <p:childTnLst>
                              <p:par>
                                <p:cTn id="18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8000"/>
                            </p:stCondLst>
                            <p:childTnLst>
                              <p:par>
                                <p:cTn id="18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29000"/>
                            </p:stCondLst>
                            <p:childTnLst>
                              <p:par>
                                <p:cTn id="18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30000"/>
                            </p:stCondLst>
                            <p:childTnLst>
                              <p:par>
                                <p:cTn id="18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31000"/>
                            </p:stCondLst>
                            <p:childTnLst>
                              <p:par>
                                <p:cTn id="19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32000"/>
                            </p:stCondLst>
                            <p:childTnLst>
                              <p:par>
                                <p:cTn id="19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33000"/>
                            </p:stCondLst>
                            <p:childTnLst>
                              <p:par>
                                <p:cTn id="19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34000"/>
                            </p:stCondLst>
                            <p:childTnLst>
                              <p:par>
                                <p:cTn id="20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35000"/>
                            </p:stCondLst>
                            <p:childTnLst>
                              <p:par>
                                <p:cTn id="20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0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37000"/>
                            </p:stCondLst>
                            <p:childTnLst>
                              <p:par>
                                <p:cTn id="21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38000"/>
                            </p:stCondLst>
                            <p:childTnLst>
                              <p:par>
                                <p:cTn id="21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39000"/>
                            </p:stCondLst>
                            <p:childTnLst>
                              <p:par>
                                <p:cTn id="21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40000"/>
                            </p:stCondLst>
                            <p:childTnLst>
                              <p:par>
                                <p:cTn id="21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41000"/>
                            </p:stCondLst>
                            <p:childTnLst>
                              <p:par>
                                <p:cTn id="22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42000"/>
                            </p:stCondLst>
                            <p:childTnLst>
                              <p:par>
                                <p:cTn id="22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43000"/>
                            </p:stCondLst>
                            <p:childTnLst>
                              <p:par>
                                <p:cTn id="22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44000"/>
                            </p:stCondLst>
                            <p:childTnLst>
                              <p:par>
                                <p:cTn id="23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45000"/>
                            </p:stCondLst>
                            <p:childTnLst>
                              <p:par>
                                <p:cTn id="23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46000"/>
                            </p:stCondLst>
                            <p:childTnLst>
                              <p:par>
                                <p:cTn id="23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47000"/>
                            </p:stCondLst>
                            <p:childTnLst>
                              <p:par>
                                <p:cTn id="24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48000"/>
                            </p:stCondLst>
                            <p:childTnLst>
                              <p:par>
                                <p:cTn id="24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49000"/>
                            </p:stCondLst>
                            <p:childTnLst>
                              <p:par>
                                <p:cTn id="24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50000"/>
                            </p:stCondLst>
                            <p:childTnLst>
                              <p:par>
                                <p:cTn id="24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51000"/>
                            </p:stCondLst>
                            <p:childTnLst>
                              <p:par>
                                <p:cTn id="25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52000"/>
                            </p:stCondLst>
                            <p:childTnLst>
                              <p:par>
                                <p:cTn id="25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>
                            <p:stCondLst>
                              <p:cond delay="53000"/>
                            </p:stCondLst>
                            <p:childTnLst>
                              <p:par>
                                <p:cTn id="25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54000"/>
                            </p:stCondLst>
                            <p:childTnLst>
                              <p:par>
                                <p:cTn id="26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55000"/>
                            </p:stCondLst>
                            <p:childTnLst>
                              <p:par>
                                <p:cTn id="26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>
                            <p:stCondLst>
                              <p:cond delay="56000"/>
                            </p:stCondLst>
                            <p:childTnLst>
                              <p:par>
                                <p:cTn id="26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9" fill="hold">
                            <p:stCondLst>
                              <p:cond delay="57000"/>
                            </p:stCondLst>
                            <p:childTnLst>
                              <p:par>
                                <p:cTn id="27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58000"/>
                            </p:stCondLst>
                            <p:childTnLst>
                              <p:par>
                                <p:cTn id="27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>
                            <p:stCondLst>
                              <p:cond delay="59000"/>
                            </p:stCondLst>
                            <p:childTnLst>
                              <p:par>
                                <p:cTn id="27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</p:childTnLst>
        </p:cTn>
      </p:par>
    </p:tnLst>
    <p:bldLst>
      <p:bldP spid="19" grpId="0" animBg="1"/>
      <p:bldP spid="18" grpId="0" animBg="1"/>
      <p:bldP spid="331" grpId="0" animBg="1"/>
      <p:bldP spid="333" grpId="0" animBg="1"/>
      <p:bldP spid="334" grpId="0" animBg="1"/>
      <p:bldP spid="335" grpId="0" animBg="1"/>
      <p:bldP spid="195" grpId="0" animBg="1"/>
      <p:bldP spid="17" grpId="0" animBg="1"/>
      <p:bldP spid="336" grpId="0" animBg="1"/>
      <p:bldP spid="22" grpId="0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6" grpId="1" animBg="1"/>
      <p:bldP spid="86" grpId="2" animBg="1"/>
      <p:bldP spid="9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0" y="2147999"/>
            <a:ext cx="9144000" cy="685485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endParaRPr lang="tr-TR"/>
          </a:p>
        </p:txBody>
      </p:sp>
      <p:sp>
        <p:nvSpPr>
          <p:cNvPr id="3" name="Oval 2"/>
          <p:cNvSpPr/>
          <p:nvPr/>
        </p:nvSpPr>
        <p:spPr>
          <a:xfrm>
            <a:off x="2951820" y="951570"/>
            <a:ext cx="3240360" cy="307834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endParaRPr lang="tr-TR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753" y="1652944"/>
            <a:ext cx="3046493" cy="1675594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tr-TR" sz="4800" b="1" dirty="0" smtClean="0">
                <a:solidFill>
                  <a:srgbClr val="FFFF00"/>
                </a:solidFill>
              </a:rPr>
              <a:t>SOSYAL BİLGİLER</a:t>
            </a:r>
            <a:endParaRPr lang="tr-TR" sz="4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8907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AutoShape 25"/>
          <p:cNvSpPr>
            <a:spLocks noChangeArrowheads="1"/>
          </p:cNvSpPr>
          <p:nvPr/>
        </p:nvSpPr>
        <p:spPr bwMode="auto">
          <a:xfrm>
            <a:off x="1462384" y="2715766"/>
            <a:ext cx="6084429" cy="1259447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252000" tIns="40522" rIns="81043" bIns="40522" anchor="ctr"/>
          <a:lstStyle/>
          <a:p>
            <a:pPr marL="246928" indent="-246928" algn="ctr"/>
            <a:r>
              <a:rPr lang="tr-TR" sz="3600" dirty="0" smtClean="0">
                <a:solidFill>
                  <a:srgbClr val="FFFFFF"/>
                </a:solidFill>
              </a:rPr>
              <a:t>DİLEKÇE</a:t>
            </a:r>
            <a:endParaRPr lang="tr-TR" sz="3600" dirty="0">
              <a:solidFill>
                <a:srgbClr val="FFFFFF"/>
              </a:solidFill>
            </a:endParaRPr>
          </a:p>
        </p:txBody>
      </p:sp>
      <p:sp>
        <p:nvSpPr>
          <p:cNvPr id="331" name="AutoShape 25"/>
          <p:cNvSpPr>
            <a:spLocks noChangeArrowheads="1"/>
          </p:cNvSpPr>
          <p:nvPr/>
        </p:nvSpPr>
        <p:spPr bwMode="auto">
          <a:xfrm>
            <a:off x="560645" y="306977"/>
            <a:ext cx="8075690" cy="2076932"/>
          </a:xfrm>
          <a:prstGeom prst="flowChartTerminator">
            <a:avLst/>
          </a:prstGeom>
          <a:gradFill flip="none" rotWithShape="1">
            <a:gsLst>
              <a:gs pos="0">
                <a:srgbClr val="000000"/>
              </a:gs>
              <a:gs pos="49000">
                <a:srgbClr val="002060">
                  <a:lumMod val="100000"/>
                </a:srgbClr>
              </a:gs>
              <a:gs pos="50000">
                <a:srgbClr val="002060"/>
              </a:gs>
              <a:gs pos="98000">
                <a:srgbClr val="000000"/>
              </a:gs>
            </a:gsLst>
            <a:lin ang="5400000" scaled="0"/>
            <a:tileRect/>
          </a:gra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155546" tIns="40522" rIns="1140668" bIns="40522" anchor="ctr"/>
          <a:lstStyle/>
          <a:p>
            <a:endParaRPr lang="tr-TR" sz="1400" dirty="0">
              <a:solidFill>
                <a:schemeClr val="tx1"/>
              </a:solidFill>
            </a:endParaRPr>
          </a:p>
        </p:txBody>
      </p:sp>
      <p:sp>
        <p:nvSpPr>
          <p:cNvPr id="335" name="Oval 334"/>
          <p:cNvSpPr/>
          <p:nvPr/>
        </p:nvSpPr>
        <p:spPr>
          <a:xfrm>
            <a:off x="1482415" y="2759834"/>
            <a:ext cx="1220056" cy="1159317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 smtClean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CEVAP</a:t>
            </a:r>
            <a:endParaRPr lang="tr-TR" sz="2900" b="1" dirty="0">
              <a:ln w="17780" cmpd="sng">
                <a:noFill/>
                <a:prstDash val="solid"/>
                <a:miter lim="800000"/>
              </a:ln>
              <a:solidFill>
                <a:srgbClr val="000000"/>
              </a:solidFill>
            </a:endParaRPr>
          </a:p>
        </p:txBody>
      </p:sp>
      <p:grpSp>
        <p:nvGrpSpPr>
          <p:cNvPr id="11" name="Grup 10"/>
          <p:cNvGrpSpPr/>
          <p:nvPr/>
        </p:nvGrpSpPr>
        <p:grpSpPr>
          <a:xfrm>
            <a:off x="339834" y="303156"/>
            <a:ext cx="1247637" cy="1354443"/>
            <a:chOff x="245692" y="152463"/>
            <a:chExt cx="1247637" cy="1354443"/>
          </a:xfrm>
        </p:grpSpPr>
        <p:pic>
          <p:nvPicPr>
            <p:cNvPr id="12" name="Resim 1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 bwMode="auto">
            <a:xfrm>
              <a:off x="266197" y="152463"/>
              <a:ext cx="1227132" cy="135444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3" name="Dikdörtgen 12"/>
            <p:cNvSpPr/>
            <p:nvPr/>
          </p:nvSpPr>
          <p:spPr>
            <a:xfrm>
              <a:off x="245692" y="597024"/>
              <a:ext cx="1227132" cy="758944"/>
            </a:xfrm>
            <a:prstGeom prst="rect">
              <a:avLst/>
            </a:prstGeom>
          </p:spPr>
          <p:txBody>
            <a:bodyPr wrap="square" lIns="81043" tIns="40522" rIns="81043" bIns="40522">
              <a:spAutoFit/>
            </a:bodyPr>
            <a:lstStyle/>
            <a:p>
              <a:pPr algn="ctr"/>
              <a:r>
                <a:rPr lang="tr-TR" sz="1200" b="1" i="1" dirty="0" smtClean="0">
                  <a:solidFill>
                    <a:srgbClr val="7030A0"/>
                  </a:solidFill>
                  <a:latin typeface="Comic Sans MS" panose="030F0702030302020204" pitchFamily="66" charset="0"/>
                </a:rPr>
                <a:t>SOSYAL BİLGİLER</a:t>
              </a:r>
            </a:p>
            <a:p>
              <a:pPr algn="ctr"/>
              <a:r>
                <a:rPr lang="tr-TR" sz="2000" b="1" i="1" dirty="0" smtClean="0">
                  <a:solidFill>
                    <a:srgbClr val="7030A0"/>
                  </a:solidFill>
                  <a:latin typeface="Comic Sans MS" panose="030F0702030302020204" pitchFamily="66" charset="0"/>
                </a:rPr>
                <a:t>1</a:t>
              </a:r>
              <a:endParaRPr lang="tr-TR" sz="2000" dirty="0">
                <a:solidFill>
                  <a:srgbClr val="7030A0"/>
                </a:solidFill>
                <a:latin typeface="Comic Sans MS" panose="030F0702030302020204" pitchFamily="66" charset="0"/>
              </a:endParaRPr>
            </a:p>
          </p:txBody>
        </p:sp>
      </p:grpSp>
      <p:sp>
        <p:nvSpPr>
          <p:cNvPr id="3" name="Metin kutusu 2"/>
          <p:cNvSpPr txBox="1"/>
          <p:nvPr/>
        </p:nvSpPr>
        <p:spPr>
          <a:xfrm>
            <a:off x="1779375" y="683723"/>
            <a:ext cx="55048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>
                <a:solidFill>
                  <a:schemeClr val="bg1"/>
                </a:solidFill>
              </a:rPr>
              <a:t>Bir isteği bildirmek, bir şikayeti duyurmak veya herhangi bir konuda bilgi almak amacıyla resmi veya özel kurum ve kuruluşlara yazılan resmi yazıya ne ad verilir?</a:t>
            </a:r>
          </a:p>
        </p:txBody>
      </p:sp>
      <p:sp>
        <p:nvSpPr>
          <p:cNvPr id="19" name="Oval 1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0" name="Oval 1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60</a:t>
            </a:r>
          </a:p>
        </p:txBody>
      </p:sp>
      <p:sp>
        <p:nvSpPr>
          <p:cNvPr id="21" name="Oval 2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59</a:t>
            </a:r>
          </a:p>
        </p:txBody>
      </p:sp>
      <p:sp>
        <p:nvSpPr>
          <p:cNvPr id="22" name="Oval 2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58</a:t>
            </a:r>
          </a:p>
        </p:txBody>
      </p:sp>
      <p:sp>
        <p:nvSpPr>
          <p:cNvPr id="23" name="Oval 2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57</a:t>
            </a:r>
          </a:p>
        </p:txBody>
      </p:sp>
      <p:sp>
        <p:nvSpPr>
          <p:cNvPr id="24" name="Oval 2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56</a:t>
            </a:r>
          </a:p>
        </p:txBody>
      </p:sp>
      <p:sp>
        <p:nvSpPr>
          <p:cNvPr id="25" name="Oval 2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55</a:t>
            </a:r>
          </a:p>
        </p:txBody>
      </p:sp>
      <p:sp>
        <p:nvSpPr>
          <p:cNvPr id="26" name="Oval 2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54</a:t>
            </a:r>
          </a:p>
        </p:txBody>
      </p:sp>
      <p:sp>
        <p:nvSpPr>
          <p:cNvPr id="27" name="Oval 2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53</a:t>
            </a:r>
          </a:p>
        </p:txBody>
      </p:sp>
      <p:sp>
        <p:nvSpPr>
          <p:cNvPr id="28" name="Oval 2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52</a:t>
            </a:r>
          </a:p>
        </p:txBody>
      </p:sp>
      <p:sp>
        <p:nvSpPr>
          <p:cNvPr id="29" name="Oval 2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51</a:t>
            </a:r>
          </a:p>
        </p:txBody>
      </p:sp>
      <p:sp>
        <p:nvSpPr>
          <p:cNvPr id="30" name="Oval 2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50</a:t>
            </a:r>
          </a:p>
        </p:txBody>
      </p:sp>
      <p:sp>
        <p:nvSpPr>
          <p:cNvPr id="31" name="Oval 3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49</a:t>
            </a:r>
          </a:p>
        </p:txBody>
      </p:sp>
      <p:sp>
        <p:nvSpPr>
          <p:cNvPr id="32" name="Oval 3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48</a:t>
            </a:r>
          </a:p>
        </p:txBody>
      </p:sp>
      <p:sp>
        <p:nvSpPr>
          <p:cNvPr id="33" name="Oval 3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47</a:t>
            </a:r>
          </a:p>
        </p:txBody>
      </p:sp>
      <p:sp>
        <p:nvSpPr>
          <p:cNvPr id="34" name="Oval 3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46</a:t>
            </a:r>
          </a:p>
        </p:txBody>
      </p:sp>
      <p:sp>
        <p:nvSpPr>
          <p:cNvPr id="35" name="Oval 3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45</a:t>
            </a:r>
          </a:p>
        </p:txBody>
      </p:sp>
      <p:sp>
        <p:nvSpPr>
          <p:cNvPr id="36" name="Oval 3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44</a:t>
            </a:r>
          </a:p>
        </p:txBody>
      </p:sp>
      <p:sp>
        <p:nvSpPr>
          <p:cNvPr id="37" name="Oval 3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43</a:t>
            </a:r>
          </a:p>
        </p:txBody>
      </p:sp>
      <p:sp>
        <p:nvSpPr>
          <p:cNvPr id="38" name="Oval 3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42</a:t>
            </a:r>
          </a:p>
        </p:txBody>
      </p:sp>
      <p:sp>
        <p:nvSpPr>
          <p:cNvPr id="39" name="Oval 3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41</a:t>
            </a:r>
          </a:p>
        </p:txBody>
      </p:sp>
      <p:sp>
        <p:nvSpPr>
          <p:cNvPr id="40" name="Oval 3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40</a:t>
            </a:r>
          </a:p>
        </p:txBody>
      </p:sp>
      <p:sp>
        <p:nvSpPr>
          <p:cNvPr id="41" name="Oval 4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39</a:t>
            </a:r>
          </a:p>
        </p:txBody>
      </p:sp>
      <p:sp>
        <p:nvSpPr>
          <p:cNvPr id="42" name="Oval 4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38</a:t>
            </a:r>
          </a:p>
        </p:txBody>
      </p:sp>
      <p:sp>
        <p:nvSpPr>
          <p:cNvPr id="43" name="Oval 4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37</a:t>
            </a:r>
          </a:p>
        </p:txBody>
      </p:sp>
      <p:sp>
        <p:nvSpPr>
          <p:cNvPr id="44" name="Oval 4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36</a:t>
            </a:r>
          </a:p>
        </p:txBody>
      </p:sp>
      <p:sp>
        <p:nvSpPr>
          <p:cNvPr id="45" name="Oval 4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35</a:t>
            </a:r>
          </a:p>
        </p:txBody>
      </p:sp>
      <p:sp>
        <p:nvSpPr>
          <p:cNvPr id="46" name="Oval 4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34</a:t>
            </a:r>
          </a:p>
        </p:txBody>
      </p:sp>
      <p:sp>
        <p:nvSpPr>
          <p:cNvPr id="47" name="Oval 4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33</a:t>
            </a:r>
          </a:p>
        </p:txBody>
      </p:sp>
      <p:sp>
        <p:nvSpPr>
          <p:cNvPr id="48" name="Oval 4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32</a:t>
            </a:r>
          </a:p>
        </p:txBody>
      </p:sp>
      <p:sp>
        <p:nvSpPr>
          <p:cNvPr id="49" name="Oval 4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31</a:t>
            </a:r>
          </a:p>
        </p:txBody>
      </p:sp>
      <p:sp>
        <p:nvSpPr>
          <p:cNvPr id="50" name="Oval 4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30</a:t>
            </a:r>
          </a:p>
        </p:txBody>
      </p:sp>
      <p:sp>
        <p:nvSpPr>
          <p:cNvPr id="51" name="Oval 5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29</a:t>
            </a:r>
          </a:p>
        </p:txBody>
      </p:sp>
      <p:sp>
        <p:nvSpPr>
          <p:cNvPr id="52" name="Oval 5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28</a:t>
            </a:r>
          </a:p>
        </p:txBody>
      </p:sp>
      <p:sp>
        <p:nvSpPr>
          <p:cNvPr id="53" name="Oval 5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27</a:t>
            </a:r>
          </a:p>
        </p:txBody>
      </p:sp>
      <p:sp>
        <p:nvSpPr>
          <p:cNvPr id="54" name="Oval 5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26</a:t>
            </a:r>
          </a:p>
        </p:txBody>
      </p:sp>
      <p:sp>
        <p:nvSpPr>
          <p:cNvPr id="55" name="Oval 5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25</a:t>
            </a:r>
          </a:p>
        </p:txBody>
      </p:sp>
      <p:sp>
        <p:nvSpPr>
          <p:cNvPr id="56" name="Oval 5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24</a:t>
            </a:r>
          </a:p>
        </p:txBody>
      </p:sp>
      <p:sp>
        <p:nvSpPr>
          <p:cNvPr id="57" name="Oval 5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23</a:t>
            </a:r>
          </a:p>
        </p:txBody>
      </p:sp>
      <p:sp>
        <p:nvSpPr>
          <p:cNvPr id="58" name="Oval 5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22</a:t>
            </a:r>
          </a:p>
        </p:txBody>
      </p:sp>
      <p:sp>
        <p:nvSpPr>
          <p:cNvPr id="59" name="Oval 5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21</a:t>
            </a:r>
          </a:p>
        </p:txBody>
      </p:sp>
      <p:sp>
        <p:nvSpPr>
          <p:cNvPr id="60" name="Oval 5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20</a:t>
            </a:r>
          </a:p>
        </p:txBody>
      </p:sp>
      <p:sp>
        <p:nvSpPr>
          <p:cNvPr id="61" name="Oval 6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19</a:t>
            </a:r>
          </a:p>
        </p:txBody>
      </p:sp>
      <p:sp>
        <p:nvSpPr>
          <p:cNvPr id="62" name="Oval 6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18</a:t>
            </a:r>
          </a:p>
        </p:txBody>
      </p:sp>
      <p:sp>
        <p:nvSpPr>
          <p:cNvPr id="63" name="Oval 6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17</a:t>
            </a:r>
          </a:p>
        </p:txBody>
      </p:sp>
      <p:sp>
        <p:nvSpPr>
          <p:cNvPr id="64" name="Oval 6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16</a:t>
            </a:r>
          </a:p>
        </p:txBody>
      </p:sp>
      <p:sp>
        <p:nvSpPr>
          <p:cNvPr id="65" name="Oval 6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15</a:t>
            </a:r>
          </a:p>
        </p:txBody>
      </p:sp>
      <p:sp>
        <p:nvSpPr>
          <p:cNvPr id="66" name="Oval 6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14</a:t>
            </a:r>
          </a:p>
        </p:txBody>
      </p:sp>
      <p:sp>
        <p:nvSpPr>
          <p:cNvPr id="67" name="Oval 6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13</a:t>
            </a:r>
          </a:p>
        </p:txBody>
      </p:sp>
      <p:sp>
        <p:nvSpPr>
          <p:cNvPr id="68" name="Oval 6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12</a:t>
            </a:r>
          </a:p>
        </p:txBody>
      </p:sp>
      <p:sp>
        <p:nvSpPr>
          <p:cNvPr id="69" name="Oval 6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11</a:t>
            </a:r>
          </a:p>
        </p:txBody>
      </p:sp>
      <p:sp>
        <p:nvSpPr>
          <p:cNvPr id="70" name="Oval 6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10</a:t>
            </a:r>
          </a:p>
        </p:txBody>
      </p:sp>
      <p:sp>
        <p:nvSpPr>
          <p:cNvPr id="71" name="Oval 7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9</a:t>
            </a:r>
          </a:p>
        </p:txBody>
      </p:sp>
      <p:sp>
        <p:nvSpPr>
          <p:cNvPr id="72" name="Oval 7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8</a:t>
            </a:r>
          </a:p>
        </p:txBody>
      </p:sp>
      <p:sp>
        <p:nvSpPr>
          <p:cNvPr id="73" name="Oval 7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7</a:t>
            </a:r>
          </a:p>
        </p:txBody>
      </p:sp>
      <p:sp>
        <p:nvSpPr>
          <p:cNvPr id="74" name="Oval 7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</a:t>
            </a:r>
          </a:p>
        </p:txBody>
      </p:sp>
      <p:sp>
        <p:nvSpPr>
          <p:cNvPr id="75" name="Oval 7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76" name="Oval 7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</a:t>
            </a:r>
          </a:p>
        </p:txBody>
      </p:sp>
      <p:sp>
        <p:nvSpPr>
          <p:cNvPr id="77" name="Oval 7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78" name="Oval 7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79" name="Oval 7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80" name="Oval 7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924" tIns="25924" rIns="25924" bIns="25924" rtlCol="0" anchor="ctr"/>
          <a:lstStyle/>
          <a:p>
            <a:pPr algn="ctr"/>
            <a:r>
              <a:rPr lang="tr-TR" sz="2400" b="1" dirty="0">
                <a:solidFill>
                  <a:srgbClr val="FFFF00"/>
                </a:solidFill>
                <a:latin typeface="Comic Sans MS" pitchFamily="66" charset="0"/>
                <a:ea typeface="Segoe UI" pitchFamily="34" charset="0"/>
                <a:cs typeface="Segoe UI" pitchFamily="34" charset="0"/>
              </a:rPr>
              <a:t>Süre bitti</a:t>
            </a:r>
          </a:p>
        </p:txBody>
      </p:sp>
      <p:sp>
        <p:nvSpPr>
          <p:cNvPr id="81" name="Oval 8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08000" rtlCol="0" anchor="ctr"/>
          <a:lstStyle/>
          <a:p>
            <a:pPr algn="ctr"/>
            <a:r>
              <a:rPr lang="tr-TR" sz="1600" b="1" dirty="0">
                <a:solidFill>
                  <a:srgbClr val="FFFF00"/>
                </a:solidFill>
                <a:latin typeface="Comic Sans MS" pitchFamily="66" charset="0"/>
              </a:rPr>
              <a:t>Şimdi cevaplar</a:t>
            </a:r>
          </a:p>
        </p:txBody>
      </p:sp>
      <p:sp>
        <p:nvSpPr>
          <p:cNvPr id="82" name="Oval 8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1600" b="1" dirty="0" smtClean="0">
                <a:solidFill>
                  <a:srgbClr val="FFFF00"/>
                </a:solidFill>
                <a:latin typeface="Comic Sans MS" pitchFamily="66" charset="0"/>
              </a:rPr>
              <a:t>BAŞLA</a:t>
            </a:r>
            <a:endParaRPr lang="tr-TR" sz="1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grpSp>
        <p:nvGrpSpPr>
          <p:cNvPr id="83" name="Grup 82"/>
          <p:cNvGrpSpPr/>
          <p:nvPr/>
        </p:nvGrpSpPr>
        <p:grpSpPr>
          <a:xfrm>
            <a:off x="7304177" y="1029586"/>
            <a:ext cx="1381102" cy="1354323"/>
            <a:chOff x="7353504" y="1349153"/>
            <a:chExt cx="1907400" cy="1872208"/>
          </a:xfrm>
        </p:grpSpPr>
        <p:sp>
          <p:nvSpPr>
            <p:cNvPr id="84" name="Oval 83"/>
            <p:cNvSpPr/>
            <p:nvPr/>
          </p:nvSpPr>
          <p:spPr>
            <a:xfrm>
              <a:off x="7353504" y="1349153"/>
              <a:ext cx="1907400" cy="1872208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FFFFFF"/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sz="2300" b="1" dirty="0">
                <a:solidFill>
                  <a:srgbClr val="FFFF00"/>
                </a:solidFill>
                <a:latin typeface="Comic Sans MS" pitchFamily="66" charset="0"/>
              </a:endParaRPr>
            </a:p>
          </p:txBody>
        </p:sp>
        <p:sp>
          <p:nvSpPr>
            <p:cNvPr id="85" name="WordArt 19"/>
            <p:cNvSpPr>
              <a:spLocks noChangeArrowheads="1" noChangeShapeType="1" noTextEdit="1"/>
            </p:cNvSpPr>
            <p:nvPr/>
          </p:nvSpPr>
          <p:spPr bwMode="auto">
            <a:xfrm rot="6038858">
              <a:off x="7635287" y="1663578"/>
              <a:ext cx="1382044" cy="1225992"/>
            </a:xfrm>
            <a:prstGeom prst="rect">
              <a:avLst/>
            </a:prstGeom>
            <a:noFill/>
            <a:extLst/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Front">
                  <a:rot lat="20639999" lon="20699999" rev="0"/>
                </a:camera>
                <a:lightRig rig="legacyNormal3" dir="l"/>
              </a:scene3d>
              <a:sp3d extrusionH="201600" prstMaterial="legacyPlastic">
                <a:extrusionClr>
                  <a:srgbClr val="FF9966"/>
                </a:extrusionClr>
              </a:sp3d>
            </a:bodyPr>
            <a:lstStyle/>
            <a:p>
              <a:pPr algn="ctr" fontAlgn="auto"/>
              <a:r>
                <a:rPr lang="tr-TR" sz="2600" kern="10" dirty="0">
                  <a:ln w="9525"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atin typeface="Arial Black"/>
                </a:rPr>
                <a:t>?</a:t>
              </a:r>
            </a:p>
          </p:txBody>
        </p:sp>
      </p:grpSp>
      <p:sp>
        <p:nvSpPr>
          <p:cNvPr id="86" name="Oval 85">
            <a:hlinkClick r:id="rId8" action="ppaction://hlinkfile"/>
          </p:cNvPr>
          <p:cNvSpPr/>
          <p:nvPr/>
        </p:nvSpPr>
        <p:spPr>
          <a:xfrm>
            <a:off x="8265787" y="4227934"/>
            <a:ext cx="542697" cy="548023"/>
          </a:xfrm>
          <a:prstGeom prst="ellipse">
            <a:avLst/>
          </a:prstGeom>
          <a:solidFill>
            <a:srgbClr val="BC77E3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4184435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35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1" presetClass="emph" presetSubtype="2" repeatCount="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A60A"/>
                                      </p:to>
                                    </p:animClr>
                                    <p:set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000"/>
                            </p:stCondLst>
                            <p:childTnLst>
                              <p:par>
                                <p:cTn id="7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000"/>
                            </p:stCondLst>
                            <p:childTnLst>
                              <p:par>
                                <p:cTn id="8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000"/>
                            </p:stCondLst>
                            <p:childTnLst>
                              <p:par>
                                <p:cTn id="8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0"/>
                            </p:stCondLst>
                            <p:childTnLst>
                              <p:par>
                                <p:cTn id="8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000"/>
                            </p:stCondLst>
                            <p:childTnLst>
                              <p:par>
                                <p:cTn id="9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000"/>
                            </p:stCondLst>
                            <p:childTnLst>
                              <p:par>
                                <p:cTn id="9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000"/>
                            </p:stCondLst>
                            <p:childTnLst>
                              <p:par>
                                <p:cTn id="10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8000"/>
                            </p:stCondLst>
                            <p:childTnLst>
                              <p:par>
                                <p:cTn id="12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3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3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3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22000"/>
                            </p:stCondLst>
                            <p:childTnLst>
                              <p:par>
                                <p:cTn id="13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23000"/>
                            </p:stCondLst>
                            <p:childTnLst>
                              <p:par>
                                <p:cTn id="14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24000"/>
                            </p:stCondLst>
                            <p:childTnLst>
                              <p:par>
                                <p:cTn id="14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5000"/>
                            </p:stCondLst>
                            <p:childTnLst>
                              <p:par>
                                <p:cTn id="14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26000"/>
                            </p:stCondLst>
                            <p:childTnLst>
                              <p:par>
                                <p:cTn id="15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27000"/>
                            </p:stCondLst>
                            <p:childTnLst>
                              <p:par>
                                <p:cTn id="15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28000"/>
                            </p:stCondLst>
                            <p:childTnLst>
                              <p:par>
                                <p:cTn id="15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29000"/>
                            </p:stCondLst>
                            <p:childTnLst>
                              <p:par>
                                <p:cTn id="16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30000"/>
                            </p:stCondLst>
                            <p:childTnLst>
                              <p:par>
                                <p:cTn id="16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31000"/>
                            </p:stCondLst>
                            <p:childTnLst>
                              <p:par>
                                <p:cTn id="16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32000"/>
                            </p:stCondLst>
                            <p:childTnLst>
                              <p:par>
                                <p:cTn id="16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33000"/>
                            </p:stCondLst>
                            <p:childTnLst>
                              <p:par>
                                <p:cTn id="17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34000"/>
                            </p:stCondLst>
                            <p:childTnLst>
                              <p:par>
                                <p:cTn id="17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35000"/>
                            </p:stCondLst>
                            <p:childTnLst>
                              <p:par>
                                <p:cTn id="17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36000"/>
                            </p:stCondLst>
                            <p:childTnLst>
                              <p:par>
                                <p:cTn id="18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37000"/>
                            </p:stCondLst>
                            <p:childTnLst>
                              <p:par>
                                <p:cTn id="18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38000"/>
                            </p:stCondLst>
                            <p:childTnLst>
                              <p:par>
                                <p:cTn id="18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39000"/>
                            </p:stCondLst>
                            <p:childTnLst>
                              <p:par>
                                <p:cTn id="19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40000"/>
                            </p:stCondLst>
                            <p:childTnLst>
                              <p:par>
                                <p:cTn id="19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41000"/>
                            </p:stCondLst>
                            <p:childTnLst>
                              <p:par>
                                <p:cTn id="19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42000"/>
                            </p:stCondLst>
                            <p:childTnLst>
                              <p:par>
                                <p:cTn id="19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43000"/>
                            </p:stCondLst>
                            <p:childTnLst>
                              <p:par>
                                <p:cTn id="20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44000"/>
                            </p:stCondLst>
                            <p:childTnLst>
                              <p:par>
                                <p:cTn id="20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45000"/>
                            </p:stCondLst>
                            <p:childTnLst>
                              <p:par>
                                <p:cTn id="20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46000"/>
                            </p:stCondLst>
                            <p:childTnLst>
                              <p:par>
                                <p:cTn id="2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47000"/>
                            </p:stCondLst>
                            <p:childTnLst>
                              <p:par>
                                <p:cTn id="2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48000"/>
                            </p:stCondLst>
                            <p:childTnLst>
                              <p:par>
                                <p:cTn id="2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49000"/>
                            </p:stCondLst>
                            <p:childTnLst>
                              <p:par>
                                <p:cTn id="2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>
                            <p:stCondLst>
                              <p:cond delay="50000"/>
                            </p:stCondLst>
                            <p:childTnLst>
                              <p:par>
                                <p:cTn id="2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51000"/>
                            </p:stCondLst>
                            <p:childTnLst>
                              <p:par>
                                <p:cTn id="2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52000"/>
                            </p:stCondLst>
                            <p:childTnLst>
                              <p:par>
                                <p:cTn id="2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53000"/>
                            </p:stCondLst>
                            <p:childTnLst>
                              <p:par>
                                <p:cTn id="23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>
                            <p:stCondLst>
                              <p:cond delay="54000"/>
                            </p:stCondLst>
                            <p:childTnLst>
                              <p:par>
                                <p:cTn id="23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7" fill="hold">
                            <p:stCondLst>
                              <p:cond delay="55000"/>
                            </p:stCondLst>
                            <p:childTnLst>
                              <p:par>
                                <p:cTn id="23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>
                            <p:stCondLst>
                              <p:cond delay="56000"/>
                            </p:stCondLst>
                            <p:childTnLst>
                              <p:par>
                                <p:cTn id="24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3" fill="hold">
                            <p:stCondLst>
                              <p:cond delay="57000"/>
                            </p:stCondLst>
                            <p:childTnLst>
                              <p:par>
                                <p:cTn id="24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6" fill="hold">
                            <p:stCondLst>
                              <p:cond delay="58000"/>
                            </p:stCondLst>
                            <p:childTnLst>
                              <p:par>
                                <p:cTn id="24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9" fill="hold">
                            <p:stCondLst>
                              <p:cond delay="59000"/>
                            </p:stCondLst>
                            <p:childTnLst>
                              <p:par>
                                <p:cTn id="25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</p:childTnLst>
        </p:cTn>
      </p:par>
    </p:tnLst>
    <p:bldLst>
      <p:bldP spid="18" grpId="0" animBg="1"/>
      <p:bldP spid="331" grpId="0" animBg="1"/>
      <p:bldP spid="335" grpId="0" animBg="1"/>
      <p:bldP spid="3" grpId="0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2" grpId="1" animBg="1"/>
      <p:bldP spid="82" grpId="2" animBg="1"/>
      <p:bldP spid="8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AutoShape 25"/>
          <p:cNvSpPr>
            <a:spLocks noChangeArrowheads="1"/>
          </p:cNvSpPr>
          <p:nvPr/>
        </p:nvSpPr>
        <p:spPr bwMode="auto">
          <a:xfrm>
            <a:off x="5041207" y="3629639"/>
            <a:ext cx="3595128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400" dirty="0" smtClean="0"/>
              <a:t>Bursa</a:t>
            </a:r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18" name="AutoShape 25"/>
          <p:cNvSpPr>
            <a:spLocks noChangeArrowheads="1"/>
          </p:cNvSpPr>
          <p:nvPr/>
        </p:nvSpPr>
        <p:spPr bwMode="auto">
          <a:xfrm>
            <a:off x="5037415" y="2766282"/>
            <a:ext cx="3579132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400" dirty="0" smtClean="0"/>
              <a:t>İstanbul</a:t>
            </a:r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331" name="AutoShape 25"/>
          <p:cNvSpPr>
            <a:spLocks noChangeArrowheads="1"/>
          </p:cNvSpPr>
          <p:nvPr/>
        </p:nvSpPr>
        <p:spPr bwMode="auto">
          <a:xfrm>
            <a:off x="560645" y="306977"/>
            <a:ext cx="8075690" cy="2076932"/>
          </a:xfrm>
          <a:prstGeom prst="flowChartTerminator">
            <a:avLst/>
          </a:prstGeom>
          <a:gradFill flip="none" rotWithShape="1">
            <a:gsLst>
              <a:gs pos="0">
                <a:srgbClr val="000000"/>
              </a:gs>
              <a:gs pos="49000">
                <a:srgbClr val="002060">
                  <a:lumMod val="100000"/>
                </a:srgbClr>
              </a:gs>
              <a:gs pos="50000">
                <a:srgbClr val="002060"/>
              </a:gs>
              <a:gs pos="98000">
                <a:srgbClr val="000000"/>
              </a:gs>
            </a:gsLst>
            <a:lin ang="5400000" scaled="0"/>
            <a:tileRect/>
          </a:gra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155546" tIns="40522" rIns="1140668" bIns="40522" anchor="ctr"/>
          <a:lstStyle/>
          <a:p>
            <a:endParaRPr lang="tr-TR" sz="1400" dirty="0">
              <a:solidFill>
                <a:schemeClr val="tx1"/>
              </a:solidFill>
            </a:endParaRPr>
          </a:p>
        </p:txBody>
      </p:sp>
      <p:sp>
        <p:nvSpPr>
          <p:cNvPr id="333" name="AutoShape 25"/>
          <p:cNvSpPr>
            <a:spLocks noChangeArrowheads="1"/>
          </p:cNvSpPr>
          <p:nvPr/>
        </p:nvSpPr>
        <p:spPr bwMode="auto">
          <a:xfrm>
            <a:off x="879763" y="2766282"/>
            <a:ext cx="3718727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400" dirty="0" smtClean="0"/>
              <a:t>Edirne </a:t>
            </a:r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334" name="Oval 333"/>
          <p:cNvSpPr/>
          <p:nvPr/>
        </p:nvSpPr>
        <p:spPr>
          <a:xfrm>
            <a:off x="817585" y="2806290"/>
            <a:ext cx="543185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A</a:t>
            </a:r>
          </a:p>
        </p:txBody>
      </p:sp>
      <p:sp>
        <p:nvSpPr>
          <p:cNvPr id="335" name="Oval 334"/>
          <p:cNvSpPr/>
          <p:nvPr/>
        </p:nvSpPr>
        <p:spPr>
          <a:xfrm>
            <a:off x="4965408" y="2806290"/>
            <a:ext cx="542696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B</a:t>
            </a:r>
          </a:p>
        </p:txBody>
      </p:sp>
      <p:sp>
        <p:nvSpPr>
          <p:cNvPr id="195" name="Oval 194"/>
          <p:cNvSpPr/>
          <p:nvPr/>
        </p:nvSpPr>
        <p:spPr>
          <a:xfrm>
            <a:off x="4965408" y="3669446"/>
            <a:ext cx="542697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D</a:t>
            </a:r>
          </a:p>
        </p:txBody>
      </p:sp>
      <p:sp>
        <p:nvSpPr>
          <p:cNvPr id="17" name="AutoShape 25"/>
          <p:cNvSpPr>
            <a:spLocks noChangeArrowheads="1"/>
          </p:cNvSpPr>
          <p:nvPr/>
        </p:nvSpPr>
        <p:spPr bwMode="auto">
          <a:xfrm>
            <a:off x="879763" y="3629639"/>
            <a:ext cx="3718727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400" dirty="0" smtClean="0"/>
              <a:t>Konya </a:t>
            </a:r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336" name="Oval 335"/>
          <p:cNvSpPr/>
          <p:nvPr/>
        </p:nvSpPr>
        <p:spPr>
          <a:xfrm>
            <a:off x="814345" y="3656109"/>
            <a:ext cx="546425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C</a:t>
            </a:r>
          </a:p>
        </p:txBody>
      </p:sp>
      <p:sp>
        <p:nvSpPr>
          <p:cNvPr id="22" name="Dikdörtgen 21"/>
          <p:cNvSpPr/>
          <p:nvPr/>
        </p:nvSpPr>
        <p:spPr>
          <a:xfrm>
            <a:off x="1619672" y="1049165"/>
            <a:ext cx="6152512" cy="635833"/>
          </a:xfrm>
          <a:prstGeom prst="rect">
            <a:avLst/>
          </a:prstGeom>
        </p:spPr>
        <p:txBody>
          <a:bodyPr wrap="square" lIns="81043" tIns="40522" rIns="81043" bIns="40522">
            <a:spAutoFit/>
          </a:bodyPr>
          <a:lstStyle/>
          <a:p>
            <a:pPr fontAlgn="b"/>
            <a:r>
              <a:rPr lang="tr-TR" sz="1800" dirty="0" smtClean="0">
                <a:solidFill>
                  <a:schemeClr val="bg1"/>
                </a:solidFill>
              </a:rPr>
              <a:t>Aşağıdaki şehirlerden hangisi Osmanlı’ya başkentlik </a:t>
            </a:r>
            <a:r>
              <a:rPr lang="tr-TR" sz="1800" dirty="0" smtClean="0">
                <a:solidFill>
                  <a:srgbClr val="FF9900"/>
                </a:solidFill>
              </a:rPr>
              <a:t>yapmamıştır?</a:t>
            </a:r>
            <a:endParaRPr lang="tr-TR" sz="1800" dirty="0">
              <a:solidFill>
                <a:srgbClr val="FF9900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4" name="Oval 23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60</a:t>
            </a:r>
          </a:p>
        </p:txBody>
      </p:sp>
      <p:sp>
        <p:nvSpPr>
          <p:cNvPr id="25" name="Oval 24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59</a:t>
            </a:r>
          </a:p>
        </p:txBody>
      </p:sp>
      <p:sp>
        <p:nvSpPr>
          <p:cNvPr id="26" name="Oval 25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58</a:t>
            </a:r>
          </a:p>
        </p:txBody>
      </p:sp>
      <p:sp>
        <p:nvSpPr>
          <p:cNvPr id="27" name="Oval 26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57</a:t>
            </a:r>
          </a:p>
        </p:txBody>
      </p:sp>
      <p:sp>
        <p:nvSpPr>
          <p:cNvPr id="28" name="Oval 27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56</a:t>
            </a:r>
          </a:p>
        </p:txBody>
      </p:sp>
      <p:sp>
        <p:nvSpPr>
          <p:cNvPr id="29" name="Oval 28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55</a:t>
            </a:r>
          </a:p>
        </p:txBody>
      </p:sp>
      <p:sp>
        <p:nvSpPr>
          <p:cNvPr id="30" name="Oval 29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54</a:t>
            </a:r>
          </a:p>
        </p:txBody>
      </p:sp>
      <p:sp>
        <p:nvSpPr>
          <p:cNvPr id="31" name="Oval 30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53</a:t>
            </a:r>
          </a:p>
        </p:txBody>
      </p:sp>
      <p:sp>
        <p:nvSpPr>
          <p:cNvPr id="32" name="Oval 31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52</a:t>
            </a:r>
          </a:p>
        </p:txBody>
      </p:sp>
      <p:sp>
        <p:nvSpPr>
          <p:cNvPr id="33" name="Oval 32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51</a:t>
            </a:r>
          </a:p>
        </p:txBody>
      </p:sp>
      <p:sp>
        <p:nvSpPr>
          <p:cNvPr id="34" name="Oval 33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50</a:t>
            </a:r>
          </a:p>
        </p:txBody>
      </p:sp>
      <p:sp>
        <p:nvSpPr>
          <p:cNvPr id="35" name="Oval 34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49</a:t>
            </a:r>
          </a:p>
        </p:txBody>
      </p:sp>
      <p:sp>
        <p:nvSpPr>
          <p:cNvPr id="36" name="Oval 35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48</a:t>
            </a:r>
          </a:p>
        </p:txBody>
      </p:sp>
      <p:sp>
        <p:nvSpPr>
          <p:cNvPr id="37" name="Oval 36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47</a:t>
            </a:r>
          </a:p>
        </p:txBody>
      </p:sp>
      <p:sp>
        <p:nvSpPr>
          <p:cNvPr id="38" name="Oval 37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46</a:t>
            </a:r>
          </a:p>
        </p:txBody>
      </p:sp>
      <p:sp>
        <p:nvSpPr>
          <p:cNvPr id="39" name="Oval 38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45</a:t>
            </a:r>
          </a:p>
        </p:txBody>
      </p:sp>
      <p:sp>
        <p:nvSpPr>
          <p:cNvPr id="40" name="Oval 39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44</a:t>
            </a:r>
          </a:p>
        </p:txBody>
      </p:sp>
      <p:sp>
        <p:nvSpPr>
          <p:cNvPr id="41" name="Oval 40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43</a:t>
            </a:r>
          </a:p>
        </p:txBody>
      </p:sp>
      <p:sp>
        <p:nvSpPr>
          <p:cNvPr id="42" name="Oval 41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42</a:t>
            </a:r>
          </a:p>
        </p:txBody>
      </p:sp>
      <p:sp>
        <p:nvSpPr>
          <p:cNvPr id="43" name="Oval 42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41</a:t>
            </a:r>
          </a:p>
        </p:txBody>
      </p:sp>
      <p:sp>
        <p:nvSpPr>
          <p:cNvPr id="44" name="Oval 43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40</a:t>
            </a:r>
          </a:p>
        </p:txBody>
      </p:sp>
      <p:sp>
        <p:nvSpPr>
          <p:cNvPr id="45" name="Oval 44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39</a:t>
            </a:r>
          </a:p>
        </p:txBody>
      </p:sp>
      <p:sp>
        <p:nvSpPr>
          <p:cNvPr id="46" name="Oval 45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38</a:t>
            </a:r>
          </a:p>
        </p:txBody>
      </p:sp>
      <p:sp>
        <p:nvSpPr>
          <p:cNvPr id="47" name="Oval 46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37</a:t>
            </a:r>
          </a:p>
        </p:txBody>
      </p:sp>
      <p:sp>
        <p:nvSpPr>
          <p:cNvPr id="48" name="Oval 47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36</a:t>
            </a:r>
          </a:p>
        </p:txBody>
      </p:sp>
      <p:sp>
        <p:nvSpPr>
          <p:cNvPr id="49" name="Oval 48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35</a:t>
            </a:r>
          </a:p>
        </p:txBody>
      </p:sp>
      <p:sp>
        <p:nvSpPr>
          <p:cNvPr id="50" name="Oval 49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34</a:t>
            </a:r>
          </a:p>
        </p:txBody>
      </p:sp>
      <p:sp>
        <p:nvSpPr>
          <p:cNvPr id="51" name="Oval 50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33</a:t>
            </a:r>
          </a:p>
        </p:txBody>
      </p:sp>
      <p:sp>
        <p:nvSpPr>
          <p:cNvPr id="52" name="Oval 51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32</a:t>
            </a:r>
          </a:p>
        </p:txBody>
      </p:sp>
      <p:sp>
        <p:nvSpPr>
          <p:cNvPr id="53" name="Oval 52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31</a:t>
            </a:r>
          </a:p>
        </p:txBody>
      </p:sp>
      <p:sp>
        <p:nvSpPr>
          <p:cNvPr id="54" name="Oval 53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30</a:t>
            </a:r>
          </a:p>
        </p:txBody>
      </p:sp>
      <p:sp>
        <p:nvSpPr>
          <p:cNvPr id="55" name="Oval 54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29</a:t>
            </a:r>
          </a:p>
        </p:txBody>
      </p:sp>
      <p:sp>
        <p:nvSpPr>
          <p:cNvPr id="56" name="Oval 55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28</a:t>
            </a:r>
          </a:p>
        </p:txBody>
      </p:sp>
      <p:sp>
        <p:nvSpPr>
          <p:cNvPr id="57" name="Oval 56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27</a:t>
            </a:r>
          </a:p>
        </p:txBody>
      </p:sp>
      <p:sp>
        <p:nvSpPr>
          <p:cNvPr id="58" name="Oval 57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26</a:t>
            </a:r>
          </a:p>
        </p:txBody>
      </p:sp>
      <p:sp>
        <p:nvSpPr>
          <p:cNvPr id="59" name="Oval 58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25</a:t>
            </a:r>
          </a:p>
        </p:txBody>
      </p:sp>
      <p:sp>
        <p:nvSpPr>
          <p:cNvPr id="60" name="Oval 59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24</a:t>
            </a:r>
          </a:p>
        </p:txBody>
      </p:sp>
      <p:sp>
        <p:nvSpPr>
          <p:cNvPr id="61" name="Oval 60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23</a:t>
            </a:r>
          </a:p>
        </p:txBody>
      </p:sp>
      <p:sp>
        <p:nvSpPr>
          <p:cNvPr id="62" name="Oval 61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22</a:t>
            </a:r>
          </a:p>
        </p:txBody>
      </p:sp>
      <p:sp>
        <p:nvSpPr>
          <p:cNvPr id="63" name="Oval 62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21</a:t>
            </a:r>
          </a:p>
        </p:txBody>
      </p:sp>
      <p:sp>
        <p:nvSpPr>
          <p:cNvPr id="64" name="Oval 63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20</a:t>
            </a:r>
          </a:p>
        </p:txBody>
      </p:sp>
      <p:sp>
        <p:nvSpPr>
          <p:cNvPr id="65" name="Oval 64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19</a:t>
            </a:r>
          </a:p>
        </p:txBody>
      </p:sp>
      <p:sp>
        <p:nvSpPr>
          <p:cNvPr id="66" name="Oval 65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18</a:t>
            </a:r>
          </a:p>
        </p:txBody>
      </p:sp>
      <p:sp>
        <p:nvSpPr>
          <p:cNvPr id="67" name="Oval 66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17</a:t>
            </a:r>
          </a:p>
        </p:txBody>
      </p:sp>
      <p:sp>
        <p:nvSpPr>
          <p:cNvPr id="68" name="Oval 67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16</a:t>
            </a:r>
          </a:p>
        </p:txBody>
      </p:sp>
      <p:sp>
        <p:nvSpPr>
          <p:cNvPr id="69" name="Oval 68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15</a:t>
            </a:r>
          </a:p>
        </p:txBody>
      </p:sp>
      <p:sp>
        <p:nvSpPr>
          <p:cNvPr id="70" name="Oval 69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14</a:t>
            </a:r>
          </a:p>
        </p:txBody>
      </p:sp>
      <p:sp>
        <p:nvSpPr>
          <p:cNvPr id="71" name="Oval 70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13</a:t>
            </a:r>
          </a:p>
        </p:txBody>
      </p:sp>
      <p:sp>
        <p:nvSpPr>
          <p:cNvPr id="72" name="Oval 71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12</a:t>
            </a:r>
          </a:p>
        </p:txBody>
      </p:sp>
      <p:sp>
        <p:nvSpPr>
          <p:cNvPr id="73" name="Oval 72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11</a:t>
            </a:r>
          </a:p>
        </p:txBody>
      </p:sp>
      <p:sp>
        <p:nvSpPr>
          <p:cNvPr id="74" name="Oval 73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10</a:t>
            </a:r>
          </a:p>
        </p:txBody>
      </p:sp>
      <p:sp>
        <p:nvSpPr>
          <p:cNvPr id="75" name="Oval 74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9</a:t>
            </a:r>
          </a:p>
        </p:txBody>
      </p:sp>
      <p:sp>
        <p:nvSpPr>
          <p:cNvPr id="76" name="Oval 75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8</a:t>
            </a:r>
          </a:p>
        </p:txBody>
      </p:sp>
      <p:sp>
        <p:nvSpPr>
          <p:cNvPr id="77" name="Oval 76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7</a:t>
            </a:r>
          </a:p>
        </p:txBody>
      </p:sp>
      <p:sp>
        <p:nvSpPr>
          <p:cNvPr id="78" name="Oval 77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</a:t>
            </a:r>
          </a:p>
        </p:txBody>
      </p:sp>
      <p:sp>
        <p:nvSpPr>
          <p:cNvPr id="79" name="Oval 78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80" name="Oval 79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</a:t>
            </a:r>
          </a:p>
        </p:txBody>
      </p:sp>
      <p:sp>
        <p:nvSpPr>
          <p:cNvPr id="81" name="Oval 80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82" name="Oval 81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83" name="Oval 82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84" name="Oval 83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924" tIns="25924" rIns="25924" bIns="25924" rtlCol="0" anchor="ctr"/>
          <a:lstStyle/>
          <a:p>
            <a:pPr algn="ctr"/>
            <a:r>
              <a:rPr lang="tr-TR" sz="2400" b="1" dirty="0">
                <a:solidFill>
                  <a:srgbClr val="FFFF00"/>
                </a:solidFill>
                <a:latin typeface="Comic Sans MS" pitchFamily="66" charset="0"/>
                <a:ea typeface="Segoe UI" pitchFamily="34" charset="0"/>
                <a:cs typeface="Segoe UI" pitchFamily="34" charset="0"/>
              </a:rPr>
              <a:t>Süre bitti</a:t>
            </a:r>
          </a:p>
        </p:txBody>
      </p:sp>
      <p:sp>
        <p:nvSpPr>
          <p:cNvPr id="85" name="Oval 84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08000" rtlCol="0" anchor="ctr"/>
          <a:lstStyle/>
          <a:p>
            <a:pPr algn="ctr"/>
            <a:r>
              <a:rPr lang="tr-TR" sz="1600" b="1" dirty="0">
                <a:solidFill>
                  <a:srgbClr val="FFFF00"/>
                </a:solidFill>
                <a:latin typeface="Comic Sans MS" pitchFamily="66" charset="0"/>
              </a:rPr>
              <a:t>Şimdi cevaplar</a:t>
            </a:r>
          </a:p>
        </p:txBody>
      </p:sp>
      <p:sp>
        <p:nvSpPr>
          <p:cNvPr id="86" name="Oval 85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1600" b="1" dirty="0" smtClean="0">
                <a:solidFill>
                  <a:srgbClr val="FFFF00"/>
                </a:solidFill>
                <a:latin typeface="Comic Sans MS" pitchFamily="66" charset="0"/>
              </a:rPr>
              <a:t>BAŞLA</a:t>
            </a:r>
            <a:endParaRPr lang="tr-TR" sz="1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grpSp>
        <p:nvGrpSpPr>
          <p:cNvPr id="87" name="Grup 86"/>
          <p:cNvGrpSpPr/>
          <p:nvPr/>
        </p:nvGrpSpPr>
        <p:grpSpPr>
          <a:xfrm>
            <a:off x="7439370" y="1073411"/>
            <a:ext cx="1381102" cy="1354323"/>
            <a:chOff x="7353504" y="1349153"/>
            <a:chExt cx="1907400" cy="1872208"/>
          </a:xfrm>
        </p:grpSpPr>
        <p:sp>
          <p:nvSpPr>
            <p:cNvPr id="88" name="Oval 87"/>
            <p:cNvSpPr/>
            <p:nvPr/>
          </p:nvSpPr>
          <p:spPr>
            <a:xfrm>
              <a:off x="7353504" y="1349153"/>
              <a:ext cx="1907400" cy="1872208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FFFFFF"/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sz="2300" b="1" dirty="0">
                <a:solidFill>
                  <a:srgbClr val="FFFF00"/>
                </a:solidFill>
                <a:latin typeface="Comic Sans MS" pitchFamily="66" charset="0"/>
              </a:endParaRPr>
            </a:p>
          </p:txBody>
        </p:sp>
        <p:sp>
          <p:nvSpPr>
            <p:cNvPr id="89" name="WordArt 19"/>
            <p:cNvSpPr>
              <a:spLocks noChangeArrowheads="1" noChangeShapeType="1" noTextEdit="1"/>
            </p:cNvSpPr>
            <p:nvPr/>
          </p:nvSpPr>
          <p:spPr bwMode="auto">
            <a:xfrm rot="6038858">
              <a:off x="7635287" y="1663578"/>
              <a:ext cx="1382044" cy="1225992"/>
            </a:xfrm>
            <a:prstGeom prst="rect">
              <a:avLst/>
            </a:prstGeom>
            <a:noFill/>
            <a:extLst/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Front">
                  <a:rot lat="20639999" lon="20699999" rev="0"/>
                </a:camera>
                <a:lightRig rig="legacyNormal3" dir="l"/>
              </a:scene3d>
              <a:sp3d extrusionH="201600" prstMaterial="legacyPlastic">
                <a:extrusionClr>
                  <a:srgbClr val="FF9966"/>
                </a:extrusionClr>
              </a:sp3d>
            </a:bodyPr>
            <a:lstStyle/>
            <a:p>
              <a:pPr algn="ctr" fontAlgn="auto"/>
              <a:r>
                <a:rPr lang="tr-TR" sz="2600" kern="10" dirty="0">
                  <a:ln w="9525"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atin typeface="Arial Black"/>
                </a:rPr>
                <a:t>?</a:t>
              </a:r>
            </a:p>
          </p:txBody>
        </p:sp>
      </p:grpSp>
      <p:grpSp>
        <p:nvGrpSpPr>
          <p:cNvPr id="90" name="Grup 89"/>
          <p:cNvGrpSpPr/>
          <p:nvPr/>
        </p:nvGrpSpPr>
        <p:grpSpPr>
          <a:xfrm>
            <a:off x="251520" y="152463"/>
            <a:ext cx="1247637" cy="1354443"/>
            <a:chOff x="245692" y="152463"/>
            <a:chExt cx="1247637" cy="1354443"/>
          </a:xfrm>
        </p:grpSpPr>
        <p:pic>
          <p:nvPicPr>
            <p:cNvPr id="91" name="Resim 9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 bwMode="auto">
            <a:xfrm>
              <a:off x="266197" y="152463"/>
              <a:ext cx="1227132" cy="135444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92" name="Dikdörtgen 91"/>
            <p:cNvSpPr/>
            <p:nvPr/>
          </p:nvSpPr>
          <p:spPr>
            <a:xfrm>
              <a:off x="245692" y="597024"/>
              <a:ext cx="1227132" cy="758944"/>
            </a:xfrm>
            <a:prstGeom prst="rect">
              <a:avLst/>
            </a:prstGeom>
          </p:spPr>
          <p:txBody>
            <a:bodyPr wrap="square" lIns="81043" tIns="40522" rIns="81043" bIns="40522">
              <a:spAutoFit/>
            </a:bodyPr>
            <a:lstStyle/>
            <a:p>
              <a:pPr algn="ctr"/>
              <a:r>
                <a:rPr lang="tr-TR" sz="1200" b="1" i="1" dirty="0" smtClean="0">
                  <a:solidFill>
                    <a:srgbClr val="7030A0"/>
                  </a:solidFill>
                  <a:latin typeface="Comic Sans MS" panose="030F0702030302020204" pitchFamily="66" charset="0"/>
                </a:rPr>
                <a:t>SOSYAL BİLGİLER</a:t>
              </a:r>
            </a:p>
            <a:p>
              <a:pPr algn="ctr"/>
              <a:r>
                <a:rPr lang="tr-TR" sz="2000" b="1" i="1" dirty="0" smtClean="0">
                  <a:solidFill>
                    <a:srgbClr val="7030A0"/>
                  </a:solidFill>
                  <a:latin typeface="Comic Sans MS" panose="030F0702030302020204" pitchFamily="66" charset="0"/>
                </a:rPr>
                <a:t>2</a:t>
              </a:r>
              <a:endParaRPr lang="tr-TR" sz="2000" dirty="0">
                <a:solidFill>
                  <a:srgbClr val="7030A0"/>
                </a:solidFill>
                <a:latin typeface="Comic Sans MS" panose="030F0702030302020204" pitchFamily="66" charset="0"/>
              </a:endParaRPr>
            </a:p>
          </p:txBody>
        </p:sp>
      </p:grpSp>
      <p:sp>
        <p:nvSpPr>
          <p:cNvPr id="93" name="Oval 92">
            <a:hlinkClick r:id="rId8" action="ppaction://hlinkfile"/>
          </p:cNvPr>
          <p:cNvSpPr/>
          <p:nvPr/>
        </p:nvSpPr>
        <p:spPr>
          <a:xfrm>
            <a:off x="8490065" y="120258"/>
            <a:ext cx="542697" cy="548023"/>
          </a:xfrm>
          <a:prstGeom prst="ellipse">
            <a:avLst/>
          </a:prstGeom>
          <a:solidFill>
            <a:srgbClr val="BC77E3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983688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9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400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4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9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400"/>
                            </p:stCondLst>
                            <p:childTnLst>
                              <p:par>
                                <p:cTn id="5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900"/>
                            </p:stCondLst>
                            <p:childTnLst>
                              <p:par>
                                <p:cTn id="6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A60A"/>
                                      </p:to>
                                    </p:animClr>
                                    <p:set>
                                      <p:cBhvr>
                                        <p:cTn id="8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0"/>
                            </p:stCondLst>
                            <p:childTnLst>
                              <p:par>
                                <p:cTn id="8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000"/>
                            </p:stCondLst>
                            <p:childTnLst>
                              <p:par>
                                <p:cTn id="10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000"/>
                            </p:stCondLst>
                            <p:childTnLst>
                              <p:par>
                                <p:cTn id="10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000"/>
                            </p:stCondLst>
                            <p:childTnLst>
                              <p:par>
                                <p:cTn id="1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8000"/>
                            </p:stCondLst>
                            <p:childTnLst>
                              <p:par>
                                <p:cTn id="1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9000"/>
                            </p:stCondLst>
                            <p:childTnLst>
                              <p:par>
                                <p:cTn id="1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4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5000"/>
                            </p:stCondLst>
                            <p:childTnLst>
                              <p:par>
                                <p:cTn id="14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6000"/>
                            </p:stCondLst>
                            <p:childTnLst>
                              <p:par>
                                <p:cTn id="14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7000"/>
                            </p:stCondLst>
                            <p:childTnLst>
                              <p:par>
                                <p:cTn id="15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8000"/>
                            </p:stCondLst>
                            <p:childTnLst>
                              <p:par>
                                <p:cTn id="15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20000"/>
                            </p:stCondLst>
                            <p:childTnLst>
                              <p:par>
                                <p:cTn id="15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6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22000"/>
                            </p:stCondLst>
                            <p:childTnLst>
                              <p:par>
                                <p:cTn id="16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25000"/>
                            </p:stCondLst>
                            <p:childTnLst>
                              <p:par>
                                <p:cTn id="17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26000"/>
                            </p:stCondLst>
                            <p:childTnLst>
                              <p:par>
                                <p:cTn id="17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27000"/>
                            </p:stCondLst>
                            <p:childTnLst>
                              <p:par>
                                <p:cTn id="18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8000"/>
                            </p:stCondLst>
                            <p:childTnLst>
                              <p:par>
                                <p:cTn id="18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29000"/>
                            </p:stCondLst>
                            <p:childTnLst>
                              <p:par>
                                <p:cTn id="18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30000"/>
                            </p:stCondLst>
                            <p:childTnLst>
                              <p:par>
                                <p:cTn id="18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31000"/>
                            </p:stCondLst>
                            <p:childTnLst>
                              <p:par>
                                <p:cTn id="19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32000"/>
                            </p:stCondLst>
                            <p:childTnLst>
                              <p:par>
                                <p:cTn id="19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33000"/>
                            </p:stCondLst>
                            <p:childTnLst>
                              <p:par>
                                <p:cTn id="19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34000"/>
                            </p:stCondLst>
                            <p:childTnLst>
                              <p:par>
                                <p:cTn id="20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35000"/>
                            </p:stCondLst>
                            <p:childTnLst>
                              <p:par>
                                <p:cTn id="20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0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37000"/>
                            </p:stCondLst>
                            <p:childTnLst>
                              <p:par>
                                <p:cTn id="21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38000"/>
                            </p:stCondLst>
                            <p:childTnLst>
                              <p:par>
                                <p:cTn id="21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39000"/>
                            </p:stCondLst>
                            <p:childTnLst>
                              <p:par>
                                <p:cTn id="21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40000"/>
                            </p:stCondLst>
                            <p:childTnLst>
                              <p:par>
                                <p:cTn id="21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41000"/>
                            </p:stCondLst>
                            <p:childTnLst>
                              <p:par>
                                <p:cTn id="22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42000"/>
                            </p:stCondLst>
                            <p:childTnLst>
                              <p:par>
                                <p:cTn id="22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43000"/>
                            </p:stCondLst>
                            <p:childTnLst>
                              <p:par>
                                <p:cTn id="22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44000"/>
                            </p:stCondLst>
                            <p:childTnLst>
                              <p:par>
                                <p:cTn id="23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45000"/>
                            </p:stCondLst>
                            <p:childTnLst>
                              <p:par>
                                <p:cTn id="23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46000"/>
                            </p:stCondLst>
                            <p:childTnLst>
                              <p:par>
                                <p:cTn id="23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47000"/>
                            </p:stCondLst>
                            <p:childTnLst>
                              <p:par>
                                <p:cTn id="24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48000"/>
                            </p:stCondLst>
                            <p:childTnLst>
                              <p:par>
                                <p:cTn id="24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49000"/>
                            </p:stCondLst>
                            <p:childTnLst>
                              <p:par>
                                <p:cTn id="24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50000"/>
                            </p:stCondLst>
                            <p:childTnLst>
                              <p:par>
                                <p:cTn id="24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51000"/>
                            </p:stCondLst>
                            <p:childTnLst>
                              <p:par>
                                <p:cTn id="25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52000"/>
                            </p:stCondLst>
                            <p:childTnLst>
                              <p:par>
                                <p:cTn id="25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>
                            <p:stCondLst>
                              <p:cond delay="53000"/>
                            </p:stCondLst>
                            <p:childTnLst>
                              <p:par>
                                <p:cTn id="25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54000"/>
                            </p:stCondLst>
                            <p:childTnLst>
                              <p:par>
                                <p:cTn id="26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55000"/>
                            </p:stCondLst>
                            <p:childTnLst>
                              <p:par>
                                <p:cTn id="26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>
                            <p:stCondLst>
                              <p:cond delay="56000"/>
                            </p:stCondLst>
                            <p:childTnLst>
                              <p:par>
                                <p:cTn id="26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9" fill="hold">
                            <p:stCondLst>
                              <p:cond delay="57000"/>
                            </p:stCondLst>
                            <p:childTnLst>
                              <p:par>
                                <p:cTn id="27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58000"/>
                            </p:stCondLst>
                            <p:childTnLst>
                              <p:par>
                                <p:cTn id="27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>
                            <p:stCondLst>
                              <p:cond delay="59000"/>
                            </p:stCondLst>
                            <p:childTnLst>
                              <p:par>
                                <p:cTn id="27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</p:childTnLst>
        </p:cTn>
      </p:par>
    </p:tnLst>
    <p:bldLst>
      <p:bldP spid="19" grpId="0" animBg="1"/>
      <p:bldP spid="18" grpId="0" animBg="1"/>
      <p:bldP spid="331" grpId="0" animBg="1"/>
      <p:bldP spid="333" grpId="0" animBg="1"/>
      <p:bldP spid="334" grpId="0" animBg="1"/>
      <p:bldP spid="335" grpId="0" animBg="1"/>
      <p:bldP spid="195" grpId="0" animBg="1"/>
      <p:bldP spid="17" grpId="0" animBg="1"/>
      <p:bldP spid="336" grpId="0" animBg="1"/>
      <p:bldP spid="22" grpId="0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6" grpId="1" animBg="1"/>
      <p:bldP spid="86" grpId="2" animBg="1"/>
      <p:bldP spid="9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N:\KIYIK ORTAOKULU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3788" y="483518"/>
            <a:ext cx="3672408" cy="3711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Metin kutusu 5"/>
          <p:cNvSpPr txBox="1">
            <a:spLocks noChangeAspect="1"/>
          </p:cNvSpPr>
          <p:nvPr/>
        </p:nvSpPr>
        <p:spPr>
          <a:xfrm>
            <a:off x="251520" y="4803998"/>
            <a:ext cx="84969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" dirty="0" smtClean="0">
                <a:solidFill>
                  <a:schemeClr val="bg1"/>
                </a:solidFill>
              </a:rPr>
              <a:t>Mehmet Nasır ÇÖZGEN                                                                                                      ..::..                                                                                                        nasyarnasir@gmail.com</a:t>
            </a:r>
            <a:endParaRPr lang="tr-TR" sz="800" dirty="0">
              <a:solidFill>
                <a:schemeClr val="bg1"/>
              </a:solidFill>
            </a:endParaRP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995398"/>
            <a:ext cx="4968552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5224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AutoShape 25"/>
          <p:cNvSpPr>
            <a:spLocks noChangeArrowheads="1"/>
          </p:cNvSpPr>
          <p:nvPr/>
        </p:nvSpPr>
        <p:spPr bwMode="auto">
          <a:xfrm>
            <a:off x="1462384" y="2715766"/>
            <a:ext cx="6084429" cy="1259447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252000" tIns="40522" rIns="81043" bIns="40522" anchor="ctr"/>
          <a:lstStyle/>
          <a:p>
            <a:pPr marL="246928" indent="-246928" algn="ctr"/>
            <a:r>
              <a:rPr lang="tr-TR" sz="3600" dirty="0" smtClean="0">
                <a:solidFill>
                  <a:schemeClr val="bg1"/>
                </a:solidFill>
              </a:rPr>
              <a:t>LALA</a:t>
            </a:r>
            <a:endParaRPr lang="tr-TR" sz="3600" dirty="0">
              <a:solidFill>
                <a:schemeClr val="bg1"/>
              </a:solidFill>
            </a:endParaRPr>
          </a:p>
        </p:txBody>
      </p:sp>
      <p:sp>
        <p:nvSpPr>
          <p:cNvPr id="331" name="AutoShape 25"/>
          <p:cNvSpPr>
            <a:spLocks noChangeArrowheads="1"/>
          </p:cNvSpPr>
          <p:nvPr/>
        </p:nvSpPr>
        <p:spPr bwMode="auto">
          <a:xfrm>
            <a:off x="560645" y="306977"/>
            <a:ext cx="8075690" cy="2076932"/>
          </a:xfrm>
          <a:prstGeom prst="flowChartTerminator">
            <a:avLst/>
          </a:prstGeom>
          <a:gradFill flip="none" rotWithShape="1">
            <a:gsLst>
              <a:gs pos="0">
                <a:srgbClr val="000000"/>
              </a:gs>
              <a:gs pos="49000">
                <a:srgbClr val="002060">
                  <a:lumMod val="100000"/>
                </a:srgbClr>
              </a:gs>
              <a:gs pos="50000">
                <a:srgbClr val="002060"/>
              </a:gs>
              <a:gs pos="98000">
                <a:srgbClr val="000000"/>
              </a:gs>
            </a:gsLst>
            <a:lin ang="5400000" scaled="0"/>
            <a:tileRect/>
          </a:gra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155546" tIns="40522" rIns="1140668" bIns="40522" anchor="ctr"/>
          <a:lstStyle/>
          <a:p>
            <a:endParaRPr lang="tr-TR" sz="1400" dirty="0">
              <a:solidFill>
                <a:schemeClr val="tx1"/>
              </a:solidFill>
            </a:endParaRPr>
          </a:p>
        </p:txBody>
      </p:sp>
      <p:sp>
        <p:nvSpPr>
          <p:cNvPr id="335" name="Oval 334"/>
          <p:cNvSpPr/>
          <p:nvPr/>
        </p:nvSpPr>
        <p:spPr>
          <a:xfrm>
            <a:off x="1482415" y="2759834"/>
            <a:ext cx="1220056" cy="1159317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 smtClean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CEVAP</a:t>
            </a:r>
            <a:endParaRPr lang="tr-TR" sz="2900" b="1" dirty="0">
              <a:ln w="17780" cmpd="sng">
                <a:noFill/>
                <a:prstDash val="solid"/>
                <a:miter lim="800000"/>
              </a:ln>
              <a:solidFill>
                <a:srgbClr val="000000"/>
              </a:solidFill>
            </a:endParaRPr>
          </a:p>
        </p:txBody>
      </p:sp>
      <p:grpSp>
        <p:nvGrpSpPr>
          <p:cNvPr id="11" name="Grup 10"/>
          <p:cNvGrpSpPr/>
          <p:nvPr/>
        </p:nvGrpSpPr>
        <p:grpSpPr>
          <a:xfrm>
            <a:off x="339834" y="303156"/>
            <a:ext cx="1247637" cy="1354443"/>
            <a:chOff x="245692" y="152463"/>
            <a:chExt cx="1247637" cy="1354443"/>
          </a:xfrm>
        </p:grpSpPr>
        <p:pic>
          <p:nvPicPr>
            <p:cNvPr id="12" name="Resim 1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 bwMode="auto">
            <a:xfrm>
              <a:off x="266197" y="152463"/>
              <a:ext cx="1227132" cy="135444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3" name="Dikdörtgen 12"/>
            <p:cNvSpPr/>
            <p:nvPr/>
          </p:nvSpPr>
          <p:spPr>
            <a:xfrm>
              <a:off x="245692" y="597024"/>
              <a:ext cx="1227132" cy="758944"/>
            </a:xfrm>
            <a:prstGeom prst="rect">
              <a:avLst/>
            </a:prstGeom>
          </p:spPr>
          <p:txBody>
            <a:bodyPr wrap="square" lIns="81043" tIns="40522" rIns="81043" bIns="40522">
              <a:spAutoFit/>
            </a:bodyPr>
            <a:lstStyle/>
            <a:p>
              <a:pPr algn="ctr"/>
              <a:r>
                <a:rPr lang="tr-TR" sz="1200" b="1" i="1" dirty="0" smtClean="0">
                  <a:solidFill>
                    <a:srgbClr val="7030A0"/>
                  </a:solidFill>
                  <a:latin typeface="Comic Sans MS" panose="030F0702030302020204" pitchFamily="66" charset="0"/>
                </a:rPr>
                <a:t>SOSYAL BİLGİLER</a:t>
              </a:r>
            </a:p>
            <a:p>
              <a:pPr algn="ctr"/>
              <a:r>
                <a:rPr lang="tr-TR" sz="2000" dirty="0" smtClean="0">
                  <a:solidFill>
                    <a:srgbClr val="7030A0"/>
                  </a:solidFill>
                  <a:latin typeface="Comic Sans MS" panose="030F0702030302020204" pitchFamily="66" charset="0"/>
                </a:rPr>
                <a:t>3</a:t>
              </a:r>
              <a:endParaRPr lang="tr-TR" sz="2000" dirty="0">
                <a:solidFill>
                  <a:srgbClr val="7030A0"/>
                </a:solidFill>
                <a:latin typeface="Comic Sans MS" panose="030F0702030302020204" pitchFamily="66" charset="0"/>
              </a:endParaRPr>
            </a:p>
          </p:txBody>
        </p:sp>
      </p:grpSp>
      <p:sp>
        <p:nvSpPr>
          <p:cNvPr id="3" name="Metin kutusu 2"/>
          <p:cNvSpPr txBox="1"/>
          <p:nvPr/>
        </p:nvSpPr>
        <p:spPr>
          <a:xfrm>
            <a:off x="1581718" y="1145388"/>
            <a:ext cx="60425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>
                <a:solidFill>
                  <a:schemeClr val="bg1"/>
                </a:solidFill>
              </a:rPr>
              <a:t>Osmanlı </a:t>
            </a:r>
            <a:r>
              <a:rPr lang="tr-TR" sz="2000">
                <a:solidFill>
                  <a:schemeClr val="bg1"/>
                </a:solidFill>
              </a:rPr>
              <a:t>Devletinde </a:t>
            </a:r>
            <a:r>
              <a:rPr lang="tr-TR" sz="2000" smtClean="0">
                <a:solidFill>
                  <a:schemeClr val="bg1"/>
                </a:solidFill>
              </a:rPr>
              <a:t>Şehzadelerin </a:t>
            </a:r>
            <a:r>
              <a:rPr lang="tr-TR" sz="2000" dirty="0">
                <a:solidFill>
                  <a:schemeClr val="bg1"/>
                </a:solidFill>
              </a:rPr>
              <a:t>eğitimden sorumlu olan kişiye verilen isim ? </a:t>
            </a:r>
          </a:p>
        </p:txBody>
      </p:sp>
      <p:sp>
        <p:nvSpPr>
          <p:cNvPr id="19" name="Oval 1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0" name="Oval 1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60</a:t>
            </a:r>
          </a:p>
        </p:txBody>
      </p:sp>
      <p:sp>
        <p:nvSpPr>
          <p:cNvPr id="21" name="Oval 2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59</a:t>
            </a:r>
          </a:p>
        </p:txBody>
      </p:sp>
      <p:sp>
        <p:nvSpPr>
          <p:cNvPr id="22" name="Oval 2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58</a:t>
            </a:r>
          </a:p>
        </p:txBody>
      </p:sp>
      <p:sp>
        <p:nvSpPr>
          <p:cNvPr id="23" name="Oval 2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57</a:t>
            </a:r>
          </a:p>
        </p:txBody>
      </p:sp>
      <p:sp>
        <p:nvSpPr>
          <p:cNvPr id="24" name="Oval 2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56</a:t>
            </a:r>
          </a:p>
        </p:txBody>
      </p:sp>
      <p:sp>
        <p:nvSpPr>
          <p:cNvPr id="25" name="Oval 2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55</a:t>
            </a:r>
          </a:p>
        </p:txBody>
      </p:sp>
      <p:sp>
        <p:nvSpPr>
          <p:cNvPr id="26" name="Oval 2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54</a:t>
            </a:r>
          </a:p>
        </p:txBody>
      </p:sp>
      <p:sp>
        <p:nvSpPr>
          <p:cNvPr id="27" name="Oval 2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53</a:t>
            </a:r>
          </a:p>
        </p:txBody>
      </p:sp>
      <p:sp>
        <p:nvSpPr>
          <p:cNvPr id="28" name="Oval 2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52</a:t>
            </a:r>
          </a:p>
        </p:txBody>
      </p:sp>
      <p:sp>
        <p:nvSpPr>
          <p:cNvPr id="29" name="Oval 2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51</a:t>
            </a:r>
          </a:p>
        </p:txBody>
      </p:sp>
      <p:sp>
        <p:nvSpPr>
          <p:cNvPr id="30" name="Oval 2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50</a:t>
            </a:r>
          </a:p>
        </p:txBody>
      </p:sp>
      <p:sp>
        <p:nvSpPr>
          <p:cNvPr id="31" name="Oval 3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49</a:t>
            </a:r>
          </a:p>
        </p:txBody>
      </p:sp>
      <p:sp>
        <p:nvSpPr>
          <p:cNvPr id="32" name="Oval 3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48</a:t>
            </a:r>
          </a:p>
        </p:txBody>
      </p:sp>
      <p:sp>
        <p:nvSpPr>
          <p:cNvPr id="33" name="Oval 3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47</a:t>
            </a:r>
          </a:p>
        </p:txBody>
      </p:sp>
      <p:sp>
        <p:nvSpPr>
          <p:cNvPr id="34" name="Oval 3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46</a:t>
            </a:r>
          </a:p>
        </p:txBody>
      </p:sp>
      <p:sp>
        <p:nvSpPr>
          <p:cNvPr id="35" name="Oval 3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45</a:t>
            </a:r>
          </a:p>
        </p:txBody>
      </p:sp>
      <p:sp>
        <p:nvSpPr>
          <p:cNvPr id="36" name="Oval 3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44</a:t>
            </a:r>
          </a:p>
        </p:txBody>
      </p:sp>
      <p:sp>
        <p:nvSpPr>
          <p:cNvPr id="37" name="Oval 3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43</a:t>
            </a:r>
          </a:p>
        </p:txBody>
      </p:sp>
      <p:sp>
        <p:nvSpPr>
          <p:cNvPr id="38" name="Oval 3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42</a:t>
            </a:r>
          </a:p>
        </p:txBody>
      </p:sp>
      <p:sp>
        <p:nvSpPr>
          <p:cNvPr id="39" name="Oval 3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41</a:t>
            </a:r>
          </a:p>
        </p:txBody>
      </p:sp>
      <p:sp>
        <p:nvSpPr>
          <p:cNvPr id="40" name="Oval 3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40</a:t>
            </a:r>
          </a:p>
        </p:txBody>
      </p:sp>
      <p:sp>
        <p:nvSpPr>
          <p:cNvPr id="41" name="Oval 4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39</a:t>
            </a:r>
          </a:p>
        </p:txBody>
      </p:sp>
      <p:sp>
        <p:nvSpPr>
          <p:cNvPr id="42" name="Oval 4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38</a:t>
            </a:r>
          </a:p>
        </p:txBody>
      </p:sp>
      <p:sp>
        <p:nvSpPr>
          <p:cNvPr id="43" name="Oval 4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37</a:t>
            </a:r>
          </a:p>
        </p:txBody>
      </p:sp>
      <p:sp>
        <p:nvSpPr>
          <p:cNvPr id="44" name="Oval 4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36</a:t>
            </a:r>
          </a:p>
        </p:txBody>
      </p:sp>
      <p:sp>
        <p:nvSpPr>
          <p:cNvPr id="45" name="Oval 4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35</a:t>
            </a:r>
          </a:p>
        </p:txBody>
      </p:sp>
      <p:sp>
        <p:nvSpPr>
          <p:cNvPr id="46" name="Oval 4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34</a:t>
            </a:r>
          </a:p>
        </p:txBody>
      </p:sp>
      <p:sp>
        <p:nvSpPr>
          <p:cNvPr id="47" name="Oval 4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33</a:t>
            </a:r>
          </a:p>
        </p:txBody>
      </p:sp>
      <p:sp>
        <p:nvSpPr>
          <p:cNvPr id="48" name="Oval 4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32</a:t>
            </a:r>
          </a:p>
        </p:txBody>
      </p:sp>
      <p:sp>
        <p:nvSpPr>
          <p:cNvPr id="49" name="Oval 4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31</a:t>
            </a:r>
          </a:p>
        </p:txBody>
      </p:sp>
      <p:sp>
        <p:nvSpPr>
          <p:cNvPr id="50" name="Oval 4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30</a:t>
            </a:r>
          </a:p>
        </p:txBody>
      </p:sp>
      <p:sp>
        <p:nvSpPr>
          <p:cNvPr id="51" name="Oval 5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29</a:t>
            </a:r>
          </a:p>
        </p:txBody>
      </p:sp>
      <p:sp>
        <p:nvSpPr>
          <p:cNvPr id="52" name="Oval 5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28</a:t>
            </a:r>
          </a:p>
        </p:txBody>
      </p:sp>
      <p:sp>
        <p:nvSpPr>
          <p:cNvPr id="53" name="Oval 5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27</a:t>
            </a:r>
          </a:p>
        </p:txBody>
      </p:sp>
      <p:sp>
        <p:nvSpPr>
          <p:cNvPr id="54" name="Oval 5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26</a:t>
            </a:r>
          </a:p>
        </p:txBody>
      </p:sp>
      <p:sp>
        <p:nvSpPr>
          <p:cNvPr id="55" name="Oval 5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25</a:t>
            </a:r>
          </a:p>
        </p:txBody>
      </p:sp>
      <p:sp>
        <p:nvSpPr>
          <p:cNvPr id="56" name="Oval 5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24</a:t>
            </a:r>
          </a:p>
        </p:txBody>
      </p:sp>
      <p:sp>
        <p:nvSpPr>
          <p:cNvPr id="57" name="Oval 5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23</a:t>
            </a:r>
          </a:p>
        </p:txBody>
      </p:sp>
      <p:sp>
        <p:nvSpPr>
          <p:cNvPr id="58" name="Oval 5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22</a:t>
            </a:r>
          </a:p>
        </p:txBody>
      </p:sp>
      <p:sp>
        <p:nvSpPr>
          <p:cNvPr id="59" name="Oval 5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21</a:t>
            </a:r>
          </a:p>
        </p:txBody>
      </p:sp>
      <p:sp>
        <p:nvSpPr>
          <p:cNvPr id="60" name="Oval 5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20</a:t>
            </a:r>
          </a:p>
        </p:txBody>
      </p:sp>
      <p:sp>
        <p:nvSpPr>
          <p:cNvPr id="61" name="Oval 6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19</a:t>
            </a:r>
          </a:p>
        </p:txBody>
      </p:sp>
      <p:sp>
        <p:nvSpPr>
          <p:cNvPr id="62" name="Oval 6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18</a:t>
            </a:r>
          </a:p>
        </p:txBody>
      </p:sp>
      <p:sp>
        <p:nvSpPr>
          <p:cNvPr id="63" name="Oval 6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17</a:t>
            </a:r>
          </a:p>
        </p:txBody>
      </p:sp>
      <p:sp>
        <p:nvSpPr>
          <p:cNvPr id="64" name="Oval 6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16</a:t>
            </a:r>
          </a:p>
        </p:txBody>
      </p:sp>
      <p:sp>
        <p:nvSpPr>
          <p:cNvPr id="65" name="Oval 6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15</a:t>
            </a:r>
          </a:p>
        </p:txBody>
      </p:sp>
      <p:sp>
        <p:nvSpPr>
          <p:cNvPr id="66" name="Oval 6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14</a:t>
            </a:r>
          </a:p>
        </p:txBody>
      </p:sp>
      <p:sp>
        <p:nvSpPr>
          <p:cNvPr id="67" name="Oval 6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13</a:t>
            </a:r>
          </a:p>
        </p:txBody>
      </p:sp>
      <p:sp>
        <p:nvSpPr>
          <p:cNvPr id="68" name="Oval 6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12</a:t>
            </a:r>
          </a:p>
        </p:txBody>
      </p:sp>
      <p:sp>
        <p:nvSpPr>
          <p:cNvPr id="69" name="Oval 6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11</a:t>
            </a:r>
          </a:p>
        </p:txBody>
      </p:sp>
      <p:sp>
        <p:nvSpPr>
          <p:cNvPr id="70" name="Oval 6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10</a:t>
            </a:r>
          </a:p>
        </p:txBody>
      </p:sp>
      <p:sp>
        <p:nvSpPr>
          <p:cNvPr id="71" name="Oval 7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9</a:t>
            </a:r>
          </a:p>
        </p:txBody>
      </p:sp>
      <p:sp>
        <p:nvSpPr>
          <p:cNvPr id="72" name="Oval 7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8</a:t>
            </a:r>
          </a:p>
        </p:txBody>
      </p:sp>
      <p:sp>
        <p:nvSpPr>
          <p:cNvPr id="73" name="Oval 7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7</a:t>
            </a:r>
          </a:p>
        </p:txBody>
      </p:sp>
      <p:sp>
        <p:nvSpPr>
          <p:cNvPr id="74" name="Oval 7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</a:t>
            </a:r>
          </a:p>
        </p:txBody>
      </p:sp>
      <p:sp>
        <p:nvSpPr>
          <p:cNvPr id="75" name="Oval 7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76" name="Oval 7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</a:t>
            </a:r>
          </a:p>
        </p:txBody>
      </p:sp>
      <p:sp>
        <p:nvSpPr>
          <p:cNvPr id="77" name="Oval 7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78" name="Oval 7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79" name="Oval 7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80" name="Oval 7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924" tIns="25924" rIns="25924" bIns="25924" rtlCol="0" anchor="ctr"/>
          <a:lstStyle/>
          <a:p>
            <a:pPr algn="ctr"/>
            <a:r>
              <a:rPr lang="tr-TR" sz="2400" b="1" dirty="0">
                <a:solidFill>
                  <a:srgbClr val="FFFF00"/>
                </a:solidFill>
                <a:latin typeface="Comic Sans MS" pitchFamily="66" charset="0"/>
                <a:ea typeface="Segoe UI" pitchFamily="34" charset="0"/>
                <a:cs typeface="Segoe UI" pitchFamily="34" charset="0"/>
              </a:rPr>
              <a:t>Süre bitti</a:t>
            </a:r>
          </a:p>
        </p:txBody>
      </p:sp>
      <p:sp>
        <p:nvSpPr>
          <p:cNvPr id="81" name="Oval 8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08000" rtlCol="0" anchor="ctr"/>
          <a:lstStyle/>
          <a:p>
            <a:pPr algn="ctr"/>
            <a:r>
              <a:rPr lang="tr-TR" sz="1600" b="1" dirty="0">
                <a:solidFill>
                  <a:srgbClr val="FFFF00"/>
                </a:solidFill>
                <a:latin typeface="Comic Sans MS" pitchFamily="66" charset="0"/>
              </a:rPr>
              <a:t>Şimdi cevaplar</a:t>
            </a:r>
          </a:p>
        </p:txBody>
      </p:sp>
      <p:sp>
        <p:nvSpPr>
          <p:cNvPr id="82" name="Oval 8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1600" b="1" dirty="0" smtClean="0">
                <a:solidFill>
                  <a:srgbClr val="FFFF00"/>
                </a:solidFill>
                <a:latin typeface="Comic Sans MS" pitchFamily="66" charset="0"/>
              </a:rPr>
              <a:t>BAŞLA</a:t>
            </a:r>
            <a:endParaRPr lang="tr-TR" sz="1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grpSp>
        <p:nvGrpSpPr>
          <p:cNvPr id="83" name="Grup 82"/>
          <p:cNvGrpSpPr/>
          <p:nvPr/>
        </p:nvGrpSpPr>
        <p:grpSpPr>
          <a:xfrm>
            <a:off x="7304177" y="1029586"/>
            <a:ext cx="1381102" cy="1354323"/>
            <a:chOff x="7353504" y="1349153"/>
            <a:chExt cx="1907400" cy="1872208"/>
          </a:xfrm>
        </p:grpSpPr>
        <p:sp>
          <p:nvSpPr>
            <p:cNvPr id="84" name="Oval 83"/>
            <p:cNvSpPr/>
            <p:nvPr/>
          </p:nvSpPr>
          <p:spPr>
            <a:xfrm>
              <a:off x="7353504" y="1349153"/>
              <a:ext cx="1907400" cy="1872208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FFFFFF"/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sz="2300" b="1" dirty="0">
                <a:solidFill>
                  <a:srgbClr val="FFFF00"/>
                </a:solidFill>
                <a:latin typeface="Comic Sans MS" pitchFamily="66" charset="0"/>
              </a:endParaRPr>
            </a:p>
          </p:txBody>
        </p:sp>
        <p:sp>
          <p:nvSpPr>
            <p:cNvPr id="85" name="WordArt 19"/>
            <p:cNvSpPr>
              <a:spLocks noChangeArrowheads="1" noChangeShapeType="1" noTextEdit="1"/>
            </p:cNvSpPr>
            <p:nvPr/>
          </p:nvSpPr>
          <p:spPr bwMode="auto">
            <a:xfrm rot="6038858">
              <a:off x="7635287" y="1663578"/>
              <a:ext cx="1382044" cy="1225992"/>
            </a:xfrm>
            <a:prstGeom prst="rect">
              <a:avLst/>
            </a:prstGeom>
            <a:noFill/>
            <a:extLst/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Front">
                  <a:rot lat="20639999" lon="20699999" rev="0"/>
                </a:camera>
                <a:lightRig rig="legacyNormal3" dir="l"/>
              </a:scene3d>
              <a:sp3d extrusionH="201600" prstMaterial="legacyPlastic">
                <a:extrusionClr>
                  <a:srgbClr val="FF9966"/>
                </a:extrusionClr>
              </a:sp3d>
            </a:bodyPr>
            <a:lstStyle/>
            <a:p>
              <a:pPr algn="ctr" fontAlgn="auto"/>
              <a:r>
                <a:rPr lang="tr-TR" sz="2600" kern="10" dirty="0">
                  <a:ln w="9525"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atin typeface="Arial Black"/>
                </a:rPr>
                <a:t>?</a:t>
              </a:r>
            </a:p>
          </p:txBody>
        </p:sp>
      </p:grpSp>
      <p:sp>
        <p:nvSpPr>
          <p:cNvPr id="86" name="Oval 85">
            <a:hlinkClick r:id="rId9" action="ppaction://hlinkfile"/>
          </p:cNvPr>
          <p:cNvSpPr/>
          <p:nvPr/>
        </p:nvSpPr>
        <p:spPr>
          <a:xfrm>
            <a:off x="8413930" y="4371950"/>
            <a:ext cx="542697" cy="548023"/>
          </a:xfrm>
          <a:prstGeom prst="ellipse">
            <a:avLst/>
          </a:prstGeom>
          <a:solidFill>
            <a:srgbClr val="BC77E3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3735964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8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1" presetClass="emph" presetSubtype="2" repeatCount="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A60A"/>
                                      </p:to>
                                    </p:animClr>
                                    <p:set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000"/>
                            </p:stCondLst>
                            <p:childTnLst>
                              <p:par>
                                <p:cTn id="7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000"/>
                            </p:stCondLst>
                            <p:childTnLst>
                              <p:par>
                                <p:cTn id="8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000"/>
                            </p:stCondLst>
                            <p:childTnLst>
                              <p:par>
                                <p:cTn id="8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0"/>
                            </p:stCondLst>
                            <p:childTnLst>
                              <p:par>
                                <p:cTn id="8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000"/>
                            </p:stCondLst>
                            <p:childTnLst>
                              <p:par>
                                <p:cTn id="9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000"/>
                            </p:stCondLst>
                            <p:childTnLst>
                              <p:par>
                                <p:cTn id="9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000"/>
                            </p:stCondLst>
                            <p:childTnLst>
                              <p:par>
                                <p:cTn id="10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8000"/>
                            </p:stCondLst>
                            <p:childTnLst>
                              <p:par>
                                <p:cTn id="12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3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3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3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22000"/>
                            </p:stCondLst>
                            <p:childTnLst>
                              <p:par>
                                <p:cTn id="13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23000"/>
                            </p:stCondLst>
                            <p:childTnLst>
                              <p:par>
                                <p:cTn id="14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24000"/>
                            </p:stCondLst>
                            <p:childTnLst>
                              <p:par>
                                <p:cTn id="14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5000"/>
                            </p:stCondLst>
                            <p:childTnLst>
                              <p:par>
                                <p:cTn id="14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26000"/>
                            </p:stCondLst>
                            <p:childTnLst>
                              <p:par>
                                <p:cTn id="15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27000"/>
                            </p:stCondLst>
                            <p:childTnLst>
                              <p:par>
                                <p:cTn id="15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28000"/>
                            </p:stCondLst>
                            <p:childTnLst>
                              <p:par>
                                <p:cTn id="15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29000"/>
                            </p:stCondLst>
                            <p:childTnLst>
                              <p:par>
                                <p:cTn id="16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30000"/>
                            </p:stCondLst>
                            <p:childTnLst>
                              <p:par>
                                <p:cTn id="16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31000"/>
                            </p:stCondLst>
                            <p:childTnLst>
                              <p:par>
                                <p:cTn id="16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32000"/>
                            </p:stCondLst>
                            <p:childTnLst>
                              <p:par>
                                <p:cTn id="16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33000"/>
                            </p:stCondLst>
                            <p:childTnLst>
                              <p:par>
                                <p:cTn id="17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34000"/>
                            </p:stCondLst>
                            <p:childTnLst>
                              <p:par>
                                <p:cTn id="17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35000"/>
                            </p:stCondLst>
                            <p:childTnLst>
                              <p:par>
                                <p:cTn id="17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36000"/>
                            </p:stCondLst>
                            <p:childTnLst>
                              <p:par>
                                <p:cTn id="18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37000"/>
                            </p:stCondLst>
                            <p:childTnLst>
                              <p:par>
                                <p:cTn id="18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38000"/>
                            </p:stCondLst>
                            <p:childTnLst>
                              <p:par>
                                <p:cTn id="18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39000"/>
                            </p:stCondLst>
                            <p:childTnLst>
                              <p:par>
                                <p:cTn id="19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40000"/>
                            </p:stCondLst>
                            <p:childTnLst>
                              <p:par>
                                <p:cTn id="19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41000"/>
                            </p:stCondLst>
                            <p:childTnLst>
                              <p:par>
                                <p:cTn id="19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42000"/>
                            </p:stCondLst>
                            <p:childTnLst>
                              <p:par>
                                <p:cTn id="19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43000"/>
                            </p:stCondLst>
                            <p:childTnLst>
                              <p:par>
                                <p:cTn id="20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44000"/>
                            </p:stCondLst>
                            <p:childTnLst>
                              <p:par>
                                <p:cTn id="20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45000"/>
                            </p:stCondLst>
                            <p:childTnLst>
                              <p:par>
                                <p:cTn id="20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46000"/>
                            </p:stCondLst>
                            <p:childTnLst>
                              <p:par>
                                <p:cTn id="2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47000"/>
                            </p:stCondLst>
                            <p:childTnLst>
                              <p:par>
                                <p:cTn id="2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48000"/>
                            </p:stCondLst>
                            <p:childTnLst>
                              <p:par>
                                <p:cTn id="2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49000"/>
                            </p:stCondLst>
                            <p:childTnLst>
                              <p:par>
                                <p:cTn id="2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>
                            <p:stCondLst>
                              <p:cond delay="50000"/>
                            </p:stCondLst>
                            <p:childTnLst>
                              <p:par>
                                <p:cTn id="2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51000"/>
                            </p:stCondLst>
                            <p:childTnLst>
                              <p:par>
                                <p:cTn id="2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52000"/>
                            </p:stCondLst>
                            <p:childTnLst>
                              <p:par>
                                <p:cTn id="2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53000"/>
                            </p:stCondLst>
                            <p:childTnLst>
                              <p:par>
                                <p:cTn id="23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>
                            <p:stCondLst>
                              <p:cond delay="54000"/>
                            </p:stCondLst>
                            <p:childTnLst>
                              <p:par>
                                <p:cTn id="23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7" fill="hold">
                            <p:stCondLst>
                              <p:cond delay="55000"/>
                            </p:stCondLst>
                            <p:childTnLst>
                              <p:par>
                                <p:cTn id="23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>
                            <p:stCondLst>
                              <p:cond delay="56000"/>
                            </p:stCondLst>
                            <p:childTnLst>
                              <p:par>
                                <p:cTn id="24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3" fill="hold">
                            <p:stCondLst>
                              <p:cond delay="57000"/>
                            </p:stCondLst>
                            <p:childTnLst>
                              <p:par>
                                <p:cTn id="24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6" fill="hold">
                            <p:stCondLst>
                              <p:cond delay="58000"/>
                            </p:stCondLst>
                            <p:childTnLst>
                              <p:par>
                                <p:cTn id="24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9" fill="hold">
                            <p:stCondLst>
                              <p:cond delay="59000"/>
                            </p:stCondLst>
                            <p:childTnLst>
                              <p:par>
                                <p:cTn id="25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</p:childTnLst>
        </p:cTn>
      </p:par>
    </p:tnLst>
    <p:bldLst>
      <p:bldP spid="18" grpId="0" animBg="1"/>
      <p:bldP spid="331" grpId="0" animBg="1"/>
      <p:bldP spid="335" grpId="0" animBg="1"/>
      <p:bldP spid="3" grpId="0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2" grpId="1" animBg="1"/>
      <p:bldP spid="82" grpId="2" animBg="1"/>
      <p:bldP spid="8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0" y="2147999"/>
            <a:ext cx="9144000" cy="685485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endParaRPr lang="tr-TR"/>
          </a:p>
        </p:txBody>
      </p:sp>
      <p:sp>
        <p:nvSpPr>
          <p:cNvPr id="3" name="Oval 2"/>
          <p:cNvSpPr/>
          <p:nvPr/>
        </p:nvSpPr>
        <p:spPr>
          <a:xfrm>
            <a:off x="2951820" y="951570"/>
            <a:ext cx="3240360" cy="307834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endParaRPr lang="tr-TR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753" y="1652944"/>
            <a:ext cx="3046493" cy="1675594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tr-TR" sz="4800" b="1" dirty="0" smtClean="0">
                <a:solidFill>
                  <a:srgbClr val="FFFF00"/>
                </a:solidFill>
              </a:rPr>
              <a:t>DİN KÜLTÜRÜ</a:t>
            </a:r>
            <a:endParaRPr lang="tr-TR" sz="4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6775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AutoShape 25"/>
          <p:cNvSpPr>
            <a:spLocks noChangeArrowheads="1"/>
          </p:cNvSpPr>
          <p:nvPr/>
        </p:nvSpPr>
        <p:spPr bwMode="auto">
          <a:xfrm>
            <a:off x="5041207" y="3629639"/>
            <a:ext cx="3595128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400" dirty="0"/>
              <a:t>Kefaret orucu tutarlar.</a:t>
            </a:r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18" name="AutoShape 25"/>
          <p:cNvSpPr>
            <a:spLocks noChangeArrowheads="1"/>
          </p:cNvSpPr>
          <p:nvPr/>
        </p:nvSpPr>
        <p:spPr bwMode="auto">
          <a:xfrm>
            <a:off x="5037415" y="2766282"/>
            <a:ext cx="3579132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400" dirty="0"/>
              <a:t>Fidye verirler</a:t>
            </a:r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331" name="AutoShape 25"/>
          <p:cNvSpPr>
            <a:spLocks noChangeArrowheads="1"/>
          </p:cNvSpPr>
          <p:nvPr/>
        </p:nvSpPr>
        <p:spPr bwMode="auto">
          <a:xfrm>
            <a:off x="560645" y="306977"/>
            <a:ext cx="8075690" cy="2076932"/>
          </a:xfrm>
          <a:prstGeom prst="flowChartTerminator">
            <a:avLst/>
          </a:prstGeom>
          <a:gradFill flip="none" rotWithShape="1">
            <a:gsLst>
              <a:gs pos="0">
                <a:srgbClr val="000000"/>
              </a:gs>
              <a:gs pos="49000">
                <a:srgbClr val="002060">
                  <a:lumMod val="100000"/>
                </a:srgbClr>
              </a:gs>
              <a:gs pos="50000">
                <a:srgbClr val="002060"/>
              </a:gs>
              <a:gs pos="98000">
                <a:srgbClr val="000000"/>
              </a:gs>
            </a:gsLst>
            <a:lin ang="5400000" scaled="0"/>
            <a:tileRect/>
          </a:gra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155546" tIns="40522" rIns="1140668" bIns="40522" anchor="ctr"/>
          <a:lstStyle/>
          <a:p>
            <a:endParaRPr lang="tr-TR" sz="1400" dirty="0">
              <a:solidFill>
                <a:schemeClr val="tx1"/>
              </a:solidFill>
            </a:endParaRPr>
          </a:p>
        </p:txBody>
      </p:sp>
      <p:sp>
        <p:nvSpPr>
          <p:cNvPr id="333" name="AutoShape 25"/>
          <p:cNvSpPr>
            <a:spLocks noChangeArrowheads="1"/>
          </p:cNvSpPr>
          <p:nvPr/>
        </p:nvSpPr>
        <p:spPr bwMode="auto">
          <a:xfrm>
            <a:off x="879763" y="2766282"/>
            <a:ext cx="3718727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400" dirty="0"/>
              <a:t>Fitre verirler</a:t>
            </a:r>
          </a:p>
        </p:txBody>
      </p:sp>
      <p:sp>
        <p:nvSpPr>
          <p:cNvPr id="334" name="Oval 333"/>
          <p:cNvSpPr/>
          <p:nvPr/>
        </p:nvSpPr>
        <p:spPr>
          <a:xfrm>
            <a:off x="817585" y="2806290"/>
            <a:ext cx="543185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A</a:t>
            </a:r>
          </a:p>
        </p:txBody>
      </p:sp>
      <p:sp>
        <p:nvSpPr>
          <p:cNvPr id="335" name="Oval 334"/>
          <p:cNvSpPr/>
          <p:nvPr/>
        </p:nvSpPr>
        <p:spPr>
          <a:xfrm>
            <a:off x="4965408" y="2806290"/>
            <a:ext cx="542696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B</a:t>
            </a:r>
          </a:p>
        </p:txBody>
      </p:sp>
      <p:sp>
        <p:nvSpPr>
          <p:cNvPr id="195" name="Oval 194"/>
          <p:cNvSpPr/>
          <p:nvPr/>
        </p:nvSpPr>
        <p:spPr>
          <a:xfrm>
            <a:off x="4965408" y="3669446"/>
            <a:ext cx="542697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D</a:t>
            </a:r>
          </a:p>
        </p:txBody>
      </p:sp>
      <p:sp>
        <p:nvSpPr>
          <p:cNvPr id="17" name="AutoShape 25"/>
          <p:cNvSpPr>
            <a:spLocks noChangeArrowheads="1"/>
          </p:cNvSpPr>
          <p:nvPr/>
        </p:nvSpPr>
        <p:spPr bwMode="auto">
          <a:xfrm>
            <a:off x="879763" y="3629639"/>
            <a:ext cx="3718727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400" dirty="0"/>
              <a:t>Kaza ederler. </a:t>
            </a:r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336" name="Oval 335"/>
          <p:cNvSpPr/>
          <p:nvPr/>
        </p:nvSpPr>
        <p:spPr>
          <a:xfrm>
            <a:off x="814345" y="3656109"/>
            <a:ext cx="546425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C</a:t>
            </a:r>
          </a:p>
        </p:txBody>
      </p:sp>
      <p:grpSp>
        <p:nvGrpSpPr>
          <p:cNvPr id="3" name="Grup 2"/>
          <p:cNvGrpSpPr/>
          <p:nvPr/>
        </p:nvGrpSpPr>
        <p:grpSpPr>
          <a:xfrm>
            <a:off x="266197" y="152463"/>
            <a:ext cx="1227132" cy="1354443"/>
            <a:chOff x="266197" y="152463"/>
            <a:chExt cx="1227132" cy="1354443"/>
          </a:xfrm>
        </p:grpSpPr>
        <p:pic>
          <p:nvPicPr>
            <p:cNvPr id="20" name="Resim 1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 bwMode="auto">
            <a:xfrm>
              <a:off x="266197" y="152463"/>
              <a:ext cx="1227132" cy="135444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1" name="Dikdörtgen 20"/>
            <p:cNvSpPr/>
            <p:nvPr/>
          </p:nvSpPr>
          <p:spPr>
            <a:xfrm>
              <a:off x="330941" y="611721"/>
              <a:ext cx="1000431" cy="697389"/>
            </a:xfrm>
            <a:prstGeom prst="rect">
              <a:avLst/>
            </a:prstGeom>
          </p:spPr>
          <p:txBody>
            <a:bodyPr wrap="square" lIns="81043" tIns="40522" rIns="81043" bIns="40522">
              <a:spAutoFit/>
            </a:bodyPr>
            <a:lstStyle/>
            <a:p>
              <a:pPr algn="ctr"/>
              <a:r>
                <a:rPr lang="tr-TR" sz="1200" b="1" i="1" dirty="0" smtClean="0">
                  <a:solidFill>
                    <a:srgbClr val="7030A0"/>
                  </a:solidFill>
                  <a:latin typeface="Comic Sans MS" panose="030F0702030302020204" pitchFamily="66" charset="0"/>
                </a:rPr>
                <a:t>DİN KÜLTÜRÜ </a:t>
              </a:r>
            </a:p>
            <a:p>
              <a:pPr algn="ctr"/>
              <a:r>
                <a:rPr lang="tr-TR" sz="1600" b="1" i="1" dirty="0" smtClean="0">
                  <a:solidFill>
                    <a:srgbClr val="7030A0"/>
                  </a:solidFill>
                  <a:latin typeface="Comic Sans MS" panose="030F0702030302020204" pitchFamily="66" charset="0"/>
                </a:rPr>
                <a:t>1</a:t>
              </a:r>
              <a:endParaRPr lang="tr-TR" sz="1600" dirty="0">
                <a:solidFill>
                  <a:srgbClr val="7030A0"/>
                </a:solidFill>
                <a:latin typeface="Comic Sans MS" panose="030F0702030302020204" pitchFamily="66" charset="0"/>
              </a:endParaRPr>
            </a:p>
          </p:txBody>
        </p:sp>
      </p:grpSp>
      <p:sp>
        <p:nvSpPr>
          <p:cNvPr id="22" name="Dikdörtgen 21"/>
          <p:cNvSpPr/>
          <p:nvPr/>
        </p:nvSpPr>
        <p:spPr>
          <a:xfrm>
            <a:off x="1598108" y="852694"/>
            <a:ext cx="6152512" cy="912832"/>
          </a:xfrm>
          <a:prstGeom prst="rect">
            <a:avLst/>
          </a:prstGeom>
        </p:spPr>
        <p:txBody>
          <a:bodyPr wrap="square" lIns="81043" tIns="40522" rIns="81043" bIns="40522">
            <a:spAutoFit/>
          </a:bodyPr>
          <a:lstStyle/>
          <a:p>
            <a:pPr fontAlgn="b"/>
            <a:r>
              <a:rPr lang="it-IT" sz="1800" dirty="0">
                <a:solidFill>
                  <a:schemeClr val="bg1"/>
                </a:solidFill>
              </a:rPr>
              <a:t>İyileşemeyecek kadar hasta olan kişiler veya çok yaşlı insanlar, tutamadıkları oruçlarına karşılık ne yapmaları gerekir?</a:t>
            </a:r>
            <a:endParaRPr lang="tr-TR" sz="1800" dirty="0">
              <a:solidFill>
                <a:srgbClr val="FFC000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4" name="Oval 23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60</a:t>
            </a:r>
          </a:p>
        </p:txBody>
      </p:sp>
      <p:sp>
        <p:nvSpPr>
          <p:cNvPr id="25" name="Oval 24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59</a:t>
            </a:r>
          </a:p>
        </p:txBody>
      </p:sp>
      <p:sp>
        <p:nvSpPr>
          <p:cNvPr id="26" name="Oval 25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58</a:t>
            </a:r>
          </a:p>
        </p:txBody>
      </p:sp>
      <p:sp>
        <p:nvSpPr>
          <p:cNvPr id="27" name="Oval 26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57</a:t>
            </a:r>
          </a:p>
        </p:txBody>
      </p:sp>
      <p:sp>
        <p:nvSpPr>
          <p:cNvPr id="28" name="Oval 27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56</a:t>
            </a:r>
          </a:p>
        </p:txBody>
      </p:sp>
      <p:sp>
        <p:nvSpPr>
          <p:cNvPr id="29" name="Oval 28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55</a:t>
            </a:r>
          </a:p>
        </p:txBody>
      </p:sp>
      <p:sp>
        <p:nvSpPr>
          <p:cNvPr id="30" name="Oval 29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54</a:t>
            </a:r>
          </a:p>
        </p:txBody>
      </p:sp>
      <p:sp>
        <p:nvSpPr>
          <p:cNvPr id="31" name="Oval 30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53</a:t>
            </a:r>
          </a:p>
        </p:txBody>
      </p:sp>
      <p:sp>
        <p:nvSpPr>
          <p:cNvPr id="32" name="Oval 31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52</a:t>
            </a:r>
          </a:p>
        </p:txBody>
      </p:sp>
      <p:sp>
        <p:nvSpPr>
          <p:cNvPr id="33" name="Oval 32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51</a:t>
            </a:r>
          </a:p>
        </p:txBody>
      </p:sp>
      <p:sp>
        <p:nvSpPr>
          <p:cNvPr id="34" name="Oval 33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50</a:t>
            </a:r>
          </a:p>
        </p:txBody>
      </p:sp>
      <p:sp>
        <p:nvSpPr>
          <p:cNvPr id="35" name="Oval 34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49</a:t>
            </a:r>
          </a:p>
        </p:txBody>
      </p:sp>
      <p:sp>
        <p:nvSpPr>
          <p:cNvPr id="36" name="Oval 35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48</a:t>
            </a:r>
          </a:p>
        </p:txBody>
      </p:sp>
      <p:sp>
        <p:nvSpPr>
          <p:cNvPr id="37" name="Oval 36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47</a:t>
            </a:r>
          </a:p>
        </p:txBody>
      </p:sp>
      <p:sp>
        <p:nvSpPr>
          <p:cNvPr id="38" name="Oval 37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46</a:t>
            </a:r>
          </a:p>
        </p:txBody>
      </p:sp>
      <p:sp>
        <p:nvSpPr>
          <p:cNvPr id="39" name="Oval 38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45</a:t>
            </a:r>
          </a:p>
        </p:txBody>
      </p:sp>
      <p:sp>
        <p:nvSpPr>
          <p:cNvPr id="40" name="Oval 39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44</a:t>
            </a:r>
          </a:p>
        </p:txBody>
      </p:sp>
      <p:sp>
        <p:nvSpPr>
          <p:cNvPr id="41" name="Oval 40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43</a:t>
            </a:r>
          </a:p>
        </p:txBody>
      </p:sp>
      <p:sp>
        <p:nvSpPr>
          <p:cNvPr id="42" name="Oval 41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42</a:t>
            </a:r>
          </a:p>
        </p:txBody>
      </p:sp>
      <p:sp>
        <p:nvSpPr>
          <p:cNvPr id="43" name="Oval 42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41</a:t>
            </a:r>
          </a:p>
        </p:txBody>
      </p:sp>
      <p:sp>
        <p:nvSpPr>
          <p:cNvPr id="44" name="Oval 43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40</a:t>
            </a:r>
          </a:p>
        </p:txBody>
      </p:sp>
      <p:sp>
        <p:nvSpPr>
          <p:cNvPr id="45" name="Oval 44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39</a:t>
            </a:r>
          </a:p>
        </p:txBody>
      </p:sp>
      <p:sp>
        <p:nvSpPr>
          <p:cNvPr id="46" name="Oval 45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38</a:t>
            </a:r>
          </a:p>
        </p:txBody>
      </p:sp>
      <p:sp>
        <p:nvSpPr>
          <p:cNvPr id="47" name="Oval 46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37</a:t>
            </a:r>
          </a:p>
        </p:txBody>
      </p:sp>
      <p:sp>
        <p:nvSpPr>
          <p:cNvPr id="48" name="Oval 47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36</a:t>
            </a:r>
          </a:p>
        </p:txBody>
      </p:sp>
      <p:sp>
        <p:nvSpPr>
          <p:cNvPr id="49" name="Oval 48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35</a:t>
            </a:r>
          </a:p>
        </p:txBody>
      </p:sp>
      <p:sp>
        <p:nvSpPr>
          <p:cNvPr id="50" name="Oval 49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34</a:t>
            </a:r>
          </a:p>
        </p:txBody>
      </p:sp>
      <p:sp>
        <p:nvSpPr>
          <p:cNvPr id="51" name="Oval 50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33</a:t>
            </a:r>
          </a:p>
        </p:txBody>
      </p:sp>
      <p:sp>
        <p:nvSpPr>
          <p:cNvPr id="52" name="Oval 51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32</a:t>
            </a:r>
          </a:p>
        </p:txBody>
      </p:sp>
      <p:sp>
        <p:nvSpPr>
          <p:cNvPr id="53" name="Oval 52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31</a:t>
            </a:r>
          </a:p>
        </p:txBody>
      </p:sp>
      <p:sp>
        <p:nvSpPr>
          <p:cNvPr id="54" name="Oval 53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30</a:t>
            </a:r>
          </a:p>
        </p:txBody>
      </p:sp>
      <p:sp>
        <p:nvSpPr>
          <p:cNvPr id="55" name="Oval 54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29</a:t>
            </a:r>
          </a:p>
        </p:txBody>
      </p:sp>
      <p:sp>
        <p:nvSpPr>
          <p:cNvPr id="56" name="Oval 55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28</a:t>
            </a:r>
          </a:p>
        </p:txBody>
      </p:sp>
      <p:sp>
        <p:nvSpPr>
          <p:cNvPr id="57" name="Oval 56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27</a:t>
            </a:r>
          </a:p>
        </p:txBody>
      </p:sp>
      <p:sp>
        <p:nvSpPr>
          <p:cNvPr id="58" name="Oval 57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26</a:t>
            </a:r>
          </a:p>
        </p:txBody>
      </p:sp>
      <p:sp>
        <p:nvSpPr>
          <p:cNvPr id="59" name="Oval 58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25</a:t>
            </a:r>
          </a:p>
        </p:txBody>
      </p:sp>
      <p:sp>
        <p:nvSpPr>
          <p:cNvPr id="60" name="Oval 59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24</a:t>
            </a:r>
          </a:p>
        </p:txBody>
      </p:sp>
      <p:sp>
        <p:nvSpPr>
          <p:cNvPr id="61" name="Oval 60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23</a:t>
            </a:r>
          </a:p>
        </p:txBody>
      </p:sp>
      <p:sp>
        <p:nvSpPr>
          <p:cNvPr id="62" name="Oval 61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22</a:t>
            </a:r>
          </a:p>
        </p:txBody>
      </p:sp>
      <p:sp>
        <p:nvSpPr>
          <p:cNvPr id="63" name="Oval 62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21</a:t>
            </a:r>
          </a:p>
        </p:txBody>
      </p:sp>
      <p:sp>
        <p:nvSpPr>
          <p:cNvPr id="64" name="Oval 63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20</a:t>
            </a:r>
          </a:p>
        </p:txBody>
      </p:sp>
      <p:sp>
        <p:nvSpPr>
          <p:cNvPr id="65" name="Oval 64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19</a:t>
            </a:r>
          </a:p>
        </p:txBody>
      </p:sp>
      <p:sp>
        <p:nvSpPr>
          <p:cNvPr id="66" name="Oval 65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18</a:t>
            </a:r>
          </a:p>
        </p:txBody>
      </p:sp>
      <p:sp>
        <p:nvSpPr>
          <p:cNvPr id="67" name="Oval 66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17</a:t>
            </a:r>
          </a:p>
        </p:txBody>
      </p:sp>
      <p:sp>
        <p:nvSpPr>
          <p:cNvPr id="68" name="Oval 67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16</a:t>
            </a:r>
          </a:p>
        </p:txBody>
      </p:sp>
      <p:sp>
        <p:nvSpPr>
          <p:cNvPr id="69" name="Oval 68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15</a:t>
            </a:r>
          </a:p>
        </p:txBody>
      </p:sp>
      <p:sp>
        <p:nvSpPr>
          <p:cNvPr id="70" name="Oval 69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14</a:t>
            </a:r>
          </a:p>
        </p:txBody>
      </p:sp>
      <p:sp>
        <p:nvSpPr>
          <p:cNvPr id="71" name="Oval 70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13</a:t>
            </a:r>
          </a:p>
        </p:txBody>
      </p:sp>
      <p:sp>
        <p:nvSpPr>
          <p:cNvPr id="72" name="Oval 71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12</a:t>
            </a:r>
          </a:p>
        </p:txBody>
      </p:sp>
      <p:sp>
        <p:nvSpPr>
          <p:cNvPr id="73" name="Oval 72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11</a:t>
            </a:r>
          </a:p>
        </p:txBody>
      </p:sp>
      <p:sp>
        <p:nvSpPr>
          <p:cNvPr id="74" name="Oval 73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10</a:t>
            </a:r>
          </a:p>
        </p:txBody>
      </p:sp>
      <p:sp>
        <p:nvSpPr>
          <p:cNvPr id="75" name="Oval 74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9</a:t>
            </a:r>
          </a:p>
        </p:txBody>
      </p:sp>
      <p:sp>
        <p:nvSpPr>
          <p:cNvPr id="76" name="Oval 75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8</a:t>
            </a:r>
          </a:p>
        </p:txBody>
      </p:sp>
      <p:sp>
        <p:nvSpPr>
          <p:cNvPr id="77" name="Oval 76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7</a:t>
            </a:r>
          </a:p>
        </p:txBody>
      </p:sp>
      <p:sp>
        <p:nvSpPr>
          <p:cNvPr id="78" name="Oval 77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</a:t>
            </a:r>
          </a:p>
        </p:txBody>
      </p:sp>
      <p:sp>
        <p:nvSpPr>
          <p:cNvPr id="79" name="Oval 78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80" name="Oval 79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</a:t>
            </a:r>
          </a:p>
        </p:txBody>
      </p:sp>
      <p:sp>
        <p:nvSpPr>
          <p:cNvPr id="81" name="Oval 80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82" name="Oval 81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83" name="Oval 82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84" name="Oval 83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924" tIns="25924" rIns="25924" bIns="25924" rtlCol="0" anchor="ctr"/>
          <a:lstStyle/>
          <a:p>
            <a:pPr algn="ctr"/>
            <a:r>
              <a:rPr lang="tr-TR" sz="2400" b="1" dirty="0">
                <a:solidFill>
                  <a:srgbClr val="FFFF00"/>
                </a:solidFill>
                <a:latin typeface="Comic Sans MS" pitchFamily="66" charset="0"/>
                <a:ea typeface="Segoe UI" pitchFamily="34" charset="0"/>
                <a:cs typeface="Segoe UI" pitchFamily="34" charset="0"/>
              </a:rPr>
              <a:t>Süre bitti</a:t>
            </a:r>
          </a:p>
        </p:txBody>
      </p:sp>
      <p:sp>
        <p:nvSpPr>
          <p:cNvPr id="85" name="Oval 84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08000" rtlCol="0" anchor="ctr"/>
          <a:lstStyle/>
          <a:p>
            <a:pPr algn="ctr"/>
            <a:r>
              <a:rPr lang="tr-TR" sz="1600" b="1" dirty="0">
                <a:solidFill>
                  <a:srgbClr val="FFFF00"/>
                </a:solidFill>
                <a:latin typeface="Comic Sans MS" pitchFamily="66" charset="0"/>
              </a:rPr>
              <a:t>Şimdi cevaplar</a:t>
            </a:r>
          </a:p>
        </p:txBody>
      </p:sp>
      <p:sp>
        <p:nvSpPr>
          <p:cNvPr id="86" name="Oval 85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1600" b="1" dirty="0" smtClean="0">
                <a:solidFill>
                  <a:srgbClr val="FFFF00"/>
                </a:solidFill>
                <a:latin typeface="Comic Sans MS" pitchFamily="66" charset="0"/>
              </a:rPr>
              <a:t>BAŞLA</a:t>
            </a:r>
            <a:endParaRPr lang="tr-TR" sz="1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grpSp>
        <p:nvGrpSpPr>
          <p:cNvPr id="87" name="Grup 86"/>
          <p:cNvGrpSpPr/>
          <p:nvPr/>
        </p:nvGrpSpPr>
        <p:grpSpPr>
          <a:xfrm>
            <a:off x="7367362" y="1145419"/>
            <a:ext cx="1381102" cy="1354323"/>
            <a:chOff x="7353504" y="1349153"/>
            <a:chExt cx="1907400" cy="1872208"/>
          </a:xfrm>
        </p:grpSpPr>
        <p:sp>
          <p:nvSpPr>
            <p:cNvPr id="88" name="Oval 87"/>
            <p:cNvSpPr/>
            <p:nvPr/>
          </p:nvSpPr>
          <p:spPr>
            <a:xfrm>
              <a:off x="7353504" y="1349153"/>
              <a:ext cx="1907400" cy="1872208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FFFFFF"/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sz="2300" b="1" dirty="0">
                <a:solidFill>
                  <a:srgbClr val="FFFF00"/>
                </a:solidFill>
                <a:latin typeface="Comic Sans MS" pitchFamily="66" charset="0"/>
              </a:endParaRPr>
            </a:p>
          </p:txBody>
        </p:sp>
        <p:sp>
          <p:nvSpPr>
            <p:cNvPr id="89" name="WordArt 19"/>
            <p:cNvSpPr>
              <a:spLocks noChangeArrowheads="1" noChangeShapeType="1" noTextEdit="1"/>
            </p:cNvSpPr>
            <p:nvPr/>
          </p:nvSpPr>
          <p:spPr bwMode="auto">
            <a:xfrm rot="6038858">
              <a:off x="7635287" y="1663578"/>
              <a:ext cx="1382044" cy="1225992"/>
            </a:xfrm>
            <a:prstGeom prst="rect">
              <a:avLst/>
            </a:prstGeom>
            <a:noFill/>
            <a:extLst/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Front">
                  <a:rot lat="20639999" lon="20699999" rev="0"/>
                </a:camera>
                <a:lightRig rig="legacyNormal3" dir="l"/>
              </a:scene3d>
              <a:sp3d extrusionH="201600" prstMaterial="legacyPlastic">
                <a:extrusionClr>
                  <a:srgbClr val="FF9966"/>
                </a:extrusionClr>
              </a:sp3d>
            </a:bodyPr>
            <a:lstStyle/>
            <a:p>
              <a:pPr algn="ctr" fontAlgn="auto"/>
              <a:r>
                <a:rPr lang="tr-TR" sz="2600" kern="10" dirty="0">
                  <a:ln w="9525"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atin typeface="Arial Black"/>
                </a:rPr>
                <a:t>?</a:t>
              </a:r>
            </a:p>
          </p:txBody>
        </p:sp>
      </p:grpSp>
      <p:sp>
        <p:nvSpPr>
          <p:cNvPr id="90" name="Oval 89">
            <a:hlinkClick r:id="rId8" action="ppaction://hlinkfile"/>
          </p:cNvPr>
          <p:cNvSpPr/>
          <p:nvPr/>
        </p:nvSpPr>
        <p:spPr>
          <a:xfrm>
            <a:off x="8490065" y="120258"/>
            <a:ext cx="542697" cy="548023"/>
          </a:xfrm>
          <a:prstGeom prst="ellipse">
            <a:avLst/>
          </a:prstGeom>
          <a:solidFill>
            <a:srgbClr val="BC77E3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1252239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25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750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75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25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750"/>
                            </p:stCondLst>
                            <p:childTnLst>
                              <p:par>
                                <p:cTn id="5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250"/>
                            </p:stCondLst>
                            <p:childTnLst>
                              <p:par>
                                <p:cTn id="6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A60A"/>
                                      </p:to>
                                    </p:animClr>
                                    <p:set>
                                      <p:cBhvr>
                                        <p:cTn id="8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0"/>
                            </p:stCondLst>
                            <p:childTnLst>
                              <p:par>
                                <p:cTn id="8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000"/>
                            </p:stCondLst>
                            <p:childTnLst>
                              <p:par>
                                <p:cTn id="10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000"/>
                            </p:stCondLst>
                            <p:childTnLst>
                              <p:par>
                                <p:cTn id="10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000"/>
                            </p:stCondLst>
                            <p:childTnLst>
                              <p:par>
                                <p:cTn id="1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8000"/>
                            </p:stCondLst>
                            <p:childTnLst>
                              <p:par>
                                <p:cTn id="1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9000"/>
                            </p:stCondLst>
                            <p:childTnLst>
                              <p:par>
                                <p:cTn id="1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4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5000"/>
                            </p:stCondLst>
                            <p:childTnLst>
                              <p:par>
                                <p:cTn id="14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6000"/>
                            </p:stCondLst>
                            <p:childTnLst>
                              <p:par>
                                <p:cTn id="14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7000"/>
                            </p:stCondLst>
                            <p:childTnLst>
                              <p:par>
                                <p:cTn id="15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8000"/>
                            </p:stCondLst>
                            <p:childTnLst>
                              <p:par>
                                <p:cTn id="15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20000"/>
                            </p:stCondLst>
                            <p:childTnLst>
                              <p:par>
                                <p:cTn id="15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6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22000"/>
                            </p:stCondLst>
                            <p:childTnLst>
                              <p:par>
                                <p:cTn id="16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25000"/>
                            </p:stCondLst>
                            <p:childTnLst>
                              <p:par>
                                <p:cTn id="17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26000"/>
                            </p:stCondLst>
                            <p:childTnLst>
                              <p:par>
                                <p:cTn id="17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27000"/>
                            </p:stCondLst>
                            <p:childTnLst>
                              <p:par>
                                <p:cTn id="18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8000"/>
                            </p:stCondLst>
                            <p:childTnLst>
                              <p:par>
                                <p:cTn id="18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29000"/>
                            </p:stCondLst>
                            <p:childTnLst>
                              <p:par>
                                <p:cTn id="18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30000"/>
                            </p:stCondLst>
                            <p:childTnLst>
                              <p:par>
                                <p:cTn id="18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31000"/>
                            </p:stCondLst>
                            <p:childTnLst>
                              <p:par>
                                <p:cTn id="19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32000"/>
                            </p:stCondLst>
                            <p:childTnLst>
                              <p:par>
                                <p:cTn id="19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33000"/>
                            </p:stCondLst>
                            <p:childTnLst>
                              <p:par>
                                <p:cTn id="19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34000"/>
                            </p:stCondLst>
                            <p:childTnLst>
                              <p:par>
                                <p:cTn id="20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35000"/>
                            </p:stCondLst>
                            <p:childTnLst>
                              <p:par>
                                <p:cTn id="20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0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37000"/>
                            </p:stCondLst>
                            <p:childTnLst>
                              <p:par>
                                <p:cTn id="21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38000"/>
                            </p:stCondLst>
                            <p:childTnLst>
                              <p:par>
                                <p:cTn id="21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39000"/>
                            </p:stCondLst>
                            <p:childTnLst>
                              <p:par>
                                <p:cTn id="21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40000"/>
                            </p:stCondLst>
                            <p:childTnLst>
                              <p:par>
                                <p:cTn id="21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41000"/>
                            </p:stCondLst>
                            <p:childTnLst>
                              <p:par>
                                <p:cTn id="22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42000"/>
                            </p:stCondLst>
                            <p:childTnLst>
                              <p:par>
                                <p:cTn id="22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43000"/>
                            </p:stCondLst>
                            <p:childTnLst>
                              <p:par>
                                <p:cTn id="22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44000"/>
                            </p:stCondLst>
                            <p:childTnLst>
                              <p:par>
                                <p:cTn id="23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45000"/>
                            </p:stCondLst>
                            <p:childTnLst>
                              <p:par>
                                <p:cTn id="23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46000"/>
                            </p:stCondLst>
                            <p:childTnLst>
                              <p:par>
                                <p:cTn id="23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47000"/>
                            </p:stCondLst>
                            <p:childTnLst>
                              <p:par>
                                <p:cTn id="24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48000"/>
                            </p:stCondLst>
                            <p:childTnLst>
                              <p:par>
                                <p:cTn id="24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49000"/>
                            </p:stCondLst>
                            <p:childTnLst>
                              <p:par>
                                <p:cTn id="24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50000"/>
                            </p:stCondLst>
                            <p:childTnLst>
                              <p:par>
                                <p:cTn id="24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51000"/>
                            </p:stCondLst>
                            <p:childTnLst>
                              <p:par>
                                <p:cTn id="25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52000"/>
                            </p:stCondLst>
                            <p:childTnLst>
                              <p:par>
                                <p:cTn id="25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>
                            <p:stCondLst>
                              <p:cond delay="53000"/>
                            </p:stCondLst>
                            <p:childTnLst>
                              <p:par>
                                <p:cTn id="25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54000"/>
                            </p:stCondLst>
                            <p:childTnLst>
                              <p:par>
                                <p:cTn id="26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55000"/>
                            </p:stCondLst>
                            <p:childTnLst>
                              <p:par>
                                <p:cTn id="26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>
                            <p:stCondLst>
                              <p:cond delay="56000"/>
                            </p:stCondLst>
                            <p:childTnLst>
                              <p:par>
                                <p:cTn id="26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9" fill="hold">
                            <p:stCondLst>
                              <p:cond delay="57000"/>
                            </p:stCondLst>
                            <p:childTnLst>
                              <p:par>
                                <p:cTn id="27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58000"/>
                            </p:stCondLst>
                            <p:childTnLst>
                              <p:par>
                                <p:cTn id="27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>
                            <p:stCondLst>
                              <p:cond delay="59000"/>
                            </p:stCondLst>
                            <p:childTnLst>
                              <p:par>
                                <p:cTn id="27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</p:childTnLst>
        </p:cTn>
      </p:par>
    </p:tnLst>
    <p:bldLst>
      <p:bldP spid="19" grpId="0" animBg="1"/>
      <p:bldP spid="18" grpId="0" animBg="1"/>
      <p:bldP spid="331" grpId="0" animBg="1"/>
      <p:bldP spid="333" grpId="0" animBg="1"/>
      <p:bldP spid="334" grpId="0" animBg="1"/>
      <p:bldP spid="335" grpId="0" animBg="1"/>
      <p:bldP spid="195" grpId="0" animBg="1"/>
      <p:bldP spid="17" grpId="0" animBg="1"/>
      <p:bldP spid="336" grpId="0" animBg="1"/>
      <p:bldP spid="22" grpId="0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6" grpId="1" animBg="1"/>
      <p:bldP spid="86" grpId="2" animBg="1"/>
      <p:bldP spid="9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AutoShape 25"/>
          <p:cNvSpPr>
            <a:spLocks noChangeArrowheads="1"/>
          </p:cNvSpPr>
          <p:nvPr/>
        </p:nvSpPr>
        <p:spPr bwMode="auto">
          <a:xfrm>
            <a:off x="5041207" y="3629639"/>
            <a:ext cx="3595128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400" dirty="0"/>
              <a:t>I-III              </a:t>
            </a:r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18" name="AutoShape 25"/>
          <p:cNvSpPr>
            <a:spLocks noChangeArrowheads="1"/>
          </p:cNvSpPr>
          <p:nvPr/>
        </p:nvSpPr>
        <p:spPr bwMode="auto">
          <a:xfrm>
            <a:off x="5037415" y="2766282"/>
            <a:ext cx="3579132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400" dirty="0"/>
              <a:t>II-IV</a:t>
            </a:r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331" name="AutoShape 25"/>
          <p:cNvSpPr>
            <a:spLocks noChangeArrowheads="1"/>
          </p:cNvSpPr>
          <p:nvPr/>
        </p:nvSpPr>
        <p:spPr bwMode="auto">
          <a:xfrm>
            <a:off x="560645" y="306977"/>
            <a:ext cx="8075690" cy="2076932"/>
          </a:xfrm>
          <a:prstGeom prst="flowChartTerminator">
            <a:avLst/>
          </a:prstGeom>
          <a:gradFill flip="none" rotWithShape="1">
            <a:gsLst>
              <a:gs pos="0">
                <a:srgbClr val="000000"/>
              </a:gs>
              <a:gs pos="49000">
                <a:srgbClr val="002060">
                  <a:lumMod val="100000"/>
                </a:srgbClr>
              </a:gs>
              <a:gs pos="50000">
                <a:srgbClr val="002060"/>
              </a:gs>
              <a:gs pos="98000">
                <a:srgbClr val="000000"/>
              </a:gs>
            </a:gsLst>
            <a:lin ang="5400000" scaled="0"/>
            <a:tileRect/>
          </a:gra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155546" tIns="40522" rIns="1140668" bIns="40522" anchor="ctr"/>
          <a:lstStyle/>
          <a:p>
            <a:endParaRPr lang="tr-TR" sz="1400" dirty="0">
              <a:solidFill>
                <a:schemeClr val="tx1"/>
              </a:solidFill>
            </a:endParaRPr>
          </a:p>
        </p:txBody>
      </p:sp>
      <p:sp>
        <p:nvSpPr>
          <p:cNvPr id="333" name="AutoShape 25"/>
          <p:cNvSpPr>
            <a:spLocks noChangeArrowheads="1"/>
          </p:cNvSpPr>
          <p:nvPr/>
        </p:nvSpPr>
        <p:spPr bwMode="auto">
          <a:xfrm>
            <a:off x="879763" y="2766282"/>
            <a:ext cx="3718727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400" dirty="0"/>
              <a:t>I-II </a:t>
            </a:r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334" name="Oval 333"/>
          <p:cNvSpPr/>
          <p:nvPr/>
        </p:nvSpPr>
        <p:spPr>
          <a:xfrm>
            <a:off x="817585" y="2806290"/>
            <a:ext cx="543185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A</a:t>
            </a:r>
          </a:p>
        </p:txBody>
      </p:sp>
      <p:sp>
        <p:nvSpPr>
          <p:cNvPr id="335" name="Oval 334"/>
          <p:cNvSpPr/>
          <p:nvPr/>
        </p:nvSpPr>
        <p:spPr>
          <a:xfrm>
            <a:off x="4965408" y="2806290"/>
            <a:ext cx="542696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B</a:t>
            </a:r>
          </a:p>
        </p:txBody>
      </p:sp>
      <p:sp>
        <p:nvSpPr>
          <p:cNvPr id="195" name="Oval 194"/>
          <p:cNvSpPr/>
          <p:nvPr/>
        </p:nvSpPr>
        <p:spPr>
          <a:xfrm>
            <a:off x="4965408" y="3669446"/>
            <a:ext cx="542697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D</a:t>
            </a:r>
          </a:p>
        </p:txBody>
      </p:sp>
      <p:sp>
        <p:nvSpPr>
          <p:cNvPr id="17" name="AutoShape 25"/>
          <p:cNvSpPr>
            <a:spLocks noChangeArrowheads="1"/>
          </p:cNvSpPr>
          <p:nvPr/>
        </p:nvSpPr>
        <p:spPr bwMode="auto">
          <a:xfrm>
            <a:off x="879763" y="3629639"/>
            <a:ext cx="3718727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400" dirty="0"/>
              <a:t>II-III </a:t>
            </a:r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336" name="Oval 335"/>
          <p:cNvSpPr/>
          <p:nvPr/>
        </p:nvSpPr>
        <p:spPr>
          <a:xfrm>
            <a:off x="814345" y="3656109"/>
            <a:ext cx="546425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C</a:t>
            </a:r>
          </a:p>
        </p:txBody>
      </p:sp>
      <p:grpSp>
        <p:nvGrpSpPr>
          <p:cNvPr id="3" name="Grup 2"/>
          <p:cNvGrpSpPr/>
          <p:nvPr/>
        </p:nvGrpSpPr>
        <p:grpSpPr>
          <a:xfrm>
            <a:off x="266197" y="152463"/>
            <a:ext cx="1227132" cy="1354443"/>
            <a:chOff x="266197" y="152463"/>
            <a:chExt cx="1227132" cy="1354443"/>
          </a:xfrm>
        </p:grpSpPr>
        <p:pic>
          <p:nvPicPr>
            <p:cNvPr id="20" name="Resim 1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 bwMode="auto">
            <a:xfrm>
              <a:off x="266197" y="152463"/>
              <a:ext cx="1227132" cy="135444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1" name="Dikdörtgen 20"/>
            <p:cNvSpPr/>
            <p:nvPr/>
          </p:nvSpPr>
          <p:spPr>
            <a:xfrm>
              <a:off x="352012" y="620599"/>
              <a:ext cx="1000431" cy="697389"/>
            </a:xfrm>
            <a:prstGeom prst="rect">
              <a:avLst/>
            </a:prstGeom>
          </p:spPr>
          <p:txBody>
            <a:bodyPr wrap="square" lIns="81043" tIns="40522" rIns="81043" bIns="40522">
              <a:spAutoFit/>
            </a:bodyPr>
            <a:lstStyle/>
            <a:p>
              <a:pPr algn="ctr"/>
              <a:r>
                <a:rPr lang="tr-TR" sz="1200" b="1" i="1" dirty="0" smtClean="0">
                  <a:solidFill>
                    <a:srgbClr val="7030A0"/>
                  </a:solidFill>
                  <a:latin typeface="Comic Sans MS" panose="030F0702030302020204" pitchFamily="66" charset="0"/>
                </a:rPr>
                <a:t>DİN KÜLTÜRÜ </a:t>
              </a:r>
            </a:p>
            <a:p>
              <a:pPr algn="ctr"/>
              <a:r>
                <a:rPr lang="tr-TR" sz="1600" b="1" i="1" dirty="0" smtClean="0">
                  <a:solidFill>
                    <a:srgbClr val="7030A0"/>
                  </a:solidFill>
                  <a:latin typeface="Comic Sans MS" panose="030F0702030302020204" pitchFamily="66" charset="0"/>
                </a:rPr>
                <a:t>2</a:t>
              </a:r>
              <a:endParaRPr lang="tr-TR" sz="1600" dirty="0">
                <a:solidFill>
                  <a:srgbClr val="7030A0"/>
                </a:solidFill>
                <a:latin typeface="Comic Sans MS" panose="030F0702030302020204" pitchFamily="66" charset="0"/>
              </a:endParaRPr>
            </a:p>
          </p:txBody>
        </p:sp>
      </p:grpSp>
      <p:sp>
        <p:nvSpPr>
          <p:cNvPr id="22" name="Dikdörtgen 21"/>
          <p:cNvSpPr/>
          <p:nvPr/>
        </p:nvSpPr>
        <p:spPr>
          <a:xfrm>
            <a:off x="1536580" y="442751"/>
            <a:ext cx="6203772" cy="1805384"/>
          </a:xfrm>
          <a:prstGeom prst="rect">
            <a:avLst/>
          </a:prstGeom>
        </p:spPr>
        <p:txBody>
          <a:bodyPr wrap="square" lIns="81043" tIns="40522" rIns="81043" bIns="40522">
            <a:spAutoFit/>
          </a:bodyPr>
          <a:lstStyle/>
          <a:p>
            <a:pPr fontAlgn="b"/>
            <a:r>
              <a:rPr lang="tr-TR" sz="1600" dirty="0">
                <a:solidFill>
                  <a:schemeClr val="bg1"/>
                </a:solidFill>
              </a:rPr>
              <a:t> ‘I- 90 kilometreden uzağa yolculuk edenler</a:t>
            </a:r>
          </a:p>
          <a:p>
            <a:pPr fontAlgn="b"/>
            <a:r>
              <a:rPr lang="tr-TR" sz="1600" dirty="0">
                <a:solidFill>
                  <a:schemeClr val="bg1"/>
                </a:solidFill>
              </a:rPr>
              <a:t>II- Oruç tutmaya gücü yetmeyen yaşlılar</a:t>
            </a:r>
          </a:p>
          <a:p>
            <a:pPr fontAlgn="b"/>
            <a:r>
              <a:rPr lang="tr-TR" sz="1600" dirty="0">
                <a:solidFill>
                  <a:schemeClr val="bg1"/>
                </a:solidFill>
              </a:rPr>
              <a:t>III- İyileşmesi kesinlikle umulmayan hastalar</a:t>
            </a:r>
          </a:p>
          <a:p>
            <a:pPr fontAlgn="b"/>
            <a:r>
              <a:rPr lang="tr-TR" sz="1600" dirty="0">
                <a:solidFill>
                  <a:schemeClr val="bg1"/>
                </a:solidFill>
              </a:rPr>
              <a:t>IV- Emzikli veya gebe </a:t>
            </a:r>
            <a:r>
              <a:rPr lang="tr-TR" sz="1600" dirty="0" smtClean="0">
                <a:solidFill>
                  <a:schemeClr val="bg1"/>
                </a:solidFill>
              </a:rPr>
              <a:t>kadınlar</a:t>
            </a:r>
          </a:p>
          <a:p>
            <a:pPr fontAlgn="b"/>
            <a:endParaRPr lang="tr-TR" sz="1600" dirty="0" smtClean="0">
              <a:solidFill>
                <a:schemeClr val="bg1"/>
              </a:solidFill>
            </a:endParaRPr>
          </a:p>
          <a:p>
            <a:pPr fontAlgn="b"/>
            <a:r>
              <a:rPr lang="tr-TR" sz="1600" dirty="0">
                <a:solidFill>
                  <a:srgbClr val="FF9900"/>
                </a:solidFill>
              </a:rPr>
              <a:t>Aşağıdakilerden hangileri özürleri nedeniyle tutamadıkları </a:t>
            </a:r>
            <a:endParaRPr lang="tr-TR" sz="1600" dirty="0" smtClean="0">
              <a:solidFill>
                <a:srgbClr val="FF9900"/>
              </a:solidFill>
            </a:endParaRPr>
          </a:p>
          <a:p>
            <a:pPr fontAlgn="b"/>
            <a:r>
              <a:rPr lang="tr-TR" sz="1600" dirty="0">
                <a:solidFill>
                  <a:srgbClr val="FF9900"/>
                </a:solidFill>
              </a:rPr>
              <a:t>R</a:t>
            </a:r>
            <a:r>
              <a:rPr lang="tr-TR" sz="1600" dirty="0" smtClean="0">
                <a:solidFill>
                  <a:srgbClr val="FF9900"/>
                </a:solidFill>
              </a:rPr>
              <a:t>amazan </a:t>
            </a:r>
            <a:r>
              <a:rPr lang="tr-TR" sz="1600" dirty="0">
                <a:solidFill>
                  <a:srgbClr val="FF9900"/>
                </a:solidFill>
              </a:rPr>
              <a:t>orucu yerine fidye verirler?</a:t>
            </a:r>
          </a:p>
        </p:txBody>
      </p:sp>
      <p:sp>
        <p:nvSpPr>
          <p:cNvPr id="23" name="Oval 22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4" name="Oval 23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60</a:t>
            </a:r>
          </a:p>
        </p:txBody>
      </p:sp>
      <p:sp>
        <p:nvSpPr>
          <p:cNvPr id="25" name="Oval 24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59</a:t>
            </a:r>
          </a:p>
        </p:txBody>
      </p:sp>
      <p:sp>
        <p:nvSpPr>
          <p:cNvPr id="26" name="Oval 25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58</a:t>
            </a:r>
          </a:p>
        </p:txBody>
      </p:sp>
      <p:sp>
        <p:nvSpPr>
          <p:cNvPr id="27" name="Oval 26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57</a:t>
            </a:r>
          </a:p>
        </p:txBody>
      </p:sp>
      <p:sp>
        <p:nvSpPr>
          <p:cNvPr id="28" name="Oval 27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56</a:t>
            </a:r>
          </a:p>
        </p:txBody>
      </p:sp>
      <p:sp>
        <p:nvSpPr>
          <p:cNvPr id="29" name="Oval 28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55</a:t>
            </a:r>
          </a:p>
        </p:txBody>
      </p:sp>
      <p:sp>
        <p:nvSpPr>
          <p:cNvPr id="30" name="Oval 29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54</a:t>
            </a:r>
          </a:p>
        </p:txBody>
      </p:sp>
      <p:sp>
        <p:nvSpPr>
          <p:cNvPr id="31" name="Oval 30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53</a:t>
            </a:r>
          </a:p>
        </p:txBody>
      </p:sp>
      <p:sp>
        <p:nvSpPr>
          <p:cNvPr id="32" name="Oval 31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52</a:t>
            </a:r>
          </a:p>
        </p:txBody>
      </p:sp>
      <p:sp>
        <p:nvSpPr>
          <p:cNvPr id="33" name="Oval 32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51</a:t>
            </a:r>
          </a:p>
        </p:txBody>
      </p:sp>
      <p:sp>
        <p:nvSpPr>
          <p:cNvPr id="34" name="Oval 33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50</a:t>
            </a:r>
          </a:p>
        </p:txBody>
      </p:sp>
      <p:sp>
        <p:nvSpPr>
          <p:cNvPr id="35" name="Oval 34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49</a:t>
            </a:r>
          </a:p>
        </p:txBody>
      </p:sp>
      <p:sp>
        <p:nvSpPr>
          <p:cNvPr id="36" name="Oval 35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48</a:t>
            </a:r>
          </a:p>
        </p:txBody>
      </p:sp>
      <p:sp>
        <p:nvSpPr>
          <p:cNvPr id="37" name="Oval 36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47</a:t>
            </a:r>
          </a:p>
        </p:txBody>
      </p:sp>
      <p:sp>
        <p:nvSpPr>
          <p:cNvPr id="38" name="Oval 37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46</a:t>
            </a:r>
          </a:p>
        </p:txBody>
      </p:sp>
      <p:sp>
        <p:nvSpPr>
          <p:cNvPr id="39" name="Oval 38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45</a:t>
            </a:r>
          </a:p>
        </p:txBody>
      </p:sp>
      <p:sp>
        <p:nvSpPr>
          <p:cNvPr id="40" name="Oval 39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44</a:t>
            </a:r>
          </a:p>
        </p:txBody>
      </p:sp>
      <p:sp>
        <p:nvSpPr>
          <p:cNvPr id="41" name="Oval 40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43</a:t>
            </a:r>
          </a:p>
        </p:txBody>
      </p:sp>
      <p:sp>
        <p:nvSpPr>
          <p:cNvPr id="42" name="Oval 41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42</a:t>
            </a:r>
          </a:p>
        </p:txBody>
      </p:sp>
      <p:sp>
        <p:nvSpPr>
          <p:cNvPr id="43" name="Oval 42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41</a:t>
            </a:r>
          </a:p>
        </p:txBody>
      </p:sp>
      <p:sp>
        <p:nvSpPr>
          <p:cNvPr id="44" name="Oval 43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40</a:t>
            </a:r>
          </a:p>
        </p:txBody>
      </p:sp>
      <p:sp>
        <p:nvSpPr>
          <p:cNvPr id="45" name="Oval 44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39</a:t>
            </a:r>
          </a:p>
        </p:txBody>
      </p:sp>
      <p:sp>
        <p:nvSpPr>
          <p:cNvPr id="46" name="Oval 45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38</a:t>
            </a:r>
          </a:p>
        </p:txBody>
      </p:sp>
      <p:sp>
        <p:nvSpPr>
          <p:cNvPr id="47" name="Oval 46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37</a:t>
            </a:r>
          </a:p>
        </p:txBody>
      </p:sp>
      <p:sp>
        <p:nvSpPr>
          <p:cNvPr id="48" name="Oval 47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36</a:t>
            </a:r>
          </a:p>
        </p:txBody>
      </p:sp>
      <p:sp>
        <p:nvSpPr>
          <p:cNvPr id="49" name="Oval 48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35</a:t>
            </a:r>
          </a:p>
        </p:txBody>
      </p:sp>
      <p:sp>
        <p:nvSpPr>
          <p:cNvPr id="50" name="Oval 49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34</a:t>
            </a:r>
          </a:p>
        </p:txBody>
      </p:sp>
      <p:sp>
        <p:nvSpPr>
          <p:cNvPr id="51" name="Oval 50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33</a:t>
            </a:r>
          </a:p>
        </p:txBody>
      </p:sp>
      <p:sp>
        <p:nvSpPr>
          <p:cNvPr id="52" name="Oval 51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32</a:t>
            </a:r>
          </a:p>
        </p:txBody>
      </p:sp>
      <p:sp>
        <p:nvSpPr>
          <p:cNvPr id="53" name="Oval 52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31</a:t>
            </a:r>
          </a:p>
        </p:txBody>
      </p:sp>
      <p:sp>
        <p:nvSpPr>
          <p:cNvPr id="54" name="Oval 53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30</a:t>
            </a:r>
          </a:p>
        </p:txBody>
      </p:sp>
      <p:sp>
        <p:nvSpPr>
          <p:cNvPr id="55" name="Oval 54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29</a:t>
            </a:r>
          </a:p>
        </p:txBody>
      </p:sp>
      <p:sp>
        <p:nvSpPr>
          <p:cNvPr id="56" name="Oval 55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28</a:t>
            </a:r>
          </a:p>
        </p:txBody>
      </p:sp>
      <p:sp>
        <p:nvSpPr>
          <p:cNvPr id="57" name="Oval 56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27</a:t>
            </a:r>
          </a:p>
        </p:txBody>
      </p:sp>
      <p:sp>
        <p:nvSpPr>
          <p:cNvPr id="58" name="Oval 57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26</a:t>
            </a:r>
          </a:p>
        </p:txBody>
      </p:sp>
      <p:sp>
        <p:nvSpPr>
          <p:cNvPr id="59" name="Oval 58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25</a:t>
            </a:r>
          </a:p>
        </p:txBody>
      </p:sp>
      <p:sp>
        <p:nvSpPr>
          <p:cNvPr id="60" name="Oval 59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24</a:t>
            </a:r>
          </a:p>
        </p:txBody>
      </p:sp>
      <p:sp>
        <p:nvSpPr>
          <p:cNvPr id="61" name="Oval 60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23</a:t>
            </a:r>
          </a:p>
        </p:txBody>
      </p:sp>
      <p:sp>
        <p:nvSpPr>
          <p:cNvPr id="62" name="Oval 61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22</a:t>
            </a:r>
          </a:p>
        </p:txBody>
      </p:sp>
      <p:sp>
        <p:nvSpPr>
          <p:cNvPr id="63" name="Oval 62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21</a:t>
            </a:r>
          </a:p>
        </p:txBody>
      </p:sp>
      <p:sp>
        <p:nvSpPr>
          <p:cNvPr id="64" name="Oval 63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20</a:t>
            </a:r>
          </a:p>
        </p:txBody>
      </p:sp>
      <p:sp>
        <p:nvSpPr>
          <p:cNvPr id="65" name="Oval 64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19</a:t>
            </a:r>
          </a:p>
        </p:txBody>
      </p:sp>
      <p:sp>
        <p:nvSpPr>
          <p:cNvPr id="66" name="Oval 65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18</a:t>
            </a:r>
          </a:p>
        </p:txBody>
      </p:sp>
      <p:sp>
        <p:nvSpPr>
          <p:cNvPr id="67" name="Oval 66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17</a:t>
            </a:r>
          </a:p>
        </p:txBody>
      </p:sp>
      <p:sp>
        <p:nvSpPr>
          <p:cNvPr id="68" name="Oval 67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16</a:t>
            </a:r>
          </a:p>
        </p:txBody>
      </p:sp>
      <p:sp>
        <p:nvSpPr>
          <p:cNvPr id="69" name="Oval 68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15</a:t>
            </a:r>
          </a:p>
        </p:txBody>
      </p:sp>
      <p:sp>
        <p:nvSpPr>
          <p:cNvPr id="70" name="Oval 69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14</a:t>
            </a:r>
          </a:p>
        </p:txBody>
      </p:sp>
      <p:sp>
        <p:nvSpPr>
          <p:cNvPr id="71" name="Oval 70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13</a:t>
            </a:r>
          </a:p>
        </p:txBody>
      </p:sp>
      <p:sp>
        <p:nvSpPr>
          <p:cNvPr id="72" name="Oval 71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12</a:t>
            </a:r>
          </a:p>
        </p:txBody>
      </p:sp>
      <p:sp>
        <p:nvSpPr>
          <p:cNvPr id="73" name="Oval 72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11</a:t>
            </a:r>
          </a:p>
        </p:txBody>
      </p:sp>
      <p:sp>
        <p:nvSpPr>
          <p:cNvPr id="74" name="Oval 73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10</a:t>
            </a:r>
          </a:p>
        </p:txBody>
      </p:sp>
      <p:sp>
        <p:nvSpPr>
          <p:cNvPr id="75" name="Oval 74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9</a:t>
            </a:r>
          </a:p>
        </p:txBody>
      </p:sp>
      <p:sp>
        <p:nvSpPr>
          <p:cNvPr id="76" name="Oval 75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8</a:t>
            </a:r>
          </a:p>
        </p:txBody>
      </p:sp>
      <p:sp>
        <p:nvSpPr>
          <p:cNvPr id="77" name="Oval 76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7</a:t>
            </a:r>
          </a:p>
        </p:txBody>
      </p:sp>
      <p:sp>
        <p:nvSpPr>
          <p:cNvPr id="78" name="Oval 77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</a:t>
            </a:r>
          </a:p>
        </p:txBody>
      </p:sp>
      <p:sp>
        <p:nvSpPr>
          <p:cNvPr id="79" name="Oval 78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80" name="Oval 79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</a:t>
            </a:r>
          </a:p>
        </p:txBody>
      </p:sp>
      <p:sp>
        <p:nvSpPr>
          <p:cNvPr id="81" name="Oval 80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82" name="Oval 81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83" name="Oval 82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84" name="Oval 83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924" tIns="25924" rIns="25924" bIns="25924" rtlCol="0" anchor="ctr"/>
          <a:lstStyle/>
          <a:p>
            <a:pPr algn="ctr"/>
            <a:r>
              <a:rPr lang="tr-TR" sz="2400" b="1" dirty="0">
                <a:solidFill>
                  <a:srgbClr val="FFFF00"/>
                </a:solidFill>
                <a:latin typeface="Comic Sans MS" pitchFamily="66" charset="0"/>
                <a:ea typeface="Segoe UI" pitchFamily="34" charset="0"/>
                <a:cs typeface="Segoe UI" pitchFamily="34" charset="0"/>
              </a:rPr>
              <a:t>Süre bitti</a:t>
            </a:r>
          </a:p>
        </p:txBody>
      </p:sp>
      <p:sp>
        <p:nvSpPr>
          <p:cNvPr id="85" name="Oval 84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08000" rtlCol="0" anchor="ctr"/>
          <a:lstStyle/>
          <a:p>
            <a:pPr algn="ctr"/>
            <a:r>
              <a:rPr lang="tr-TR" sz="1600" b="1" dirty="0">
                <a:solidFill>
                  <a:srgbClr val="FFFF00"/>
                </a:solidFill>
                <a:latin typeface="Comic Sans MS" pitchFamily="66" charset="0"/>
              </a:rPr>
              <a:t>Şimdi cevaplar</a:t>
            </a:r>
          </a:p>
        </p:txBody>
      </p:sp>
      <p:sp>
        <p:nvSpPr>
          <p:cNvPr id="86" name="Oval 85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1600" b="1" dirty="0" smtClean="0">
                <a:solidFill>
                  <a:srgbClr val="FFFF00"/>
                </a:solidFill>
                <a:latin typeface="Comic Sans MS" pitchFamily="66" charset="0"/>
              </a:rPr>
              <a:t>BAŞLA</a:t>
            </a:r>
            <a:endParaRPr lang="tr-TR" sz="1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grpSp>
        <p:nvGrpSpPr>
          <p:cNvPr id="87" name="Grup 86"/>
          <p:cNvGrpSpPr/>
          <p:nvPr/>
        </p:nvGrpSpPr>
        <p:grpSpPr>
          <a:xfrm>
            <a:off x="7439370" y="1073411"/>
            <a:ext cx="1381102" cy="1354323"/>
            <a:chOff x="7353504" y="1349153"/>
            <a:chExt cx="1907400" cy="1872208"/>
          </a:xfrm>
        </p:grpSpPr>
        <p:sp>
          <p:nvSpPr>
            <p:cNvPr id="88" name="Oval 87"/>
            <p:cNvSpPr/>
            <p:nvPr/>
          </p:nvSpPr>
          <p:spPr>
            <a:xfrm>
              <a:off x="7353504" y="1349153"/>
              <a:ext cx="1907400" cy="1872208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FFFFFF"/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sz="2300" b="1" dirty="0">
                <a:solidFill>
                  <a:srgbClr val="FFFF00"/>
                </a:solidFill>
                <a:latin typeface="Comic Sans MS" pitchFamily="66" charset="0"/>
              </a:endParaRPr>
            </a:p>
          </p:txBody>
        </p:sp>
        <p:sp>
          <p:nvSpPr>
            <p:cNvPr id="89" name="WordArt 19"/>
            <p:cNvSpPr>
              <a:spLocks noChangeArrowheads="1" noChangeShapeType="1" noTextEdit="1"/>
            </p:cNvSpPr>
            <p:nvPr/>
          </p:nvSpPr>
          <p:spPr bwMode="auto">
            <a:xfrm rot="6038858">
              <a:off x="7635287" y="1663578"/>
              <a:ext cx="1382044" cy="1225992"/>
            </a:xfrm>
            <a:prstGeom prst="rect">
              <a:avLst/>
            </a:prstGeom>
            <a:noFill/>
            <a:extLst/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Front">
                  <a:rot lat="20639999" lon="20699999" rev="0"/>
                </a:camera>
                <a:lightRig rig="legacyNormal3" dir="l"/>
              </a:scene3d>
              <a:sp3d extrusionH="201600" prstMaterial="legacyPlastic">
                <a:extrusionClr>
                  <a:srgbClr val="FF9966"/>
                </a:extrusionClr>
              </a:sp3d>
            </a:bodyPr>
            <a:lstStyle/>
            <a:p>
              <a:pPr algn="ctr" fontAlgn="auto"/>
              <a:r>
                <a:rPr lang="tr-TR" sz="2600" kern="10" dirty="0">
                  <a:ln w="9525"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atin typeface="Arial Black"/>
                </a:rPr>
                <a:t>?</a:t>
              </a:r>
            </a:p>
          </p:txBody>
        </p:sp>
      </p:grpSp>
      <p:sp>
        <p:nvSpPr>
          <p:cNvPr id="90" name="Oval 89">
            <a:hlinkClick r:id="rId8" action="ppaction://hlinkfile"/>
          </p:cNvPr>
          <p:cNvSpPr/>
          <p:nvPr/>
        </p:nvSpPr>
        <p:spPr>
          <a:xfrm>
            <a:off x="8490065" y="120258"/>
            <a:ext cx="542697" cy="548023"/>
          </a:xfrm>
          <a:prstGeom prst="ellipse">
            <a:avLst/>
          </a:prstGeom>
          <a:solidFill>
            <a:srgbClr val="BC77E3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4181922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315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3650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65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15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650"/>
                            </p:stCondLst>
                            <p:childTnLst>
                              <p:par>
                                <p:cTn id="5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6150"/>
                            </p:stCondLst>
                            <p:childTnLst>
                              <p:par>
                                <p:cTn id="6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A60A"/>
                                      </p:to>
                                    </p:animClr>
                                    <p:set>
                                      <p:cBhvr>
                                        <p:cTn id="8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0"/>
                            </p:stCondLst>
                            <p:childTnLst>
                              <p:par>
                                <p:cTn id="8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000"/>
                            </p:stCondLst>
                            <p:childTnLst>
                              <p:par>
                                <p:cTn id="10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000"/>
                            </p:stCondLst>
                            <p:childTnLst>
                              <p:par>
                                <p:cTn id="10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000"/>
                            </p:stCondLst>
                            <p:childTnLst>
                              <p:par>
                                <p:cTn id="1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8000"/>
                            </p:stCondLst>
                            <p:childTnLst>
                              <p:par>
                                <p:cTn id="1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9000"/>
                            </p:stCondLst>
                            <p:childTnLst>
                              <p:par>
                                <p:cTn id="1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4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5000"/>
                            </p:stCondLst>
                            <p:childTnLst>
                              <p:par>
                                <p:cTn id="14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6000"/>
                            </p:stCondLst>
                            <p:childTnLst>
                              <p:par>
                                <p:cTn id="14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7000"/>
                            </p:stCondLst>
                            <p:childTnLst>
                              <p:par>
                                <p:cTn id="15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8000"/>
                            </p:stCondLst>
                            <p:childTnLst>
                              <p:par>
                                <p:cTn id="15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20000"/>
                            </p:stCondLst>
                            <p:childTnLst>
                              <p:par>
                                <p:cTn id="15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6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22000"/>
                            </p:stCondLst>
                            <p:childTnLst>
                              <p:par>
                                <p:cTn id="16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25000"/>
                            </p:stCondLst>
                            <p:childTnLst>
                              <p:par>
                                <p:cTn id="17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26000"/>
                            </p:stCondLst>
                            <p:childTnLst>
                              <p:par>
                                <p:cTn id="17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27000"/>
                            </p:stCondLst>
                            <p:childTnLst>
                              <p:par>
                                <p:cTn id="18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8000"/>
                            </p:stCondLst>
                            <p:childTnLst>
                              <p:par>
                                <p:cTn id="18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29000"/>
                            </p:stCondLst>
                            <p:childTnLst>
                              <p:par>
                                <p:cTn id="18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30000"/>
                            </p:stCondLst>
                            <p:childTnLst>
                              <p:par>
                                <p:cTn id="18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31000"/>
                            </p:stCondLst>
                            <p:childTnLst>
                              <p:par>
                                <p:cTn id="19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32000"/>
                            </p:stCondLst>
                            <p:childTnLst>
                              <p:par>
                                <p:cTn id="19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33000"/>
                            </p:stCondLst>
                            <p:childTnLst>
                              <p:par>
                                <p:cTn id="19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34000"/>
                            </p:stCondLst>
                            <p:childTnLst>
                              <p:par>
                                <p:cTn id="20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35000"/>
                            </p:stCondLst>
                            <p:childTnLst>
                              <p:par>
                                <p:cTn id="20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0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37000"/>
                            </p:stCondLst>
                            <p:childTnLst>
                              <p:par>
                                <p:cTn id="21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38000"/>
                            </p:stCondLst>
                            <p:childTnLst>
                              <p:par>
                                <p:cTn id="21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39000"/>
                            </p:stCondLst>
                            <p:childTnLst>
                              <p:par>
                                <p:cTn id="21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40000"/>
                            </p:stCondLst>
                            <p:childTnLst>
                              <p:par>
                                <p:cTn id="21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41000"/>
                            </p:stCondLst>
                            <p:childTnLst>
                              <p:par>
                                <p:cTn id="22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42000"/>
                            </p:stCondLst>
                            <p:childTnLst>
                              <p:par>
                                <p:cTn id="22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43000"/>
                            </p:stCondLst>
                            <p:childTnLst>
                              <p:par>
                                <p:cTn id="22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44000"/>
                            </p:stCondLst>
                            <p:childTnLst>
                              <p:par>
                                <p:cTn id="23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45000"/>
                            </p:stCondLst>
                            <p:childTnLst>
                              <p:par>
                                <p:cTn id="23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46000"/>
                            </p:stCondLst>
                            <p:childTnLst>
                              <p:par>
                                <p:cTn id="23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47000"/>
                            </p:stCondLst>
                            <p:childTnLst>
                              <p:par>
                                <p:cTn id="24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48000"/>
                            </p:stCondLst>
                            <p:childTnLst>
                              <p:par>
                                <p:cTn id="24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49000"/>
                            </p:stCondLst>
                            <p:childTnLst>
                              <p:par>
                                <p:cTn id="24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50000"/>
                            </p:stCondLst>
                            <p:childTnLst>
                              <p:par>
                                <p:cTn id="24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51000"/>
                            </p:stCondLst>
                            <p:childTnLst>
                              <p:par>
                                <p:cTn id="25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52000"/>
                            </p:stCondLst>
                            <p:childTnLst>
                              <p:par>
                                <p:cTn id="25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>
                            <p:stCondLst>
                              <p:cond delay="53000"/>
                            </p:stCondLst>
                            <p:childTnLst>
                              <p:par>
                                <p:cTn id="25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54000"/>
                            </p:stCondLst>
                            <p:childTnLst>
                              <p:par>
                                <p:cTn id="26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55000"/>
                            </p:stCondLst>
                            <p:childTnLst>
                              <p:par>
                                <p:cTn id="26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>
                            <p:stCondLst>
                              <p:cond delay="56000"/>
                            </p:stCondLst>
                            <p:childTnLst>
                              <p:par>
                                <p:cTn id="26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9" fill="hold">
                            <p:stCondLst>
                              <p:cond delay="57000"/>
                            </p:stCondLst>
                            <p:childTnLst>
                              <p:par>
                                <p:cTn id="27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58000"/>
                            </p:stCondLst>
                            <p:childTnLst>
                              <p:par>
                                <p:cTn id="27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>
                            <p:stCondLst>
                              <p:cond delay="59000"/>
                            </p:stCondLst>
                            <p:childTnLst>
                              <p:par>
                                <p:cTn id="27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</p:childTnLst>
        </p:cTn>
      </p:par>
    </p:tnLst>
    <p:bldLst>
      <p:bldP spid="19" grpId="0" animBg="1"/>
      <p:bldP spid="18" grpId="0" animBg="1"/>
      <p:bldP spid="331" grpId="0" animBg="1"/>
      <p:bldP spid="333" grpId="0" animBg="1"/>
      <p:bldP spid="334" grpId="0" animBg="1"/>
      <p:bldP spid="335" grpId="0" animBg="1"/>
      <p:bldP spid="195" grpId="0" animBg="1"/>
      <p:bldP spid="17" grpId="0" animBg="1"/>
      <p:bldP spid="336" grpId="0" animBg="1"/>
      <p:bldP spid="22" grpId="0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6" grpId="1" animBg="1"/>
      <p:bldP spid="86" grpId="2" animBg="1"/>
      <p:bldP spid="9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AutoShape 25"/>
          <p:cNvSpPr>
            <a:spLocks noChangeArrowheads="1"/>
          </p:cNvSpPr>
          <p:nvPr/>
        </p:nvSpPr>
        <p:spPr bwMode="auto">
          <a:xfrm>
            <a:off x="5041207" y="3629639"/>
            <a:ext cx="3595128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400" dirty="0"/>
              <a:t>Cennet </a:t>
            </a:r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18" name="AutoShape 25"/>
          <p:cNvSpPr>
            <a:spLocks noChangeArrowheads="1"/>
          </p:cNvSpPr>
          <p:nvPr/>
        </p:nvSpPr>
        <p:spPr bwMode="auto">
          <a:xfrm>
            <a:off x="5037415" y="2766282"/>
            <a:ext cx="3579132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400" dirty="0"/>
              <a:t>Miraç</a:t>
            </a:r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331" name="AutoShape 25"/>
          <p:cNvSpPr>
            <a:spLocks noChangeArrowheads="1"/>
          </p:cNvSpPr>
          <p:nvPr/>
        </p:nvSpPr>
        <p:spPr bwMode="auto">
          <a:xfrm>
            <a:off x="560645" y="306977"/>
            <a:ext cx="8075690" cy="2076932"/>
          </a:xfrm>
          <a:prstGeom prst="flowChartTerminator">
            <a:avLst/>
          </a:prstGeom>
          <a:gradFill flip="none" rotWithShape="1">
            <a:gsLst>
              <a:gs pos="0">
                <a:srgbClr val="000000"/>
              </a:gs>
              <a:gs pos="49000">
                <a:srgbClr val="002060">
                  <a:lumMod val="100000"/>
                </a:srgbClr>
              </a:gs>
              <a:gs pos="50000">
                <a:srgbClr val="002060"/>
              </a:gs>
              <a:gs pos="98000">
                <a:srgbClr val="000000"/>
              </a:gs>
            </a:gsLst>
            <a:lin ang="5400000" scaled="0"/>
            <a:tileRect/>
          </a:gra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155546" tIns="40522" rIns="1140668" bIns="40522" anchor="ctr"/>
          <a:lstStyle/>
          <a:p>
            <a:endParaRPr lang="tr-TR" sz="1400" dirty="0">
              <a:solidFill>
                <a:schemeClr val="tx1"/>
              </a:solidFill>
            </a:endParaRPr>
          </a:p>
        </p:txBody>
      </p:sp>
      <p:sp>
        <p:nvSpPr>
          <p:cNvPr id="333" name="AutoShape 25"/>
          <p:cNvSpPr>
            <a:spLocks noChangeArrowheads="1"/>
          </p:cNvSpPr>
          <p:nvPr/>
        </p:nvSpPr>
        <p:spPr bwMode="auto">
          <a:xfrm>
            <a:off x="879763" y="2766282"/>
            <a:ext cx="3718727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400" dirty="0"/>
              <a:t>Mizan</a:t>
            </a:r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334" name="Oval 333"/>
          <p:cNvSpPr/>
          <p:nvPr/>
        </p:nvSpPr>
        <p:spPr>
          <a:xfrm>
            <a:off x="817585" y="2806290"/>
            <a:ext cx="543185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A</a:t>
            </a:r>
          </a:p>
        </p:txBody>
      </p:sp>
      <p:sp>
        <p:nvSpPr>
          <p:cNvPr id="335" name="Oval 334"/>
          <p:cNvSpPr/>
          <p:nvPr/>
        </p:nvSpPr>
        <p:spPr>
          <a:xfrm>
            <a:off x="4965408" y="2806290"/>
            <a:ext cx="542696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B</a:t>
            </a:r>
          </a:p>
        </p:txBody>
      </p:sp>
      <p:sp>
        <p:nvSpPr>
          <p:cNvPr id="195" name="Oval 194"/>
          <p:cNvSpPr/>
          <p:nvPr/>
        </p:nvSpPr>
        <p:spPr>
          <a:xfrm>
            <a:off x="4965408" y="3669446"/>
            <a:ext cx="542697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D</a:t>
            </a:r>
          </a:p>
        </p:txBody>
      </p:sp>
      <p:sp>
        <p:nvSpPr>
          <p:cNvPr id="17" name="AutoShape 25"/>
          <p:cNvSpPr>
            <a:spLocks noChangeArrowheads="1"/>
          </p:cNvSpPr>
          <p:nvPr/>
        </p:nvSpPr>
        <p:spPr bwMode="auto">
          <a:xfrm>
            <a:off x="879763" y="3629639"/>
            <a:ext cx="3718727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400" dirty="0"/>
              <a:t>Mahşer</a:t>
            </a:r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336" name="Oval 335"/>
          <p:cNvSpPr/>
          <p:nvPr/>
        </p:nvSpPr>
        <p:spPr>
          <a:xfrm>
            <a:off x="814345" y="3656109"/>
            <a:ext cx="546425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C</a:t>
            </a:r>
          </a:p>
        </p:txBody>
      </p:sp>
      <p:grpSp>
        <p:nvGrpSpPr>
          <p:cNvPr id="3" name="Grup 2"/>
          <p:cNvGrpSpPr/>
          <p:nvPr/>
        </p:nvGrpSpPr>
        <p:grpSpPr>
          <a:xfrm>
            <a:off x="266197" y="152463"/>
            <a:ext cx="1227132" cy="1354443"/>
            <a:chOff x="266197" y="152463"/>
            <a:chExt cx="1227132" cy="1354443"/>
          </a:xfrm>
        </p:grpSpPr>
        <p:pic>
          <p:nvPicPr>
            <p:cNvPr id="20" name="Resim 1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 bwMode="auto">
            <a:xfrm>
              <a:off x="266197" y="152463"/>
              <a:ext cx="1227132" cy="135444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1" name="Dikdörtgen 20"/>
            <p:cNvSpPr/>
            <p:nvPr/>
          </p:nvSpPr>
          <p:spPr>
            <a:xfrm>
              <a:off x="326268" y="628077"/>
              <a:ext cx="1000431" cy="697389"/>
            </a:xfrm>
            <a:prstGeom prst="rect">
              <a:avLst/>
            </a:prstGeom>
          </p:spPr>
          <p:txBody>
            <a:bodyPr wrap="square" lIns="81043" tIns="40522" rIns="81043" bIns="40522">
              <a:spAutoFit/>
            </a:bodyPr>
            <a:lstStyle/>
            <a:p>
              <a:pPr algn="ctr"/>
              <a:r>
                <a:rPr lang="tr-TR" sz="1200" b="1" i="1" dirty="0" smtClean="0">
                  <a:solidFill>
                    <a:srgbClr val="7030A0"/>
                  </a:solidFill>
                  <a:latin typeface="Comic Sans MS" panose="030F0702030302020204" pitchFamily="66" charset="0"/>
                </a:rPr>
                <a:t>DİN KÜLTÜRÜ </a:t>
              </a:r>
            </a:p>
            <a:p>
              <a:pPr algn="ctr"/>
              <a:r>
                <a:rPr lang="tr-TR" sz="1600" b="1" i="1" dirty="0">
                  <a:solidFill>
                    <a:srgbClr val="7030A0"/>
                  </a:solidFill>
                  <a:latin typeface="Comic Sans MS" panose="030F0702030302020204" pitchFamily="66" charset="0"/>
                </a:rPr>
                <a:t>3</a:t>
              </a:r>
              <a:endParaRPr lang="tr-TR" sz="1600" dirty="0">
                <a:solidFill>
                  <a:srgbClr val="7030A0"/>
                </a:solidFill>
                <a:latin typeface="Comic Sans MS" panose="030F0702030302020204" pitchFamily="66" charset="0"/>
              </a:endParaRPr>
            </a:p>
          </p:txBody>
        </p:sp>
      </p:grpSp>
      <p:sp>
        <p:nvSpPr>
          <p:cNvPr id="22" name="Dikdörtgen 21"/>
          <p:cNvSpPr/>
          <p:nvPr/>
        </p:nvSpPr>
        <p:spPr>
          <a:xfrm>
            <a:off x="1669139" y="976771"/>
            <a:ext cx="6152512" cy="697389"/>
          </a:xfrm>
          <a:prstGeom prst="rect">
            <a:avLst/>
          </a:prstGeom>
        </p:spPr>
        <p:txBody>
          <a:bodyPr wrap="square" lIns="81043" tIns="40522" rIns="81043" bIns="40522">
            <a:spAutoFit/>
          </a:bodyPr>
          <a:lstStyle/>
          <a:p>
            <a:pPr fontAlgn="b"/>
            <a:r>
              <a:rPr lang="en-US" sz="2000" dirty="0" err="1">
                <a:solidFill>
                  <a:schemeClr val="bg1"/>
                </a:solidFill>
              </a:rPr>
              <a:t>Aşağıdakilerden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hangisi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ah</a:t>
            </a:r>
            <a:r>
              <a:rPr lang="tr-TR" sz="2000" dirty="0" smtClean="0">
                <a:solidFill>
                  <a:schemeClr val="bg1"/>
                </a:solidFill>
              </a:rPr>
              <a:t>i</a:t>
            </a:r>
            <a:r>
              <a:rPr lang="en-US" sz="2000" dirty="0" err="1" smtClean="0">
                <a:solidFill>
                  <a:schemeClr val="bg1"/>
                </a:solidFill>
              </a:rPr>
              <a:t>retle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ilgili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bir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terim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rgbClr val="FF9900"/>
                </a:solidFill>
              </a:rPr>
              <a:t>değildir</a:t>
            </a:r>
            <a:r>
              <a:rPr lang="en-US" sz="2000" dirty="0">
                <a:solidFill>
                  <a:schemeClr val="bg1"/>
                </a:solidFill>
              </a:rPr>
              <a:t>.</a:t>
            </a:r>
            <a:endParaRPr lang="tr-TR" sz="2000" dirty="0">
              <a:solidFill>
                <a:srgbClr val="FFC000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4" name="Oval 23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60</a:t>
            </a:r>
          </a:p>
        </p:txBody>
      </p:sp>
      <p:sp>
        <p:nvSpPr>
          <p:cNvPr id="25" name="Oval 24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59</a:t>
            </a:r>
          </a:p>
        </p:txBody>
      </p:sp>
      <p:sp>
        <p:nvSpPr>
          <p:cNvPr id="26" name="Oval 25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58</a:t>
            </a:r>
          </a:p>
        </p:txBody>
      </p:sp>
      <p:sp>
        <p:nvSpPr>
          <p:cNvPr id="27" name="Oval 26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57</a:t>
            </a:r>
          </a:p>
        </p:txBody>
      </p:sp>
      <p:sp>
        <p:nvSpPr>
          <p:cNvPr id="28" name="Oval 27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56</a:t>
            </a:r>
          </a:p>
        </p:txBody>
      </p:sp>
      <p:sp>
        <p:nvSpPr>
          <p:cNvPr id="29" name="Oval 28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55</a:t>
            </a:r>
          </a:p>
        </p:txBody>
      </p:sp>
      <p:sp>
        <p:nvSpPr>
          <p:cNvPr id="30" name="Oval 29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54</a:t>
            </a:r>
          </a:p>
        </p:txBody>
      </p:sp>
      <p:sp>
        <p:nvSpPr>
          <p:cNvPr id="31" name="Oval 30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53</a:t>
            </a:r>
          </a:p>
        </p:txBody>
      </p:sp>
      <p:sp>
        <p:nvSpPr>
          <p:cNvPr id="32" name="Oval 31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52</a:t>
            </a:r>
          </a:p>
        </p:txBody>
      </p:sp>
      <p:sp>
        <p:nvSpPr>
          <p:cNvPr id="33" name="Oval 32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51</a:t>
            </a:r>
          </a:p>
        </p:txBody>
      </p:sp>
      <p:sp>
        <p:nvSpPr>
          <p:cNvPr id="34" name="Oval 33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50</a:t>
            </a:r>
          </a:p>
        </p:txBody>
      </p:sp>
      <p:sp>
        <p:nvSpPr>
          <p:cNvPr id="35" name="Oval 34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49</a:t>
            </a:r>
          </a:p>
        </p:txBody>
      </p:sp>
      <p:sp>
        <p:nvSpPr>
          <p:cNvPr id="36" name="Oval 35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48</a:t>
            </a:r>
          </a:p>
        </p:txBody>
      </p:sp>
      <p:sp>
        <p:nvSpPr>
          <p:cNvPr id="37" name="Oval 36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47</a:t>
            </a:r>
          </a:p>
        </p:txBody>
      </p:sp>
      <p:sp>
        <p:nvSpPr>
          <p:cNvPr id="38" name="Oval 37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46</a:t>
            </a:r>
          </a:p>
        </p:txBody>
      </p:sp>
      <p:sp>
        <p:nvSpPr>
          <p:cNvPr id="39" name="Oval 38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45</a:t>
            </a:r>
          </a:p>
        </p:txBody>
      </p:sp>
      <p:sp>
        <p:nvSpPr>
          <p:cNvPr id="40" name="Oval 39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44</a:t>
            </a:r>
          </a:p>
        </p:txBody>
      </p:sp>
      <p:sp>
        <p:nvSpPr>
          <p:cNvPr id="41" name="Oval 40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43</a:t>
            </a:r>
          </a:p>
        </p:txBody>
      </p:sp>
      <p:sp>
        <p:nvSpPr>
          <p:cNvPr id="42" name="Oval 41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42</a:t>
            </a:r>
          </a:p>
        </p:txBody>
      </p:sp>
      <p:sp>
        <p:nvSpPr>
          <p:cNvPr id="43" name="Oval 42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41</a:t>
            </a:r>
          </a:p>
        </p:txBody>
      </p:sp>
      <p:sp>
        <p:nvSpPr>
          <p:cNvPr id="44" name="Oval 43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40</a:t>
            </a:r>
          </a:p>
        </p:txBody>
      </p:sp>
      <p:sp>
        <p:nvSpPr>
          <p:cNvPr id="45" name="Oval 44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39</a:t>
            </a:r>
          </a:p>
        </p:txBody>
      </p:sp>
      <p:sp>
        <p:nvSpPr>
          <p:cNvPr id="46" name="Oval 45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38</a:t>
            </a:r>
          </a:p>
        </p:txBody>
      </p:sp>
      <p:sp>
        <p:nvSpPr>
          <p:cNvPr id="47" name="Oval 46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37</a:t>
            </a:r>
          </a:p>
        </p:txBody>
      </p:sp>
      <p:sp>
        <p:nvSpPr>
          <p:cNvPr id="48" name="Oval 47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36</a:t>
            </a:r>
          </a:p>
        </p:txBody>
      </p:sp>
      <p:sp>
        <p:nvSpPr>
          <p:cNvPr id="49" name="Oval 48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35</a:t>
            </a:r>
          </a:p>
        </p:txBody>
      </p:sp>
      <p:sp>
        <p:nvSpPr>
          <p:cNvPr id="50" name="Oval 49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34</a:t>
            </a:r>
          </a:p>
        </p:txBody>
      </p:sp>
      <p:sp>
        <p:nvSpPr>
          <p:cNvPr id="51" name="Oval 50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33</a:t>
            </a:r>
          </a:p>
        </p:txBody>
      </p:sp>
      <p:sp>
        <p:nvSpPr>
          <p:cNvPr id="52" name="Oval 51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32</a:t>
            </a:r>
          </a:p>
        </p:txBody>
      </p:sp>
      <p:sp>
        <p:nvSpPr>
          <p:cNvPr id="53" name="Oval 52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31</a:t>
            </a:r>
          </a:p>
        </p:txBody>
      </p:sp>
      <p:sp>
        <p:nvSpPr>
          <p:cNvPr id="54" name="Oval 53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30</a:t>
            </a:r>
          </a:p>
        </p:txBody>
      </p:sp>
      <p:sp>
        <p:nvSpPr>
          <p:cNvPr id="55" name="Oval 54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29</a:t>
            </a:r>
          </a:p>
        </p:txBody>
      </p:sp>
      <p:sp>
        <p:nvSpPr>
          <p:cNvPr id="56" name="Oval 55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28</a:t>
            </a:r>
          </a:p>
        </p:txBody>
      </p:sp>
      <p:sp>
        <p:nvSpPr>
          <p:cNvPr id="57" name="Oval 56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27</a:t>
            </a:r>
          </a:p>
        </p:txBody>
      </p:sp>
      <p:sp>
        <p:nvSpPr>
          <p:cNvPr id="58" name="Oval 57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26</a:t>
            </a:r>
          </a:p>
        </p:txBody>
      </p:sp>
      <p:sp>
        <p:nvSpPr>
          <p:cNvPr id="59" name="Oval 58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25</a:t>
            </a:r>
          </a:p>
        </p:txBody>
      </p:sp>
      <p:sp>
        <p:nvSpPr>
          <p:cNvPr id="60" name="Oval 59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24</a:t>
            </a:r>
          </a:p>
        </p:txBody>
      </p:sp>
      <p:sp>
        <p:nvSpPr>
          <p:cNvPr id="61" name="Oval 60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23</a:t>
            </a:r>
          </a:p>
        </p:txBody>
      </p:sp>
      <p:sp>
        <p:nvSpPr>
          <p:cNvPr id="62" name="Oval 61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22</a:t>
            </a:r>
          </a:p>
        </p:txBody>
      </p:sp>
      <p:sp>
        <p:nvSpPr>
          <p:cNvPr id="63" name="Oval 62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21</a:t>
            </a:r>
          </a:p>
        </p:txBody>
      </p:sp>
      <p:sp>
        <p:nvSpPr>
          <p:cNvPr id="64" name="Oval 63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20</a:t>
            </a:r>
          </a:p>
        </p:txBody>
      </p:sp>
      <p:sp>
        <p:nvSpPr>
          <p:cNvPr id="65" name="Oval 64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19</a:t>
            </a:r>
          </a:p>
        </p:txBody>
      </p:sp>
      <p:sp>
        <p:nvSpPr>
          <p:cNvPr id="66" name="Oval 65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18</a:t>
            </a:r>
          </a:p>
        </p:txBody>
      </p:sp>
      <p:sp>
        <p:nvSpPr>
          <p:cNvPr id="67" name="Oval 66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17</a:t>
            </a:r>
          </a:p>
        </p:txBody>
      </p:sp>
      <p:sp>
        <p:nvSpPr>
          <p:cNvPr id="68" name="Oval 67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16</a:t>
            </a:r>
          </a:p>
        </p:txBody>
      </p:sp>
      <p:sp>
        <p:nvSpPr>
          <p:cNvPr id="69" name="Oval 68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15</a:t>
            </a:r>
          </a:p>
        </p:txBody>
      </p:sp>
      <p:sp>
        <p:nvSpPr>
          <p:cNvPr id="70" name="Oval 69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14</a:t>
            </a:r>
          </a:p>
        </p:txBody>
      </p:sp>
      <p:sp>
        <p:nvSpPr>
          <p:cNvPr id="71" name="Oval 70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13</a:t>
            </a:r>
          </a:p>
        </p:txBody>
      </p:sp>
      <p:sp>
        <p:nvSpPr>
          <p:cNvPr id="72" name="Oval 71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12</a:t>
            </a:r>
          </a:p>
        </p:txBody>
      </p:sp>
      <p:sp>
        <p:nvSpPr>
          <p:cNvPr id="73" name="Oval 72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11</a:t>
            </a:r>
          </a:p>
        </p:txBody>
      </p:sp>
      <p:sp>
        <p:nvSpPr>
          <p:cNvPr id="74" name="Oval 73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10</a:t>
            </a:r>
          </a:p>
        </p:txBody>
      </p:sp>
      <p:sp>
        <p:nvSpPr>
          <p:cNvPr id="75" name="Oval 74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9</a:t>
            </a:r>
          </a:p>
        </p:txBody>
      </p:sp>
      <p:sp>
        <p:nvSpPr>
          <p:cNvPr id="76" name="Oval 75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8</a:t>
            </a:r>
          </a:p>
        </p:txBody>
      </p:sp>
      <p:sp>
        <p:nvSpPr>
          <p:cNvPr id="77" name="Oval 76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7</a:t>
            </a:r>
          </a:p>
        </p:txBody>
      </p:sp>
      <p:sp>
        <p:nvSpPr>
          <p:cNvPr id="78" name="Oval 77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</a:t>
            </a:r>
          </a:p>
        </p:txBody>
      </p:sp>
      <p:sp>
        <p:nvSpPr>
          <p:cNvPr id="79" name="Oval 78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80" name="Oval 79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</a:t>
            </a:r>
          </a:p>
        </p:txBody>
      </p:sp>
      <p:sp>
        <p:nvSpPr>
          <p:cNvPr id="81" name="Oval 80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82" name="Oval 81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83" name="Oval 82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84" name="Oval 83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924" tIns="25924" rIns="25924" bIns="25924" rtlCol="0" anchor="ctr"/>
          <a:lstStyle/>
          <a:p>
            <a:pPr algn="ctr"/>
            <a:r>
              <a:rPr lang="tr-TR" sz="2400" b="1" dirty="0">
                <a:solidFill>
                  <a:srgbClr val="FFFF00"/>
                </a:solidFill>
                <a:latin typeface="Comic Sans MS" pitchFamily="66" charset="0"/>
                <a:ea typeface="Segoe UI" pitchFamily="34" charset="0"/>
                <a:cs typeface="Segoe UI" pitchFamily="34" charset="0"/>
              </a:rPr>
              <a:t>Süre bitti</a:t>
            </a:r>
          </a:p>
        </p:txBody>
      </p:sp>
      <p:sp>
        <p:nvSpPr>
          <p:cNvPr id="85" name="Oval 84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08000" rtlCol="0" anchor="ctr"/>
          <a:lstStyle/>
          <a:p>
            <a:pPr algn="ctr"/>
            <a:r>
              <a:rPr lang="tr-TR" sz="1600" b="1" dirty="0">
                <a:solidFill>
                  <a:srgbClr val="FFFF00"/>
                </a:solidFill>
                <a:latin typeface="Comic Sans MS" pitchFamily="66" charset="0"/>
              </a:rPr>
              <a:t>Şimdi cevaplar</a:t>
            </a:r>
          </a:p>
        </p:txBody>
      </p:sp>
      <p:sp>
        <p:nvSpPr>
          <p:cNvPr id="86" name="Oval 85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1600" b="1" dirty="0" smtClean="0">
                <a:solidFill>
                  <a:srgbClr val="FFFF00"/>
                </a:solidFill>
                <a:latin typeface="Comic Sans MS" pitchFamily="66" charset="0"/>
              </a:rPr>
              <a:t>BAŞLA</a:t>
            </a:r>
            <a:endParaRPr lang="tr-TR" sz="1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grpSp>
        <p:nvGrpSpPr>
          <p:cNvPr id="87" name="Grup 86"/>
          <p:cNvGrpSpPr/>
          <p:nvPr/>
        </p:nvGrpSpPr>
        <p:grpSpPr>
          <a:xfrm>
            <a:off x="7367362" y="1145419"/>
            <a:ext cx="1381102" cy="1354323"/>
            <a:chOff x="7353504" y="1349153"/>
            <a:chExt cx="1907400" cy="1872208"/>
          </a:xfrm>
        </p:grpSpPr>
        <p:sp>
          <p:nvSpPr>
            <p:cNvPr id="88" name="Oval 87"/>
            <p:cNvSpPr/>
            <p:nvPr/>
          </p:nvSpPr>
          <p:spPr>
            <a:xfrm>
              <a:off x="7353504" y="1349153"/>
              <a:ext cx="1907400" cy="1872208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FFFFFF"/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sz="2300" b="1" dirty="0">
                <a:solidFill>
                  <a:srgbClr val="FFFF00"/>
                </a:solidFill>
                <a:latin typeface="Comic Sans MS" pitchFamily="66" charset="0"/>
              </a:endParaRPr>
            </a:p>
          </p:txBody>
        </p:sp>
        <p:sp>
          <p:nvSpPr>
            <p:cNvPr id="89" name="WordArt 19"/>
            <p:cNvSpPr>
              <a:spLocks noChangeArrowheads="1" noChangeShapeType="1" noTextEdit="1"/>
            </p:cNvSpPr>
            <p:nvPr/>
          </p:nvSpPr>
          <p:spPr bwMode="auto">
            <a:xfrm rot="6038858">
              <a:off x="7635287" y="1663578"/>
              <a:ext cx="1382044" cy="1225992"/>
            </a:xfrm>
            <a:prstGeom prst="rect">
              <a:avLst/>
            </a:prstGeom>
            <a:noFill/>
            <a:extLst/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Front">
                  <a:rot lat="20639999" lon="20699999" rev="0"/>
                </a:camera>
                <a:lightRig rig="legacyNormal3" dir="l"/>
              </a:scene3d>
              <a:sp3d extrusionH="201600" prstMaterial="legacyPlastic">
                <a:extrusionClr>
                  <a:srgbClr val="FF9966"/>
                </a:extrusionClr>
              </a:sp3d>
            </a:bodyPr>
            <a:lstStyle/>
            <a:p>
              <a:pPr algn="ctr" fontAlgn="auto"/>
              <a:r>
                <a:rPr lang="tr-TR" sz="2600" kern="10" dirty="0">
                  <a:ln w="9525"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atin typeface="Arial Black"/>
                </a:rPr>
                <a:t>?</a:t>
              </a:r>
            </a:p>
          </p:txBody>
        </p:sp>
      </p:grpSp>
      <p:sp>
        <p:nvSpPr>
          <p:cNvPr id="90" name="Oval 89">
            <a:hlinkClick r:id="rId8" action="ppaction://hlinkfile"/>
          </p:cNvPr>
          <p:cNvSpPr/>
          <p:nvPr/>
        </p:nvSpPr>
        <p:spPr>
          <a:xfrm>
            <a:off x="8490065" y="120258"/>
            <a:ext cx="542697" cy="548023"/>
          </a:xfrm>
          <a:prstGeom prst="ellipse">
            <a:avLst/>
          </a:prstGeom>
          <a:solidFill>
            <a:srgbClr val="BC77E3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2607522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6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100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1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6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100"/>
                            </p:stCondLst>
                            <p:childTnLst>
                              <p:par>
                                <p:cTn id="5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600"/>
                            </p:stCondLst>
                            <p:childTnLst>
                              <p:par>
                                <p:cTn id="6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A60A"/>
                                      </p:to>
                                    </p:animClr>
                                    <p:set>
                                      <p:cBhvr>
                                        <p:cTn id="8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0"/>
                            </p:stCondLst>
                            <p:childTnLst>
                              <p:par>
                                <p:cTn id="8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000"/>
                            </p:stCondLst>
                            <p:childTnLst>
                              <p:par>
                                <p:cTn id="10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000"/>
                            </p:stCondLst>
                            <p:childTnLst>
                              <p:par>
                                <p:cTn id="10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000"/>
                            </p:stCondLst>
                            <p:childTnLst>
                              <p:par>
                                <p:cTn id="1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8000"/>
                            </p:stCondLst>
                            <p:childTnLst>
                              <p:par>
                                <p:cTn id="1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9000"/>
                            </p:stCondLst>
                            <p:childTnLst>
                              <p:par>
                                <p:cTn id="1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4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5000"/>
                            </p:stCondLst>
                            <p:childTnLst>
                              <p:par>
                                <p:cTn id="14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6000"/>
                            </p:stCondLst>
                            <p:childTnLst>
                              <p:par>
                                <p:cTn id="14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7000"/>
                            </p:stCondLst>
                            <p:childTnLst>
                              <p:par>
                                <p:cTn id="15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8000"/>
                            </p:stCondLst>
                            <p:childTnLst>
                              <p:par>
                                <p:cTn id="15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20000"/>
                            </p:stCondLst>
                            <p:childTnLst>
                              <p:par>
                                <p:cTn id="15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6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22000"/>
                            </p:stCondLst>
                            <p:childTnLst>
                              <p:par>
                                <p:cTn id="16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25000"/>
                            </p:stCondLst>
                            <p:childTnLst>
                              <p:par>
                                <p:cTn id="17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26000"/>
                            </p:stCondLst>
                            <p:childTnLst>
                              <p:par>
                                <p:cTn id="17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27000"/>
                            </p:stCondLst>
                            <p:childTnLst>
                              <p:par>
                                <p:cTn id="18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8000"/>
                            </p:stCondLst>
                            <p:childTnLst>
                              <p:par>
                                <p:cTn id="18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29000"/>
                            </p:stCondLst>
                            <p:childTnLst>
                              <p:par>
                                <p:cTn id="18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30000"/>
                            </p:stCondLst>
                            <p:childTnLst>
                              <p:par>
                                <p:cTn id="18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31000"/>
                            </p:stCondLst>
                            <p:childTnLst>
                              <p:par>
                                <p:cTn id="19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32000"/>
                            </p:stCondLst>
                            <p:childTnLst>
                              <p:par>
                                <p:cTn id="19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33000"/>
                            </p:stCondLst>
                            <p:childTnLst>
                              <p:par>
                                <p:cTn id="19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34000"/>
                            </p:stCondLst>
                            <p:childTnLst>
                              <p:par>
                                <p:cTn id="20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35000"/>
                            </p:stCondLst>
                            <p:childTnLst>
                              <p:par>
                                <p:cTn id="20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0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37000"/>
                            </p:stCondLst>
                            <p:childTnLst>
                              <p:par>
                                <p:cTn id="21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38000"/>
                            </p:stCondLst>
                            <p:childTnLst>
                              <p:par>
                                <p:cTn id="21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39000"/>
                            </p:stCondLst>
                            <p:childTnLst>
                              <p:par>
                                <p:cTn id="21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40000"/>
                            </p:stCondLst>
                            <p:childTnLst>
                              <p:par>
                                <p:cTn id="21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41000"/>
                            </p:stCondLst>
                            <p:childTnLst>
                              <p:par>
                                <p:cTn id="22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42000"/>
                            </p:stCondLst>
                            <p:childTnLst>
                              <p:par>
                                <p:cTn id="22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43000"/>
                            </p:stCondLst>
                            <p:childTnLst>
                              <p:par>
                                <p:cTn id="22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44000"/>
                            </p:stCondLst>
                            <p:childTnLst>
                              <p:par>
                                <p:cTn id="23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45000"/>
                            </p:stCondLst>
                            <p:childTnLst>
                              <p:par>
                                <p:cTn id="23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46000"/>
                            </p:stCondLst>
                            <p:childTnLst>
                              <p:par>
                                <p:cTn id="23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47000"/>
                            </p:stCondLst>
                            <p:childTnLst>
                              <p:par>
                                <p:cTn id="24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48000"/>
                            </p:stCondLst>
                            <p:childTnLst>
                              <p:par>
                                <p:cTn id="24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49000"/>
                            </p:stCondLst>
                            <p:childTnLst>
                              <p:par>
                                <p:cTn id="24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50000"/>
                            </p:stCondLst>
                            <p:childTnLst>
                              <p:par>
                                <p:cTn id="24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51000"/>
                            </p:stCondLst>
                            <p:childTnLst>
                              <p:par>
                                <p:cTn id="25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52000"/>
                            </p:stCondLst>
                            <p:childTnLst>
                              <p:par>
                                <p:cTn id="25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>
                            <p:stCondLst>
                              <p:cond delay="53000"/>
                            </p:stCondLst>
                            <p:childTnLst>
                              <p:par>
                                <p:cTn id="25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54000"/>
                            </p:stCondLst>
                            <p:childTnLst>
                              <p:par>
                                <p:cTn id="26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55000"/>
                            </p:stCondLst>
                            <p:childTnLst>
                              <p:par>
                                <p:cTn id="26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>
                            <p:stCondLst>
                              <p:cond delay="56000"/>
                            </p:stCondLst>
                            <p:childTnLst>
                              <p:par>
                                <p:cTn id="26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9" fill="hold">
                            <p:stCondLst>
                              <p:cond delay="57000"/>
                            </p:stCondLst>
                            <p:childTnLst>
                              <p:par>
                                <p:cTn id="27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58000"/>
                            </p:stCondLst>
                            <p:childTnLst>
                              <p:par>
                                <p:cTn id="27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>
                            <p:stCondLst>
                              <p:cond delay="59000"/>
                            </p:stCondLst>
                            <p:childTnLst>
                              <p:par>
                                <p:cTn id="27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</p:childTnLst>
        </p:cTn>
      </p:par>
    </p:tnLst>
    <p:bldLst>
      <p:bldP spid="19" grpId="0" animBg="1"/>
      <p:bldP spid="18" grpId="0" animBg="1"/>
      <p:bldP spid="331" grpId="0" animBg="1"/>
      <p:bldP spid="333" grpId="0" animBg="1"/>
      <p:bldP spid="334" grpId="0" animBg="1"/>
      <p:bldP spid="335" grpId="0" animBg="1"/>
      <p:bldP spid="195" grpId="0" animBg="1"/>
      <p:bldP spid="17" grpId="0" animBg="1"/>
      <p:bldP spid="336" grpId="0" animBg="1"/>
      <p:bldP spid="22" grpId="0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6" grpId="1" animBg="1"/>
      <p:bldP spid="86" grpId="2" animBg="1"/>
      <p:bldP spid="9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0" y="2147999"/>
            <a:ext cx="9144000" cy="685485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endParaRPr lang="tr-TR"/>
          </a:p>
        </p:txBody>
      </p:sp>
      <p:sp>
        <p:nvSpPr>
          <p:cNvPr id="3" name="Oval 2"/>
          <p:cNvSpPr/>
          <p:nvPr/>
        </p:nvSpPr>
        <p:spPr>
          <a:xfrm>
            <a:off x="2951820" y="951570"/>
            <a:ext cx="3240360" cy="307834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endParaRPr lang="tr-TR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753" y="1652944"/>
            <a:ext cx="3046493" cy="1675594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tr-TR" sz="4800" b="1" dirty="0" smtClean="0">
                <a:solidFill>
                  <a:srgbClr val="FFFF00"/>
                </a:solidFill>
              </a:rPr>
              <a:t>İNGİLİZCE</a:t>
            </a:r>
            <a:endParaRPr lang="tr-TR" sz="4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7128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AutoShape 25"/>
          <p:cNvSpPr>
            <a:spLocks noChangeArrowheads="1"/>
          </p:cNvSpPr>
          <p:nvPr/>
        </p:nvSpPr>
        <p:spPr bwMode="auto">
          <a:xfrm>
            <a:off x="5041207" y="3629639"/>
            <a:ext cx="3595128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400" dirty="0" err="1"/>
              <a:t>Handball</a:t>
            </a:r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18" name="AutoShape 25"/>
          <p:cNvSpPr>
            <a:spLocks noChangeArrowheads="1"/>
          </p:cNvSpPr>
          <p:nvPr/>
        </p:nvSpPr>
        <p:spPr bwMode="auto">
          <a:xfrm>
            <a:off x="5037415" y="2766282"/>
            <a:ext cx="3579132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400" dirty="0"/>
              <a:t>Football</a:t>
            </a:r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331" name="AutoShape 25"/>
          <p:cNvSpPr>
            <a:spLocks noChangeArrowheads="1"/>
          </p:cNvSpPr>
          <p:nvPr/>
        </p:nvSpPr>
        <p:spPr bwMode="auto">
          <a:xfrm>
            <a:off x="560645" y="306977"/>
            <a:ext cx="8075690" cy="2076932"/>
          </a:xfrm>
          <a:prstGeom prst="flowChartTerminator">
            <a:avLst/>
          </a:prstGeom>
          <a:gradFill flip="none" rotWithShape="1">
            <a:gsLst>
              <a:gs pos="0">
                <a:srgbClr val="000000"/>
              </a:gs>
              <a:gs pos="49000">
                <a:srgbClr val="002060">
                  <a:lumMod val="100000"/>
                </a:srgbClr>
              </a:gs>
              <a:gs pos="50000">
                <a:srgbClr val="002060"/>
              </a:gs>
              <a:gs pos="98000">
                <a:srgbClr val="000000"/>
              </a:gs>
            </a:gsLst>
            <a:lin ang="5400000" scaled="0"/>
            <a:tileRect/>
          </a:gra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155546" tIns="40522" rIns="1140668" bIns="40522" anchor="ctr"/>
          <a:lstStyle/>
          <a:p>
            <a:endParaRPr lang="tr-TR" sz="1400" dirty="0">
              <a:solidFill>
                <a:schemeClr val="tx1"/>
              </a:solidFill>
            </a:endParaRPr>
          </a:p>
        </p:txBody>
      </p:sp>
      <p:sp>
        <p:nvSpPr>
          <p:cNvPr id="333" name="AutoShape 25"/>
          <p:cNvSpPr>
            <a:spLocks noChangeArrowheads="1"/>
          </p:cNvSpPr>
          <p:nvPr/>
        </p:nvSpPr>
        <p:spPr bwMode="auto">
          <a:xfrm>
            <a:off x="879763" y="2766282"/>
            <a:ext cx="3718727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400" dirty="0" err="1"/>
              <a:t>Basketball</a:t>
            </a:r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334" name="Oval 333"/>
          <p:cNvSpPr/>
          <p:nvPr/>
        </p:nvSpPr>
        <p:spPr>
          <a:xfrm>
            <a:off x="817585" y="2806290"/>
            <a:ext cx="543185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A</a:t>
            </a:r>
          </a:p>
        </p:txBody>
      </p:sp>
      <p:sp>
        <p:nvSpPr>
          <p:cNvPr id="335" name="Oval 334"/>
          <p:cNvSpPr/>
          <p:nvPr/>
        </p:nvSpPr>
        <p:spPr>
          <a:xfrm>
            <a:off x="4965408" y="2806290"/>
            <a:ext cx="542696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B</a:t>
            </a:r>
          </a:p>
        </p:txBody>
      </p:sp>
      <p:sp>
        <p:nvSpPr>
          <p:cNvPr id="195" name="Oval 194"/>
          <p:cNvSpPr/>
          <p:nvPr/>
        </p:nvSpPr>
        <p:spPr>
          <a:xfrm>
            <a:off x="4965408" y="3669446"/>
            <a:ext cx="542697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D</a:t>
            </a:r>
          </a:p>
        </p:txBody>
      </p:sp>
      <p:sp>
        <p:nvSpPr>
          <p:cNvPr id="17" name="AutoShape 25"/>
          <p:cNvSpPr>
            <a:spLocks noChangeArrowheads="1"/>
          </p:cNvSpPr>
          <p:nvPr/>
        </p:nvSpPr>
        <p:spPr bwMode="auto">
          <a:xfrm>
            <a:off x="879763" y="3629639"/>
            <a:ext cx="3718727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400" dirty="0" err="1"/>
              <a:t>Swimming</a:t>
            </a:r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336" name="Oval 335"/>
          <p:cNvSpPr/>
          <p:nvPr/>
        </p:nvSpPr>
        <p:spPr>
          <a:xfrm>
            <a:off x="814345" y="3656109"/>
            <a:ext cx="546425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C</a:t>
            </a:r>
          </a:p>
        </p:txBody>
      </p:sp>
      <p:grpSp>
        <p:nvGrpSpPr>
          <p:cNvPr id="3" name="Grup 2"/>
          <p:cNvGrpSpPr/>
          <p:nvPr/>
        </p:nvGrpSpPr>
        <p:grpSpPr>
          <a:xfrm>
            <a:off x="266197" y="152463"/>
            <a:ext cx="1227132" cy="1354443"/>
            <a:chOff x="266197" y="152463"/>
            <a:chExt cx="1227132" cy="1354443"/>
          </a:xfrm>
        </p:grpSpPr>
        <p:pic>
          <p:nvPicPr>
            <p:cNvPr id="20" name="Resim 1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 bwMode="auto">
            <a:xfrm>
              <a:off x="266197" y="152463"/>
              <a:ext cx="1227132" cy="135444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1" name="Dikdörtgen 20"/>
            <p:cNvSpPr/>
            <p:nvPr/>
          </p:nvSpPr>
          <p:spPr>
            <a:xfrm>
              <a:off x="352012" y="620599"/>
              <a:ext cx="1000431" cy="697389"/>
            </a:xfrm>
            <a:prstGeom prst="rect">
              <a:avLst/>
            </a:prstGeom>
          </p:spPr>
          <p:txBody>
            <a:bodyPr wrap="square" lIns="81043" tIns="40522" rIns="81043" bIns="40522">
              <a:spAutoFit/>
            </a:bodyPr>
            <a:lstStyle/>
            <a:p>
              <a:pPr algn="ctr"/>
              <a:r>
                <a:rPr lang="tr-TR" sz="1200" b="1" i="1" dirty="0" smtClean="0">
                  <a:solidFill>
                    <a:srgbClr val="7030A0"/>
                  </a:solidFill>
                  <a:latin typeface="Comic Sans MS" panose="030F0702030302020204" pitchFamily="66" charset="0"/>
                </a:rPr>
                <a:t>DİN KÜLTÜRÜ </a:t>
              </a:r>
            </a:p>
            <a:p>
              <a:pPr algn="ctr"/>
              <a:r>
                <a:rPr lang="tr-TR" sz="1600" b="1" i="1" dirty="0" smtClean="0">
                  <a:solidFill>
                    <a:srgbClr val="7030A0"/>
                  </a:solidFill>
                  <a:latin typeface="Comic Sans MS" panose="030F0702030302020204" pitchFamily="66" charset="0"/>
                </a:rPr>
                <a:t>2</a:t>
              </a:r>
              <a:endParaRPr lang="tr-TR" sz="1600" dirty="0">
                <a:solidFill>
                  <a:srgbClr val="7030A0"/>
                </a:solidFill>
                <a:latin typeface="Comic Sans MS" panose="030F0702030302020204" pitchFamily="66" charset="0"/>
              </a:endParaRPr>
            </a:p>
          </p:txBody>
        </p:sp>
      </p:grpSp>
      <p:sp>
        <p:nvSpPr>
          <p:cNvPr id="22" name="Dikdörtgen 21"/>
          <p:cNvSpPr/>
          <p:nvPr/>
        </p:nvSpPr>
        <p:spPr>
          <a:xfrm>
            <a:off x="1691680" y="909382"/>
            <a:ext cx="6203772" cy="328057"/>
          </a:xfrm>
          <a:prstGeom prst="rect">
            <a:avLst/>
          </a:prstGeom>
        </p:spPr>
        <p:txBody>
          <a:bodyPr wrap="square" lIns="81043" tIns="40522" rIns="81043" bIns="40522">
            <a:spAutoFit/>
          </a:bodyPr>
          <a:lstStyle/>
          <a:p>
            <a:pPr fontAlgn="b"/>
            <a:r>
              <a:rPr lang="en-US" sz="1600" dirty="0">
                <a:solidFill>
                  <a:schemeClr val="bg1"/>
                </a:solidFill>
              </a:rPr>
              <a:t> Which is not a team sport</a:t>
            </a:r>
            <a:r>
              <a:rPr lang="en-US" sz="1600" dirty="0">
                <a:solidFill>
                  <a:srgbClr val="FF9900"/>
                </a:solidFill>
              </a:rPr>
              <a:t>?(</a:t>
            </a:r>
            <a:r>
              <a:rPr lang="en-US" sz="1600" dirty="0" err="1">
                <a:solidFill>
                  <a:srgbClr val="FF9900"/>
                </a:solidFill>
              </a:rPr>
              <a:t>Hangisi</a:t>
            </a:r>
            <a:r>
              <a:rPr lang="en-US" sz="1600" dirty="0">
                <a:solidFill>
                  <a:srgbClr val="FF9900"/>
                </a:solidFill>
              </a:rPr>
              <a:t> </a:t>
            </a:r>
            <a:r>
              <a:rPr lang="en-US" sz="1600" dirty="0" err="1">
                <a:solidFill>
                  <a:srgbClr val="FF9900"/>
                </a:solidFill>
              </a:rPr>
              <a:t>takım</a:t>
            </a:r>
            <a:r>
              <a:rPr lang="en-US" sz="1600" dirty="0">
                <a:solidFill>
                  <a:srgbClr val="FF9900"/>
                </a:solidFill>
              </a:rPr>
              <a:t> </a:t>
            </a:r>
            <a:r>
              <a:rPr lang="en-US" sz="1600" dirty="0" err="1">
                <a:solidFill>
                  <a:srgbClr val="FF9900"/>
                </a:solidFill>
              </a:rPr>
              <a:t>sporu</a:t>
            </a:r>
            <a:r>
              <a:rPr lang="en-US" sz="1600" dirty="0">
                <a:solidFill>
                  <a:srgbClr val="FF9900"/>
                </a:solidFill>
              </a:rPr>
              <a:t> </a:t>
            </a:r>
            <a:r>
              <a:rPr lang="en-US" sz="1600" dirty="0" err="1">
                <a:solidFill>
                  <a:srgbClr val="FF9900"/>
                </a:solidFill>
              </a:rPr>
              <a:t>değildir</a:t>
            </a:r>
            <a:r>
              <a:rPr lang="en-US" sz="1600" dirty="0">
                <a:solidFill>
                  <a:srgbClr val="FF9900"/>
                </a:solidFill>
              </a:rPr>
              <a:t>?)</a:t>
            </a:r>
            <a:endParaRPr lang="tr-TR" sz="1600" dirty="0">
              <a:solidFill>
                <a:srgbClr val="FF9900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4" name="Oval 23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60</a:t>
            </a:r>
          </a:p>
        </p:txBody>
      </p:sp>
      <p:sp>
        <p:nvSpPr>
          <p:cNvPr id="25" name="Oval 24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59</a:t>
            </a:r>
          </a:p>
        </p:txBody>
      </p:sp>
      <p:sp>
        <p:nvSpPr>
          <p:cNvPr id="26" name="Oval 25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58</a:t>
            </a:r>
          </a:p>
        </p:txBody>
      </p:sp>
      <p:sp>
        <p:nvSpPr>
          <p:cNvPr id="27" name="Oval 26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57</a:t>
            </a:r>
          </a:p>
        </p:txBody>
      </p:sp>
      <p:sp>
        <p:nvSpPr>
          <p:cNvPr id="28" name="Oval 27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56</a:t>
            </a:r>
          </a:p>
        </p:txBody>
      </p:sp>
      <p:sp>
        <p:nvSpPr>
          <p:cNvPr id="29" name="Oval 28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55</a:t>
            </a:r>
          </a:p>
        </p:txBody>
      </p:sp>
      <p:sp>
        <p:nvSpPr>
          <p:cNvPr id="30" name="Oval 29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54</a:t>
            </a:r>
          </a:p>
        </p:txBody>
      </p:sp>
      <p:sp>
        <p:nvSpPr>
          <p:cNvPr id="31" name="Oval 30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53</a:t>
            </a:r>
          </a:p>
        </p:txBody>
      </p:sp>
      <p:sp>
        <p:nvSpPr>
          <p:cNvPr id="32" name="Oval 31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52</a:t>
            </a:r>
          </a:p>
        </p:txBody>
      </p:sp>
      <p:sp>
        <p:nvSpPr>
          <p:cNvPr id="33" name="Oval 32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51</a:t>
            </a:r>
          </a:p>
        </p:txBody>
      </p:sp>
      <p:sp>
        <p:nvSpPr>
          <p:cNvPr id="34" name="Oval 33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50</a:t>
            </a:r>
          </a:p>
        </p:txBody>
      </p:sp>
      <p:sp>
        <p:nvSpPr>
          <p:cNvPr id="35" name="Oval 34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49</a:t>
            </a:r>
          </a:p>
        </p:txBody>
      </p:sp>
      <p:sp>
        <p:nvSpPr>
          <p:cNvPr id="36" name="Oval 35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48</a:t>
            </a:r>
          </a:p>
        </p:txBody>
      </p:sp>
      <p:sp>
        <p:nvSpPr>
          <p:cNvPr id="37" name="Oval 36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47</a:t>
            </a:r>
          </a:p>
        </p:txBody>
      </p:sp>
      <p:sp>
        <p:nvSpPr>
          <p:cNvPr id="38" name="Oval 37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46</a:t>
            </a:r>
          </a:p>
        </p:txBody>
      </p:sp>
      <p:sp>
        <p:nvSpPr>
          <p:cNvPr id="39" name="Oval 38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45</a:t>
            </a:r>
          </a:p>
        </p:txBody>
      </p:sp>
      <p:sp>
        <p:nvSpPr>
          <p:cNvPr id="40" name="Oval 39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44</a:t>
            </a:r>
          </a:p>
        </p:txBody>
      </p:sp>
      <p:sp>
        <p:nvSpPr>
          <p:cNvPr id="41" name="Oval 40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43</a:t>
            </a:r>
          </a:p>
        </p:txBody>
      </p:sp>
      <p:sp>
        <p:nvSpPr>
          <p:cNvPr id="42" name="Oval 41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42</a:t>
            </a:r>
          </a:p>
        </p:txBody>
      </p:sp>
      <p:sp>
        <p:nvSpPr>
          <p:cNvPr id="43" name="Oval 42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41</a:t>
            </a:r>
          </a:p>
        </p:txBody>
      </p:sp>
      <p:sp>
        <p:nvSpPr>
          <p:cNvPr id="44" name="Oval 43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40</a:t>
            </a:r>
          </a:p>
        </p:txBody>
      </p:sp>
      <p:sp>
        <p:nvSpPr>
          <p:cNvPr id="45" name="Oval 44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39</a:t>
            </a:r>
          </a:p>
        </p:txBody>
      </p:sp>
      <p:sp>
        <p:nvSpPr>
          <p:cNvPr id="46" name="Oval 45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38</a:t>
            </a:r>
          </a:p>
        </p:txBody>
      </p:sp>
      <p:sp>
        <p:nvSpPr>
          <p:cNvPr id="47" name="Oval 46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37</a:t>
            </a:r>
          </a:p>
        </p:txBody>
      </p:sp>
      <p:sp>
        <p:nvSpPr>
          <p:cNvPr id="48" name="Oval 47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36</a:t>
            </a:r>
          </a:p>
        </p:txBody>
      </p:sp>
      <p:sp>
        <p:nvSpPr>
          <p:cNvPr id="49" name="Oval 48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35</a:t>
            </a:r>
          </a:p>
        </p:txBody>
      </p:sp>
      <p:sp>
        <p:nvSpPr>
          <p:cNvPr id="50" name="Oval 49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34</a:t>
            </a:r>
          </a:p>
        </p:txBody>
      </p:sp>
      <p:sp>
        <p:nvSpPr>
          <p:cNvPr id="51" name="Oval 50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33</a:t>
            </a:r>
          </a:p>
        </p:txBody>
      </p:sp>
      <p:sp>
        <p:nvSpPr>
          <p:cNvPr id="52" name="Oval 51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32</a:t>
            </a:r>
          </a:p>
        </p:txBody>
      </p:sp>
      <p:sp>
        <p:nvSpPr>
          <p:cNvPr id="53" name="Oval 52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31</a:t>
            </a:r>
          </a:p>
        </p:txBody>
      </p:sp>
      <p:sp>
        <p:nvSpPr>
          <p:cNvPr id="54" name="Oval 53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30</a:t>
            </a:r>
          </a:p>
        </p:txBody>
      </p:sp>
      <p:sp>
        <p:nvSpPr>
          <p:cNvPr id="55" name="Oval 54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29</a:t>
            </a:r>
          </a:p>
        </p:txBody>
      </p:sp>
      <p:sp>
        <p:nvSpPr>
          <p:cNvPr id="56" name="Oval 55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28</a:t>
            </a:r>
          </a:p>
        </p:txBody>
      </p:sp>
      <p:sp>
        <p:nvSpPr>
          <p:cNvPr id="57" name="Oval 56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27</a:t>
            </a:r>
          </a:p>
        </p:txBody>
      </p:sp>
      <p:sp>
        <p:nvSpPr>
          <p:cNvPr id="58" name="Oval 57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26</a:t>
            </a:r>
          </a:p>
        </p:txBody>
      </p:sp>
      <p:sp>
        <p:nvSpPr>
          <p:cNvPr id="59" name="Oval 58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25</a:t>
            </a:r>
          </a:p>
        </p:txBody>
      </p:sp>
      <p:sp>
        <p:nvSpPr>
          <p:cNvPr id="60" name="Oval 59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24</a:t>
            </a:r>
          </a:p>
        </p:txBody>
      </p:sp>
      <p:sp>
        <p:nvSpPr>
          <p:cNvPr id="61" name="Oval 60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23</a:t>
            </a:r>
          </a:p>
        </p:txBody>
      </p:sp>
      <p:sp>
        <p:nvSpPr>
          <p:cNvPr id="62" name="Oval 61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22</a:t>
            </a:r>
          </a:p>
        </p:txBody>
      </p:sp>
      <p:sp>
        <p:nvSpPr>
          <p:cNvPr id="63" name="Oval 62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21</a:t>
            </a:r>
          </a:p>
        </p:txBody>
      </p:sp>
      <p:sp>
        <p:nvSpPr>
          <p:cNvPr id="64" name="Oval 63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20</a:t>
            </a:r>
          </a:p>
        </p:txBody>
      </p:sp>
      <p:sp>
        <p:nvSpPr>
          <p:cNvPr id="65" name="Oval 64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19</a:t>
            </a:r>
          </a:p>
        </p:txBody>
      </p:sp>
      <p:sp>
        <p:nvSpPr>
          <p:cNvPr id="66" name="Oval 65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18</a:t>
            </a:r>
          </a:p>
        </p:txBody>
      </p:sp>
      <p:sp>
        <p:nvSpPr>
          <p:cNvPr id="67" name="Oval 66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17</a:t>
            </a:r>
          </a:p>
        </p:txBody>
      </p:sp>
      <p:sp>
        <p:nvSpPr>
          <p:cNvPr id="68" name="Oval 67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16</a:t>
            </a:r>
          </a:p>
        </p:txBody>
      </p:sp>
      <p:sp>
        <p:nvSpPr>
          <p:cNvPr id="69" name="Oval 68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15</a:t>
            </a:r>
          </a:p>
        </p:txBody>
      </p:sp>
      <p:sp>
        <p:nvSpPr>
          <p:cNvPr id="70" name="Oval 69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14</a:t>
            </a:r>
          </a:p>
        </p:txBody>
      </p:sp>
      <p:sp>
        <p:nvSpPr>
          <p:cNvPr id="71" name="Oval 70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13</a:t>
            </a:r>
          </a:p>
        </p:txBody>
      </p:sp>
      <p:sp>
        <p:nvSpPr>
          <p:cNvPr id="72" name="Oval 71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12</a:t>
            </a:r>
          </a:p>
        </p:txBody>
      </p:sp>
      <p:sp>
        <p:nvSpPr>
          <p:cNvPr id="73" name="Oval 72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11</a:t>
            </a:r>
          </a:p>
        </p:txBody>
      </p:sp>
      <p:sp>
        <p:nvSpPr>
          <p:cNvPr id="74" name="Oval 73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10</a:t>
            </a:r>
          </a:p>
        </p:txBody>
      </p:sp>
      <p:sp>
        <p:nvSpPr>
          <p:cNvPr id="75" name="Oval 74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9</a:t>
            </a:r>
          </a:p>
        </p:txBody>
      </p:sp>
      <p:sp>
        <p:nvSpPr>
          <p:cNvPr id="76" name="Oval 75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8</a:t>
            </a:r>
          </a:p>
        </p:txBody>
      </p:sp>
      <p:sp>
        <p:nvSpPr>
          <p:cNvPr id="77" name="Oval 76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7</a:t>
            </a:r>
          </a:p>
        </p:txBody>
      </p:sp>
      <p:sp>
        <p:nvSpPr>
          <p:cNvPr id="78" name="Oval 77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</a:t>
            </a:r>
          </a:p>
        </p:txBody>
      </p:sp>
      <p:sp>
        <p:nvSpPr>
          <p:cNvPr id="79" name="Oval 78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80" name="Oval 79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</a:t>
            </a:r>
          </a:p>
        </p:txBody>
      </p:sp>
      <p:sp>
        <p:nvSpPr>
          <p:cNvPr id="81" name="Oval 80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82" name="Oval 81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83" name="Oval 82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84" name="Oval 83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924" tIns="25924" rIns="25924" bIns="25924" rtlCol="0" anchor="ctr"/>
          <a:lstStyle/>
          <a:p>
            <a:pPr algn="ctr"/>
            <a:r>
              <a:rPr lang="tr-TR" sz="2400" b="1" dirty="0">
                <a:solidFill>
                  <a:srgbClr val="FFFF00"/>
                </a:solidFill>
                <a:latin typeface="Comic Sans MS" pitchFamily="66" charset="0"/>
                <a:ea typeface="Segoe UI" pitchFamily="34" charset="0"/>
                <a:cs typeface="Segoe UI" pitchFamily="34" charset="0"/>
              </a:rPr>
              <a:t>Süre bitti</a:t>
            </a:r>
          </a:p>
        </p:txBody>
      </p:sp>
      <p:sp>
        <p:nvSpPr>
          <p:cNvPr id="85" name="Oval 84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08000" rtlCol="0" anchor="ctr"/>
          <a:lstStyle/>
          <a:p>
            <a:pPr algn="ctr"/>
            <a:r>
              <a:rPr lang="tr-TR" sz="1600" b="1" dirty="0">
                <a:solidFill>
                  <a:srgbClr val="FFFF00"/>
                </a:solidFill>
                <a:latin typeface="Comic Sans MS" pitchFamily="66" charset="0"/>
              </a:rPr>
              <a:t>Şimdi cevaplar</a:t>
            </a:r>
          </a:p>
        </p:txBody>
      </p:sp>
      <p:sp>
        <p:nvSpPr>
          <p:cNvPr id="86" name="Oval 85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1600" b="1" dirty="0" smtClean="0">
                <a:solidFill>
                  <a:srgbClr val="FFFF00"/>
                </a:solidFill>
                <a:latin typeface="Comic Sans MS" pitchFamily="66" charset="0"/>
              </a:rPr>
              <a:t>BAŞLA</a:t>
            </a:r>
            <a:endParaRPr lang="tr-TR" sz="1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grpSp>
        <p:nvGrpSpPr>
          <p:cNvPr id="87" name="Grup 86"/>
          <p:cNvGrpSpPr/>
          <p:nvPr/>
        </p:nvGrpSpPr>
        <p:grpSpPr>
          <a:xfrm>
            <a:off x="7439370" y="1073411"/>
            <a:ext cx="1381102" cy="1354323"/>
            <a:chOff x="7353504" y="1349153"/>
            <a:chExt cx="1907400" cy="1872208"/>
          </a:xfrm>
        </p:grpSpPr>
        <p:sp>
          <p:nvSpPr>
            <p:cNvPr id="88" name="Oval 87"/>
            <p:cNvSpPr/>
            <p:nvPr/>
          </p:nvSpPr>
          <p:spPr>
            <a:xfrm>
              <a:off x="7353504" y="1349153"/>
              <a:ext cx="1907400" cy="1872208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FFFFFF"/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sz="2300" b="1" dirty="0">
                <a:solidFill>
                  <a:srgbClr val="FFFF00"/>
                </a:solidFill>
                <a:latin typeface="Comic Sans MS" pitchFamily="66" charset="0"/>
              </a:endParaRPr>
            </a:p>
          </p:txBody>
        </p:sp>
        <p:sp>
          <p:nvSpPr>
            <p:cNvPr id="89" name="WordArt 19"/>
            <p:cNvSpPr>
              <a:spLocks noChangeArrowheads="1" noChangeShapeType="1" noTextEdit="1"/>
            </p:cNvSpPr>
            <p:nvPr/>
          </p:nvSpPr>
          <p:spPr bwMode="auto">
            <a:xfrm rot="6038858">
              <a:off x="7635287" y="1663578"/>
              <a:ext cx="1382044" cy="1225992"/>
            </a:xfrm>
            <a:prstGeom prst="rect">
              <a:avLst/>
            </a:prstGeom>
            <a:noFill/>
            <a:extLst/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Front">
                  <a:rot lat="20639999" lon="20699999" rev="0"/>
                </a:camera>
                <a:lightRig rig="legacyNormal3" dir="l"/>
              </a:scene3d>
              <a:sp3d extrusionH="201600" prstMaterial="legacyPlastic">
                <a:extrusionClr>
                  <a:srgbClr val="FF9966"/>
                </a:extrusionClr>
              </a:sp3d>
            </a:bodyPr>
            <a:lstStyle/>
            <a:p>
              <a:pPr algn="ctr" fontAlgn="auto"/>
              <a:r>
                <a:rPr lang="tr-TR" sz="2600" kern="10" dirty="0">
                  <a:ln w="9525"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atin typeface="Arial Black"/>
                </a:rPr>
                <a:t>?</a:t>
              </a:r>
            </a:p>
          </p:txBody>
        </p:sp>
      </p:grpSp>
      <p:sp>
        <p:nvSpPr>
          <p:cNvPr id="90" name="Oval 89">
            <a:hlinkClick r:id="rId8" action="ppaction://hlinkfile"/>
          </p:cNvPr>
          <p:cNvSpPr/>
          <p:nvPr/>
        </p:nvSpPr>
        <p:spPr>
          <a:xfrm>
            <a:off x="8490065" y="120258"/>
            <a:ext cx="542697" cy="548023"/>
          </a:xfrm>
          <a:prstGeom prst="ellipse">
            <a:avLst/>
          </a:prstGeom>
          <a:solidFill>
            <a:srgbClr val="BC77E3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3857834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4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900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9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4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900"/>
                            </p:stCondLst>
                            <p:childTnLst>
                              <p:par>
                                <p:cTn id="5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400"/>
                            </p:stCondLst>
                            <p:childTnLst>
                              <p:par>
                                <p:cTn id="6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A60A"/>
                                      </p:to>
                                    </p:animClr>
                                    <p:set>
                                      <p:cBhvr>
                                        <p:cTn id="8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0"/>
                            </p:stCondLst>
                            <p:childTnLst>
                              <p:par>
                                <p:cTn id="8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000"/>
                            </p:stCondLst>
                            <p:childTnLst>
                              <p:par>
                                <p:cTn id="10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000"/>
                            </p:stCondLst>
                            <p:childTnLst>
                              <p:par>
                                <p:cTn id="10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000"/>
                            </p:stCondLst>
                            <p:childTnLst>
                              <p:par>
                                <p:cTn id="1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8000"/>
                            </p:stCondLst>
                            <p:childTnLst>
                              <p:par>
                                <p:cTn id="1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9000"/>
                            </p:stCondLst>
                            <p:childTnLst>
                              <p:par>
                                <p:cTn id="1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4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5000"/>
                            </p:stCondLst>
                            <p:childTnLst>
                              <p:par>
                                <p:cTn id="14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6000"/>
                            </p:stCondLst>
                            <p:childTnLst>
                              <p:par>
                                <p:cTn id="14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7000"/>
                            </p:stCondLst>
                            <p:childTnLst>
                              <p:par>
                                <p:cTn id="15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8000"/>
                            </p:stCondLst>
                            <p:childTnLst>
                              <p:par>
                                <p:cTn id="15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20000"/>
                            </p:stCondLst>
                            <p:childTnLst>
                              <p:par>
                                <p:cTn id="15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6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22000"/>
                            </p:stCondLst>
                            <p:childTnLst>
                              <p:par>
                                <p:cTn id="16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25000"/>
                            </p:stCondLst>
                            <p:childTnLst>
                              <p:par>
                                <p:cTn id="17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26000"/>
                            </p:stCondLst>
                            <p:childTnLst>
                              <p:par>
                                <p:cTn id="17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27000"/>
                            </p:stCondLst>
                            <p:childTnLst>
                              <p:par>
                                <p:cTn id="18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8000"/>
                            </p:stCondLst>
                            <p:childTnLst>
                              <p:par>
                                <p:cTn id="18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29000"/>
                            </p:stCondLst>
                            <p:childTnLst>
                              <p:par>
                                <p:cTn id="18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30000"/>
                            </p:stCondLst>
                            <p:childTnLst>
                              <p:par>
                                <p:cTn id="18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31000"/>
                            </p:stCondLst>
                            <p:childTnLst>
                              <p:par>
                                <p:cTn id="19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32000"/>
                            </p:stCondLst>
                            <p:childTnLst>
                              <p:par>
                                <p:cTn id="19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33000"/>
                            </p:stCondLst>
                            <p:childTnLst>
                              <p:par>
                                <p:cTn id="19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34000"/>
                            </p:stCondLst>
                            <p:childTnLst>
                              <p:par>
                                <p:cTn id="20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35000"/>
                            </p:stCondLst>
                            <p:childTnLst>
                              <p:par>
                                <p:cTn id="20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0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37000"/>
                            </p:stCondLst>
                            <p:childTnLst>
                              <p:par>
                                <p:cTn id="21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38000"/>
                            </p:stCondLst>
                            <p:childTnLst>
                              <p:par>
                                <p:cTn id="21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39000"/>
                            </p:stCondLst>
                            <p:childTnLst>
                              <p:par>
                                <p:cTn id="21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40000"/>
                            </p:stCondLst>
                            <p:childTnLst>
                              <p:par>
                                <p:cTn id="21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41000"/>
                            </p:stCondLst>
                            <p:childTnLst>
                              <p:par>
                                <p:cTn id="22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42000"/>
                            </p:stCondLst>
                            <p:childTnLst>
                              <p:par>
                                <p:cTn id="22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43000"/>
                            </p:stCondLst>
                            <p:childTnLst>
                              <p:par>
                                <p:cTn id="22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44000"/>
                            </p:stCondLst>
                            <p:childTnLst>
                              <p:par>
                                <p:cTn id="23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45000"/>
                            </p:stCondLst>
                            <p:childTnLst>
                              <p:par>
                                <p:cTn id="23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46000"/>
                            </p:stCondLst>
                            <p:childTnLst>
                              <p:par>
                                <p:cTn id="23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47000"/>
                            </p:stCondLst>
                            <p:childTnLst>
                              <p:par>
                                <p:cTn id="24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48000"/>
                            </p:stCondLst>
                            <p:childTnLst>
                              <p:par>
                                <p:cTn id="24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49000"/>
                            </p:stCondLst>
                            <p:childTnLst>
                              <p:par>
                                <p:cTn id="24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50000"/>
                            </p:stCondLst>
                            <p:childTnLst>
                              <p:par>
                                <p:cTn id="24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51000"/>
                            </p:stCondLst>
                            <p:childTnLst>
                              <p:par>
                                <p:cTn id="25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52000"/>
                            </p:stCondLst>
                            <p:childTnLst>
                              <p:par>
                                <p:cTn id="25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>
                            <p:stCondLst>
                              <p:cond delay="53000"/>
                            </p:stCondLst>
                            <p:childTnLst>
                              <p:par>
                                <p:cTn id="25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54000"/>
                            </p:stCondLst>
                            <p:childTnLst>
                              <p:par>
                                <p:cTn id="26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55000"/>
                            </p:stCondLst>
                            <p:childTnLst>
                              <p:par>
                                <p:cTn id="26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>
                            <p:stCondLst>
                              <p:cond delay="56000"/>
                            </p:stCondLst>
                            <p:childTnLst>
                              <p:par>
                                <p:cTn id="26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9" fill="hold">
                            <p:stCondLst>
                              <p:cond delay="57000"/>
                            </p:stCondLst>
                            <p:childTnLst>
                              <p:par>
                                <p:cTn id="27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58000"/>
                            </p:stCondLst>
                            <p:childTnLst>
                              <p:par>
                                <p:cTn id="27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>
                            <p:stCondLst>
                              <p:cond delay="59000"/>
                            </p:stCondLst>
                            <p:childTnLst>
                              <p:par>
                                <p:cTn id="27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</p:childTnLst>
        </p:cTn>
      </p:par>
    </p:tnLst>
    <p:bldLst>
      <p:bldP spid="19" grpId="0" animBg="1"/>
      <p:bldP spid="18" grpId="0" animBg="1"/>
      <p:bldP spid="331" grpId="0" animBg="1"/>
      <p:bldP spid="333" grpId="0" animBg="1"/>
      <p:bldP spid="334" grpId="0" animBg="1"/>
      <p:bldP spid="335" grpId="0" animBg="1"/>
      <p:bldP spid="195" grpId="0" animBg="1"/>
      <p:bldP spid="17" grpId="0" animBg="1"/>
      <p:bldP spid="336" grpId="0" animBg="1"/>
      <p:bldP spid="22" grpId="0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6" grpId="1" animBg="1"/>
      <p:bldP spid="86" grpId="2" animBg="1"/>
      <p:bldP spid="9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AutoShape 25"/>
          <p:cNvSpPr>
            <a:spLocks noChangeArrowheads="1"/>
          </p:cNvSpPr>
          <p:nvPr/>
        </p:nvSpPr>
        <p:spPr bwMode="auto">
          <a:xfrm>
            <a:off x="5041207" y="3629639"/>
            <a:ext cx="3595128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lvl="0"/>
            <a:r>
              <a:rPr lang="tr-TR" sz="1400" dirty="0" err="1"/>
              <a:t>Overweight</a:t>
            </a:r>
            <a:endParaRPr lang="tr-TR" sz="1400" dirty="0"/>
          </a:p>
        </p:txBody>
      </p:sp>
      <p:sp>
        <p:nvSpPr>
          <p:cNvPr id="18" name="AutoShape 25"/>
          <p:cNvSpPr>
            <a:spLocks noChangeArrowheads="1"/>
          </p:cNvSpPr>
          <p:nvPr/>
        </p:nvSpPr>
        <p:spPr bwMode="auto">
          <a:xfrm>
            <a:off x="5037415" y="2766282"/>
            <a:ext cx="3579132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400" dirty="0" err="1"/>
              <a:t>Generous</a:t>
            </a:r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331" name="AutoShape 25"/>
          <p:cNvSpPr>
            <a:spLocks noChangeArrowheads="1"/>
          </p:cNvSpPr>
          <p:nvPr/>
        </p:nvSpPr>
        <p:spPr bwMode="auto">
          <a:xfrm>
            <a:off x="560645" y="306977"/>
            <a:ext cx="8075690" cy="2076932"/>
          </a:xfrm>
          <a:prstGeom prst="flowChartTerminator">
            <a:avLst/>
          </a:prstGeom>
          <a:gradFill flip="none" rotWithShape="1">
            <a:gsLst>
              <a:gs pos="0">
                <a:srgbClr val="000000"/>
              </a:gs>
              <a:gs pos="49000">
                <a:srgbClr val="002060">
                  <a:lumMod val="100000"/>
                </a:srgbClr>
              </a:gs>
              <a:gs pos="50000">
                <a:srgbClr val="002060"/>
              </a:gs>
              <a:gs pos="98000">
                <a:srgbClr val="000000"/>
              </a:gs>
            </a:gsLst>
            <a:lin ang="5400000" scaled="0"/>
            <a:tileRect/>
          </a:gra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155546" tIns="40522" rIns="1140668" bIns="40522" anchor="ctr"/>
          <a:lstStyle/>
          <a:p>
            <a:endParaRPr lang="tr-TR" sz="1400" dirty="0">
              <a:solidFill>
                <a:schemeClr val="tx1"/>
              </a:solidFill>
            </a:endParaRPr>
          </a:p>
        </p:txBody>
      </p:sp>
      <p:sp>
        <p:nvSpPr>
          <p:cNvPr id="333" name="AutoShape 25"/>
          <p:cNvSpPr>
            <a:spLocks noChangeArrowheads="1"/>
          </p:cNvSpPr>
          <p:nvPr/>
        </p:nvSpPr>
        <p:spPr bwMode="auto">
          <a:xfrm>
            <a:off x="879763" y="2766282"/>
            <a:ext cx="3718727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lvl="0"/>
            <a:r>
              <a:rPr lang="tr-TR" sz="1400" dirty="0" err="1"/>
              <a:t>Well-built</a:t>
            </a:r>
            <a:r>
              <a:rPr lang="tr-TR" sz="1400" dirty="0"/>
              <a:t> </a:t>
            </a:r>
          </a:p>
        </p:txBody>
      </p:sp>
      <p:sp>
        <p:nvSpPr>
          <p:cNvPr id="334" name="Oval 333"/>
          <p:cNvSpPr/>
          <p:nvPr/>
        </p:nvSpPr>
        <p:spPr>
          <a:xfrm>
            <a:off x="817585" y="2806290"/>
            <a:ext cx="543185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A</a:t>
            </a:r>
          </a:p>
        </p:txBody>
      </p:sp>
      <p:sp>
        <p:nvSpPr>
          <p:cNvPr id="335" name="Oval 334"/>
          <p:cNvSpPr/>
          <p:nvPr/>
        </p:nvSpPr>
        <p:spPr>
          <a:xfrm>
            <a:off x="4965408" y="2806290"/>
            <a:ext cx="542696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B</a:t>
            </a:r>
          </a:p>
        </p:txBody>
      </p:sp>
      <p:sp>
        <p:nvSpPr>
          <p:cNvPr id="195" name="Oval 194"/>
          <p:cNvSpPr/>
          <p:nvPr/>
        </p:nvSpPr>
        <p:spPr>
          <a:xfrm>
            <a:off x="4965408" y="3669446"/>
            <a:ext cx="542697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D</a:t>
            </a:r>
          </a:p>
        </p:txBody>
      </p:sp>
      <p:sp>
        <p:nvSpPr>
          <p:cNvPr id="17" name="AutoShape 25"/>
          <p:cNvSpPr>
            <a:spLocks noChangeArrowheads="1"/>
          </p:cNvSpPr>
          <p:nvPr/>
        </p:nvSpPr>
        <p:spPr bwMode="auto">
          <a:xfrm>
            <a:off x="879763" y="3629639"/>
            <a:ext cx="3718727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lvl="0"/>
            <a:r>
              <a:rPr lang="tr-TR" sz="1400" dirty="0" err="1"/>
              <a:t>Slim</a:t>
            </a:r>
            <a:r>
              <a:rPr lang="tr-TR" sz="1400" dirty="0"/>
              <a:t> </a:t>
            </a:r>
          </a:p>
        </p:txBody>
      </p:sp>
      <p:sp>
        <p:nvSpPr>
          <p:cNvPr id="336" name="Oval 335"/>
          <p:cNvSpPr/>
          <p:nvPr/>
        </p:nvSpPr>
        <p:spPr>
          <a:xfrm>
            <a:off x="814345" y="3656109"/>
            <a:ext cx="546425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C</a:t>
            </a:r>
          </a:p>
        </p:txBody>
      </p:sp>
      <p:grpSp>
        <p:nvGrpSpPr>
          <p:cNvPr id="3" name="Grup 2"/>
          <p:cNvGrpSpPr/>
          <p:nvPr/>
        </p:nvGrpSpPr>
        <p:grpSpPr>
          <a:xfrm>
            <a:off x="266197" y="152463"/>
            <a:ext cx="1227132" cy="1354443"/>
            <a:chOff x="266197" y="152463"/>
            <a:chExt cx="1227132" cy="1354443"/>
          </a:xfrm>
        </p:grpSpPr>
        <p:pic>
          <p:nvPicPr>
            <p:cNvPr id="20" name="Resim 1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 bwMode="auto">
            <a:xfrm>
              <a:off x="266197" y="152463"/>
              <a:ext cx="1227132" cy="135444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1" name="Dikdörtgen 20"/>
            <p:cNvSpPr/>
            <p:nvPr/>
          </p:nvSpPr>
          <p:spPr>
            <a:xfrm>
              <a:off x="318362" y="682271"/>
              <a:ext cx="1132990" cy="512723"/>
            </a:xfrm>
            <a:prstGeom prst="rect">
              <a:avLst/>
            </a:prstGeom>
          </p:spPr>
          <p:txBody>
            <a:bodyPr wrap="square" lIns="81043" tIns="40522" rIns="81043" bIns="40522">
              <a:spAutoFit/>
            </a:bodyPr>
            <a:lstStyle/>
            <a:p>
              <a:pPr algn="ctr"/>
              <a:r>
                <a:rPr lang="tr-TR" sz="1200" b="1" i="1" dirty="0" smtClean="0">
                  <a:solidFill>
                    <a:srgbClr val="7030A0"/>
                  </a:solidFill>
                  <a:latin typeface="Comic Sans MS" panose="030F0702030302020204" pitchFamily="66" charset="0"/>
                </a:rPr>
                <a:t>İNGİLİZCE</a:t>
              </a:r>
            </a:p>
            <a:p>
              <a:pPr algn="ctr"/>
              <a:r>
                <a:rPr lang="tr-TR" sz="1600" b="1" i="1" dirty="0" smtClean="0">
                  <a:solidFill>
                    <a:srgbClr val="7030A0"/>
                  </a:solidFill>
                  <a:latin typeface="Comic Sans MS" panose="030F0702030302020204" pitchFamily="66" charset="0"/>
                </a:rPr>
                <a:t>3</a:t>
              </a:r>
              <a:endParaRPr lang="tr-TR" sz="1600" dirty="0">
                <a:solidFill>
                  <a:srgbClr val="7030A0"/>
                </a:solidFill>
                <a:latin typeface="Comic Sans MS" panose="030F0702030302020204" pitchFamily="66" charset="0"/>
              </a:endParaRPr>
            </a:p>
          </p:txBody>
        </p:sp>
      </p:grpSp>
      <p:sp>
        <p:nvSpPr>
          <p:cNvPr id="22" name="Dikdörtgen 21"/>
          <p:cNvSpPr/>
          <p:nvPr/>
        </p:nvSpPr>
        <p:spPr>
          <a:xfrm>
            <a:off x="1494936" y="1098711"/>
            <a:ext cx="6152512" cy="389612"/>
          </a:xfrm>
          <a:prstGeom prst="rect">
            <a:avLst/>
          </a:prstGeom>
        </p:spPr>
        <p:txBody>
          <a:bodyPr wrap="square" lIns="81043" tIns="40522" rIns="81043" bIns="40522">
            <a:spAutoFit/>
          </a:bodyPr>
          <a:lstStyle/>
          <a:p>
            <a:pPr fontAlgn="b"/>
            <a:r>
              <a:rPr lang="en-US" sz="2000" dirty="0">
                <a:solidFill>
                  <a:schemeClr val="bg1"/>
                </a:solidFill>
              </a:rPr>
              <a:t>Which is not about appearance?(</a:t>
            </a:r>
            <a:r>
              <a:rPr lang="en-US" sz="2000" dirty="0" err="1">
                <a:solidFill>
                  <a:schemeClr val="bg1"/>
                </a:solidFill>
              </a:rPr>
              <a:t>Farklı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olanı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seçin</a:t>
            </a:r>
            <a:r>
              <a:rPr lang="en-US" sz="2000" dirty="0">
                <a:solidFill>
                  <a:schemeClr val="bg1"/>
                </a:solidFill>
              </a:rPr>
              <a:t>.)</a:t>
            </a:r>
            <a:endParaRPr lang="tr-TR" sz="2000" dirty="0">
              <a:solidFill>
                <a:srgbClr val="FFC000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4" name="Oval 23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60</a:t>
            </a:r>
          </a:p>
        </p:txBody>
      </p:sp>
      <p:sp>
        <p:nvSpPr>
          <p:cNvPr id="25" name="Oval 24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59</a:t>
            </a:r>
          </a:p>
        </p:txBody>
      </p:sp>
      <p:sp>
        <p:nvSpPr>
          <p:cNvPr id="26" name="Oval 25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58</a:t>
            </a:r>
          </a:p>
        </p:txBody>
      </p:sp>
      <p:sp>
        <p:nvSpPr>
          <p:cNvPr id="27" name="Oval 26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57</a:t>
            </a:r>
          </a:p>
        </p:txBody>
      </p:sp>
      <p:sp>
        <p:nvSpPr>
          <p:cNvPr id="28" name="Oval 27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56</a:t>
            </a:r>
          </a:p>
        </p:txBody>
      </p:sp>
      <p:sp>
        <p:nvSpPr>
          <p:cNvPr id="29" name="Oval 28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55</a:t>
            </a:r>
          </a:p>
        </p:txBody>
      </p:sp>
      <p:sp>
        <p:nvSpPr>
          <p:cNvPr id="30" name="Oval 29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54</a:t>
            </a:r>
          </a:p>
        </p:txBody>
      </p:sp>
      <p:sp>
        <p:nvSpPr>
          <p:cNvPr id="31" name="Oval 30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53</a:t>
            </a:r>
          </a:p>
        </p:txBody>
      </p:sp>
      <p:sp>
        <p:nvSpPr>
          <p:cNvPr id="32" name="Oval 31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52</a:t>
            </a:r>
          </a:p>
        </p:txBody>
      </p:sp>
      <p:sp>
        <p:nvSpPr>
          <p:cNvPr id="33" name="Oval 32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51</a:t>
            </a:r>
          </a:p>
        </p:txBody>
      </p:sp>
      <p:sp>
        <p:nvSpPr>
          <p:cNvPr id="34" name="Oval 33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50</a:t>
            </a:r>
          </a:p>
        </p:txBody>
      </p:sp>
      <p:sp>
        <p:nvSpPr>
          <p:cNvPr id="35" name="Oval 34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49</a:t>
            </a:r>
          </a:p>
        </p:txBody>
      </p:sp>
      <p:sp>
        <p:nvSpPr>
          <p:cNvPr id="36" name="Oval 35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48</a:t>
            </a:r>
          </a:p>
        </p:txBody>
      </p:sp>
      <p:sp>
        <p:nvSpPr>
          <p:cNvPr id="37" name="Oval 36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47</a:t>
            </a:r>
          </a:p>
        </p:txBody>
      </p:sp>
      <p:sp>
        <p:nvSpPr>
          <p:cNvPr id="38" name="Oval 37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46</a:t>
            </a:r>
          </a:p>
        </p:txBody>
      </p:sp>
      <p:sp>
        <p:nvSpPr>
          <p:cNvPr id="39" name="Oval 38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45</a:t>
            </a:r>
          </a:p>
        </p:txBody>
      </p:sp>
      <p:sp>
        <p:nvSpPr>
          <p:cNvPr id="40" name="Oval 39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44</a:t>
            </a:r>
          </a:p>
        </p:txBody>
      </p:sp>
      <p:sp>
        <p:nvSpPr>
          <p:cNvPr id="41" name="Oval 40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43</a:t>
            </a:r>
          </a:p>
        </p:txBody>
      </p:sp>
      <p:sp>
        <p:nvSpPr>
          <p:cNvPr id="42" name="Oval 41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42</a:t>
            </a:r>
          </a:p>
        </p:txBody>
      </p:sp>
      <p:sp>
        <p:nvSpPr>
          <p:cNvPr id="43" name="Oval 42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41</a:t>
            </a:r>
          </a:p>
        </p:txBody>
      </p:sp>
      <p:sp>
        <p:nvSpPr>
          <p:cNvPr id="44" name="Oval 43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40</a:t>
            </a:r>
          </a:p>
        </p:txBody>
      </p:sp>
      <p:sp>
        <p:nvSpPr>
          <p:cNvPr id="45" name="Oval 44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39</a:t>
            </a:r>
          </a:p>
        </p:txBody>
      </p:sp>
      <p:sp>
        <p:nvSpPr>
          <p:cNvPr id="46" name="Oval 45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38</a:t>
            </a:r>
          </a:p>
        </p:txBody>
      </p:sp>
      <p:sp>
        <p:nvSpPr>
          <p:cNvPr id="47" name="Oval 46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37</a:t>
            </a:r>
          </a:p>
        </p:txBody>
      </p:sp>
      <p:sp>
        <p:nvSpPr>
          <p:cNvPr id="48" name="Oval 47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36</a:t>
            </a:r>
          </a:p>
        </p:txBody>
      </p:sp>
      <p:sp>
        <p:nvSpPr>
          <p:cNvPr id="49" name="Oval 48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35</a:t>
            </a:r>
          </a:p>
        </p:txBody>
      </p:sp>
      <p:sp>
        <p:nvSpPr>
          <p:cNvPr id="50" name="Oval 49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34</a:t>
            </a:r>
          </a:p>
        </p:txBody>
      </p:sp>
      <p:sp>
        <p:nvSpPr>
          <p:cNvPr id="51" name="Oval 50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33</a:t>
            </a:r>
          </a:p>
        </p:txBody>
      </p:sp>
      <p:sp>
        <p:nvSpPr>
          <p:cNvPr id="52" name="Oval 51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32</a:t>
            </a:r>
          </a:p>
        </p:txBody>
      </p:sp>
      <p:sp>
        <p:nvSpPr>
          <p:cNvPr id="53" name="Oval 52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31</a:t>
            </a:r>
          </a:p>
        </p:txBody>
      </p:sp>
      <p:sp>
        <p:nvSpPr>
          <p:cNvPr id="54" name="Oval 53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30</a:t>
            </a:r>
          </a:p>
        </p:txBody>
      </p:sp>
      <p:sp>
        <p:nvSpPr>
          <p:cNvPr id="55" name="Oval 54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29</a:t>
            </a:r>
          </a:p>
        </p:txBody>
      </p:sp>
      <p:sp>
        <p:nvSpPr>
          <p:cNvPr id="56" name="Oval 55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28</a:t>
            </a:r>
          </a:p>
        </p:txBody>
      </p:sp>
      <p:sp>
        <p:nvSpPr>
          <p:cNvPr id="57" name="Oval 56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27</a:t>
            </a:r>
          </a:p>
        </p:txBody>
      </p:sp>
      <p:sp>
        <p:nvSpPr>
          <p:cNvPr id="58" name="Oval 57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26</a:t>
            </a:r>
          </a:p>
        </p:txBody>
      </p:sp>
      <p:sp>
        <p:nvSpPr>
          <p:cNvPr id="59" name="Oval 58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25</a:t>
            </a:r>
          </a:p>
        </p:txBody>
      </p:sp>
      <p:sp>
        <p:nvSpPr>
          <p:cNvPr id="60" name="Oval 59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24</a:t>
            </a:r>
          </a:p>
        </p:txBody>
      </p:sp>
      <p:sp>
        <p:nvSpPr>
          <p:cNvPr id="61" name="Oval 60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23</a:t>
            </a:r>
          </a:p>
        </p:txBody>
      </p:sp>
      <p:sp>
        <p:nvSpPr>
          <p:cNvPr id="62" name="Oval 61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22</a:t>
            </a:r>
          </a:p>
        </p:txBody>
      </p:sp>
      <p:sp>
        <p:nvSpPr>
          <p:cNvPr id="63" name="Oval 62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21</a:t>
            </a:r>
          </a:p>
        </p:txBody>
      </p:sp>
      <p:sp>
        <p:nvSpPr>
          <p:cNvPr id="64" name="Oval 63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20</a:t>
            </a:r>
          </a:p>
        </p:txBody>
      </p:sp>
      <p:sp>
        <p:nvSpPr>
          <p:cNvPr id="65" name="Oval 64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19</a:t>
            </a:r>
          </a:p>
        </p:txBody>
      </p:sp>
      <p:sp>
        <p:nvSpPr>
          <p:cNvPr id="66" name="Oval 65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18</a:t>
            </a:r>
          </a:p>
        </p:txBody>
      </p:sp>
      <p:sp>
        <p:nvSpPr>
          <p:cNvPr id="67" name="Oval 66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17</a:t>
            </a:r>
          </a:p>
        </p:txBody>
      </p:sp>
      <p:sp>
        <p:nvSpPr>
          <p:cNvPr id="68" name="Oval 67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16</a:t>
            </a:r>
          </a:p>
        </p:txBody>
      </p:sp>
      <p:sp>
        <p:nvSpPr>
          <p:cNvPr id="69" name="Oval 68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15</a:t>
            </a:r>
          </a:p>
        </p:txBody>
      </p:sp>
      <p:sp>
        <p:nvSpPr>
          <p:cNvPr id="70" name="Oval 69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14</a:t>
            </a:r>
          </a:p>
        </p:txBody>
      </p:sp>
      <p:sp>
        <p:nvSpPr>
          <p:cNvPr id="71" name="Oval 70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13</a:t>
            </a:r>
          </a:p>
        </p:txBody>
      </p:sp>
      <p:sp>
        <p:nvSpPr>
          <p:cNvPr id="72" name="Oval 71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12</a:t>
            </a:r>
          </a:p>
        </p:txBody>
      </p:sp>
      <p:sp>
        <p:nvSpPr>
          <p:cNvPr id="73" name="Oval 72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11</a:t>
            </a:r>
          </a:p>
        </p:txBody>
      </p:sp>
      <p:sp>
        <p:nvSpPr>
          <p:cNvPr id="74" name="Oval 73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10</a:t>
            </a:r>
          </a:p>
        </p:txBody>
      </p:sp>
      <p:sp>
        <p:nvSpPr>
          <p:cNvPr id="75" name="Oval 74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9</a:t>
            </a:r>
          </a:p>
        </p:txBody>
      </p:sp>
      <p:sp>
        <p:nvSpPr>
          <p:cNvPr id="76" name="Oval 75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8</a:t>
            </a:r>
          </a:p>
        </p:txBody>
      </p:sp>
      <p:sp>
        <p:nvSpPr>
          <p:cNvPr id="77" name="Oval 76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7</a:t>
            </a:r>
          </a:p>
        </p:txBody>
      </p:sp>
      <p:sp>
        <p:nvSpPr>
          <p:cNvPr id="78" name="Oval 77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</a:t>
            </a:r>
          </a:p>
        </p:txBody>
      </p:sp>
      <p:sp>
        <p:nvSpPr>
          <p:cNvPr id="79" name="Oval 78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80" name="Oval 79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</a:t>
            </a:r>
          </a:p>
        </p:txBody>
      </p:sp>
      <p:sp>
        <p:nvSpPr>
          <p:cNvPr id="81" name="Oval 80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82" name="Oval 81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83" name="Oval 82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84" name="Oval 83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924" tIns="25924" rIns="25924" bIns="25924" rtlCol="0" anchor="ctr"/>
          <a:lstStyle/>
          <a:p>
            <a:pPr algn="ctr"/>
            <a:r>
              <a:rPr lang="tr-TR" sz="2400" b="1" dirty="0">
                <a:solidFill>
                  <a:srgbClr val="FFFF00"/>
                </a:solidFill>
                <a:latin typeface="Comic Sans MS" pitchFamily="66" charset="0"/>
                <a:ea typeface="Segoe UI" pitchFamily="34" charset="0"/>
                <a:cs typeface="Segoe UI" pitchFamily="34" charset="0"/>
              </a:rPr>
              <a:t>Süre bitti</a:t>
            </a:r>
          </a:p>
        </p:txBody>
      </p:sp>
      <p:sp>
        <p:nvSpPr>
          <p:cNvPr id="85" name="Oval 84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08000" rtlCol="0" anchor="ctr"/>
          <a:lstStyle/>
          <a:p>
            <a:pPr algn="ctr"/>
            <a:r>
              <a:rPr lang="tr-TR" sz="1600" b="1" dirty="0">
                <a:solidFill>
                  <a:srgbClr val="FFFF00"/>
                </a:solidFill>
                <a:latin typeface="Comic Sans MS" pitchFamily="66" charset="0"/>
              </a:rPr>
              <a:t>Şimdi cevaplar</a:t>
            </a:r>
          </a:p>
        </p:txBody>
      </p:sp>
      <p:sp>
        <p:nvSpPr>
          <p:cNvPr id="86" name="Oval 85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1600" b="1" dirty="0" smtClean="0">
                <a:solidFill>
                  <a:srgbClr val="FFFF00"/>
                </a:solidFill>
                <a:latin typeface="Comic Sans MS" pitchFamily="66" charset="0"/>
              </a:rPr>
              <a:t>BAŞLA</a:t>
            </a:r>
            <a:endParaRPr lang="tr-TR" sz="1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grpSp>
        <p:nvGrpSpPr>
          <p:cNvPr id="87" name="Grup 86"/>
          <p:cNvGrpSpPr/>
          <p:nvPr/>
        </p:nvGrpSpPr>
        <p:grpSpPr>
          <a:xfrm>
            <a:off x="7367362" y="1145419"/>
            <a:ext cx="1381102" cy="1354323"/>
            <a:chOff x="7353504" y="1349153"/>
            <a:chExt cx="1907400" cy="1872208"/>
          </a:xfrm>
        </p:grpSpPr>
        <p:sp>
          <p:nvSpPr>
            <p:cNvPr id="88" name="Oval 87"/>
            <p:cNvSpPr/>
            <p:nvPr/>
          </p:nvSpPr>
          <p:spPr>
            <a:xfrm>
              <a:off x="7353504" y="1349153"/>
              <a:ext cx="1907400" cy="1872208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FFFFFF"/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sz="2300" b="1" dirty="0">
                <a:solidFill>
                  <a:srgbClr val="FFFF00"/>
                </a:solidFill>
                <a:latin typeface="Comic Sans MS" pitchFamily="66" charset="0"/>
              </a:endParaRPr>
            </a:p>
          </p:txBody>
        </p:sp>
        <p:sp>
          <p:nvSpPr>
            <p:cNvPr id="89" name="WordArt 19"/>
            <p:cNvSpPr>
              <a:spLocks noChangeArrowheads="1" noChangeShapeType="1" noTextEdit="1"/>
            </p:cNvSpPr>
            <p:nvPr/>
          </p:nvSpPr>
          <p:spPr bwMode="auto">
            <a:xfrm rot="6038858">
              <a:off x="7635287" y="1663578"/>
              <a:ext cx="1382044" cy="1225992"/>
            </a:xfrm>
            <a:prstGeom prst="rect">
              <a:avLst/>
            </a:prstGeom>
            <a:noFill/>
            <a:extLst/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Front">
                  <a:rot lat="20639999" lon="20699999" rev="0"/>
                </a:camera>
                <a:lightRig rig="legacyNormal3" dir="l"/>
              </a:scene3d>
              <a:sp3d extrusionH="201600" prstMaterial="legacyPlastic">
                <a:extrusionClr>
                  <a:srgbClr val="FF9966"/>
                </a:extrusionClr>
              </a:sp3d>
            </a:bodyPr>
            <a:lstStyle/>
            <a:p>
              <a:pPr algn="ctr" fontAlgn="auto"/>
              <a:r>
                <a:rPr lang="tr-TR" sz="2600" kern="10" dirty="0">
                  <a:ln w="9525"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atin typeface="Arial Black"/>
                </a:rPr>
                <a:t>?</a:t>
              </a:r>
            </a:p>
          </p:txBody>
        </p:sp>
      </p:grpSp>
      <p:sp>
        <p:nvSpPr>
          <p:cNvPr id="90" name="Oval 89">
            <a:hlinkClick r:id="rId9" action="ppaction://hlinkfile"/>
          </p:cNvPr>
          <p:cNvSpPr/>
          <p:nvPr/>
        </p:nvSpPr>
        <p:spPr>
          <a:xfrm>
            <a:off x="8490065" y="120258"/>
            <a:ext cx="542697" cy="548023"/>
          </a:xfrm>
          <a:prstGeom prst="ellipse">
            <a:avLst/>
          </a:prstGeom>
          <a:solidFill>
            <a:srgbClr val="BC77E3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2169386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700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7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2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700"/>
                            </p:stCondLst>
                            <p:childTnLst>
                              <p:par>
                                <p:cTn id="5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200"/>
                            </p:stCondLst>
                            <p:childTnLst>
                              <p:par>
                                <p:cTn id="6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A60A"/>
                                      </p:to>
                                    </p:animClr>
                                    <p:set>
                                      <p:cBhvr>
                                        <p:cTn id="8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0"/>
                            </p:stCondLst>
                            <p:childTnLst>
                              <p:par>
                                <p:cTn id="8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000"/>
                            </p:stCondLst>
                            <p:childTnLst>
                              <p:par>
                                <p:cTn id="10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000"/>
                            </p:stCondLst>
                            <p:childTnLst>
                              <p:par>
                                <p:cTn id="10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000"/>
                            </p:stCondLst>
                            <p:childTnLst>
                              <p:par>
                                <p:cTn id="1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8000"/>
                            </p:stCondLst>
                            <p:childTnLst>
                              <p:par>
                                <p:cTn id="1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9000"/>
                            </p:stCondLst>
                            <p:childTnLst>
                              <p:par>
                                <p:cTn id="1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4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5000"/>
                            </p:stCondLst>
                            <p:childTnLst>
                              <p:par>
                                <p:cTn id="14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6000"/>
                            </p:stCondLst>
                            <p:childTnLst>
                              <p:par>
                                <p:cTn id="14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7000"/>
                            </p:stCondLst>
                            <p:childTnLst>
                              <p:par>
                                <p:cTn id="15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8000"/>
                            </p:stCondLst>
                            <p:childTnLst>
                              <p:par>
                                <p:cTn id="15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20000"/>
                            </p:stCondLst>
                            <p:childTnLst>
                              <p:par>
                                <p:cTn id="15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6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22000"/>
                            </p:stCondLst>
                            <p:childTnLst>
                              <p:par>
                                <p:cTn id="16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25000"/>
                            </p:stCondLst>
                            <p:childTnLst>
                              <p:par>
                                <p:cTn id="17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26000"/>
                            </p:stCondLst>
                            <p:childTnLst>
                              <p:par>
                                <p:cTn id="17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27000"/>
                            </p:stCondLst>
                            <p:childTnLst>
                              <p:par>
                                <p:cTn id="18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8000"/>
                            </p:stCondLst>
                            <p:childTnLst>
                              <p:par>
                                <p:cTn id="18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29000"/>
                            </p:stCondLst>
                            <p:childTnLst>
                              <p:par>
                                <p:cTn id="18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30000"/>
                            </p:stCondLst>
                            <p:childTnLst>
                              <p:par>
                                <p:cTn id="18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31000"/>
                            </p:stCondLst>
                            <p:childTnLst>
                              <p:par>
                                <p:cTn id="19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32000"/>
                            </p:stCondLst>
                            <p:childTnLst>
                              <p:par>
                                <p:cTn id="19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33000"/>
                            </p:stCondLst>
                            <p:childTnLst>
                              <p:par>
                                <p:cTn id="19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34000"/>
                            </p:stCondLst>
                            <p:childTnLst>
                              <p:par>
                                <p:cTn id="20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35000"/>
                            </p:stCondLst>
                            <p:childTnLst>
                              <p:par>
                                <p:cTn id="20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0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37000"/>
                            </p:stCondLst>
                            <p:childTnLst>
                              <p:par>
                                <p:cTn id="21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38000"/>
                            </p:stCondLst>
                            <p:childTnLst>
                              <p:par>
                                <p:cTn id="21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39000"/>
                            </p:stCondLst>
                            <p:childTnLst>
                              <p:par>
                                <p:cTn id="21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40000"/>
                            </p:stCondLst>
                            <p:childTnLst>
                              <p:par>
                                <p:cTn id="21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41000"/>
                            </p:stCondLst>
                            <p:childTnLst>
                              <p:par>
                                <p:cTn id="22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42000"/>
                            </p:stCondLst>
                            <p:childTnLst>
                              <p:par>
                                <p:cTn id="22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43000"/>
                            </p:stCondLst>
                            <p:childTnLst>
                              <p:par>
                                <p:cTn id="22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44000"/>
                            </p:stCondLst>
                            <p:childTnLst>
                              <p:par>
                                <p:cTn id="23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45000"/>
                            </p:stCondLst>
                            <p:childTnLst>
                              <p:par>
                                <p:cTn id="23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46000"/>
                            </p:stCondLst>
                            <p:childTnLst>
                              <p:par>
                                <p:cTn id="23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47000"/>
                            </p:stCondLst>
                            <p:childTnLst>
                              <p:par>
                                <p:cTn id="24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48000"/>
                            </p:stCondLst>
                            <p:childTnLst>
                              <p:par>
                                <p:cTn id="24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49000"/>
                            </p:stCondLst>
                            <p:childTnLst>
                              <p:par>
                                <p:cTn id="24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50000"/>
                            </p:stCondLst>
                            <p:childTnLst>
                              <p:par>
                                <p:cTn id="24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51000"/>
                            </p:stCondLst>
                            <p:childTnLst>
                              <p:par>
                                <p:cTn id="25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52000"/>
                            </p:stCondLst>
                            <p:childTnLst>
                              <p:par>
                                <p:cTn id="25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>
                            <p:stCondLst>
                              <p:cond delay="53000"/>
                            </p:stCondLst>
                            <p:childTnLst>
                              <p:par>
                                <p:cTn id="25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54000"/>
                            </p:stCondLst>
                            <p:childTnLst>
                              <p:par>
                                <p:cTn id="26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55000"/>
                            </p:stCondLst>
                            <p:childTnLst>
                              <p:par>
                                <p:cTn id="26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>
                            <p:stCondLst>
                              <p:cond delay="56000"/>
                            </p:stCondLst>
                            <p:childTnLst>
                              <p:par>
                                <p:cTn id="26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9" fill="hold">
                            <p:stCondLst>
                              <p:cond delay="57000"/>
                            </p:stCondLst>
                            <p:childTnLst>
                              <p:par>
                                <p:cTn id="27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58000"/>
                            </p:stCondLst>
                            <p:childTnLst>
                              <p:par>
                                <p:cTn id="27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>
                            <p:stCondLst>
                              <p:cond delay="59000"/>
                            </p:stCondLst>
                            <p:childTnLst>
                              <p:par>
                                <p:cTn id="27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</p:childTnLst>
        </p:cTn>
      </p:par>
    </p:tnLst>
    <p:bldLst>
      <p:bldP spid="19" grpId="0" animBg="1"/>
      <p:bldP spid="18" grpId="0" animBg="1"/>
      <p:bldP spid="331" grpId="0" animBg="1"/>
      <p:bldP spid="333" grpId="0" animBg="1"/>
      <p:bldP spid="334" grpId="0" animBg="1"/>
      <p:bldP spid="335" grpId="0" animBg="1"/>
      <p:bldP spid="195" grpId="0" animBg="1"/>
      <p:bldP spid="17" grpId="0" animBg="1"/>
      <p:bldP spid="336" grpId="0" animBg="1"/>
      <p:bldP spid="22" grpId="0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6" grpId="1" animBg="1"/>
      <p:bldP spid="86" grpId="2" animBg="1"/>
      <p:bldP spid="9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AutoShape 25"/>
          <p:cNvSpPr>
            <a:spLocks noChangeArrowheads="1"/>
          </p:cNvSpPr>
          <p:nvPr/>
        </p:nvSpPr>
        <p:spPr bwMode="auto">
          <a:xfrm>
            <a:off x="5041207" y="3629639"/>
            <a:ext cx="3595128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600" dirty="0" err="1"/>
              <a:t>Always</a:t>
            </a:r>
            <a:endParaRPr lang="tr-TR" sz="1600" dirty="0">
              <a:solidFill>
                <a:srgbClr val="FFFFFF"/>
              </a:solidFill>
            </a:endParaRPr>
          </a:p>
        </p:txBody>
      </p:sp>
      <p:sp>
        <p:nvSpPr>
          <p:cNvPr id="18" name="AutoShape 25"/>
          <p:cNvSpPr>
            <a:spLocks noChangeArrowheads="1"/>
          </p:cNvSpPr>
          <p:nvPr/>
        </p:nvSpPr>
        <p:spPr bwMode="auto">
          <a:xfrm>
            <a:off x="5037415" y="2766282"/>
            <a:ext cx="3579132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600" dirty="0" err="1"/>
              <a:t>Never</a:t>
            </a:r>
            <a:endParaRPr lang="tr-TR" sz="1600" dirty="0">
              <a:solidFill>
                <a:srgbClr val="FFFFFF"/>
              </a:solidFill>
            </a:endParaRPr>
          </a:p>
        </p:txBody>
      </p:sp>
      <p:sp>
        <p:nvSpPr>
          <p:cNvPr id="331" name="AutoShape 25"/>
          <p:cNvSpPr>
            <a:spLocks noChangeArrowheads="1"/>
          </p:cNvSpPr>
          <p:nvPr/>
        </p:nvSpPr>
        <p:spPr bwMode="auto">
          <a:xfrm>
            <a:off x="560645" y="306977"/>
            <a:ext cx="8075690" cy="2076932"/>
          </a:xfrm>
          <a:prstGeom prst="flowChartTerminator">
            <a:avLst/>
          </a:prstGeom>
          <a:gradFill flip="none" rotWithShape="1">
            <a:gsLst>
              <a:gs pos="0">
                <a:srgbClr val="000000"/>
              </a:gs>
              <a:gs pos="49000">
                <a:srgbClr val="002060">
                  <a:lumMod val="100000"/>
                </a:srgbClr>
              </a:gs>
              <a:gs pos="50000">
                <a:srgbClr val="002060"/>
              </a:gs>
              <a:gs pos="98000">
                <a:srgbClr val="000000"/>
              </a:gs>
            </a:gsLst>
            <a:lin ang="5400000" scaled="0"/>
            <a:tileRect/>
          </a:gra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155546" tIns="40522" rIns="1140668" bIns="40522" anchor="ctr"/>
          <a:lstStyle/>
          <a:p>
            <a:endParaRPr lang="tr-TR" sz="1400" dirty="0">
              <a:solidFill>
                <a:schemeClr val="tx1"/>
              </a:solidFill>
            </a:endParaRPr>
          </a:p>
        </p:txBody>
      </p:sp>
      <p:sp>
        <p:nvSpPr>
          <p:cNvPr id="333" name="AutoShape 25"/>
          <p:cNvSpPr>
            <a:spLocks noChangeArrowheads="1"/>
          </p:cNvSpPr>
          <p:nvPr/>
        </p:nvSpPr>
        <p:spPr bwMode="auto">
          <a:xfrm>
            <a:off x="879763" y="2766282"/>
            <a:ext cx="3718727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lvl="0"/>
            <a:r>
              <a:rPr lang="tr-TR" sz="1600" dirty="0" err="1"/>
              <a:t>Emergency</a:t>
            </a:r>
            <a:endParaRPr lang="tr-TR" sz="1600" dirty="0"/>
          </a:p>
        </p:txBody>
      </p:sp>
      <p:sp>
        <p:nvSpPr>
          <p:cNvPr id="334" name="Oval 333"/>
          <p:cNvSpPr/>
          <p:nvPr/>
        </p:nvSpPr>
        <p:spPr>
          <a:xfrm>
            <a:off x="817585" y="2806290"/>
            <a:ext cx="543185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A</a:t>
            </a:r>
          </a:p>
        </p:txBody>
      </p:sp>
      <p:sp>
        <p:nvSpPr>
          <p:cNvPr id="335" name="Oval 334"/>
          <p:cNvSpPr/>
          <p:nvPr/>
        </p:nvSpPr>
        <p:spPr>
          <a:xfrm>
            <a:off x="4965408" y="2806290"/>
            <a:ext cx="542696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B</a:t>
            </a:r>
          </a:p>
        </p:txBody>
      </p:sp>
      <p:sp>
        <p:nvSpPr>
          <p:cNvPr id="2" name="Dikdörtgen 1"/>
          <p:cNvSpPr/>
          <p:nvPr/>
        </p:nvSpPr>
        <p:spPr>
          <a:xfrm>
            <a:off x="1502950" y="1127189"/>
            <a:ext cx="5904656" cy="635833"/>
          </a:xfrm>
          <a:prstGeom prst="rect">
            <a:avLst/>
          </a:prstGeom>
        </p:spPr>
        <p:txBody>
          <a:bodyPr wrap="square" lIns="81043" tIns="40522" rIns="81043" bIns="40522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Which is not a frequency adverb? </a:t>
            </a:r>
            <a:r>
              <a:rPr lang="en-US" sz="1800" dirty="0">
                <a:solidFill>
                  <a:srgbClr val="FF9900"/>
                </a:solidFill>
              </a:rPr>
              <a:t>(</a:t>
            </a:r>
            <a:r>
              <a:rPr lang="en-US" sz="1800" dirty="0" err="1">
                <a:solidFill>
                  <a:srgbClr val="FF9900"/>
                </a:solidFill>
              </a:rPr>
              <a:t>Hangisi</a:t>
            </a:r>
            <a:r>
              <a:rPr lang="en-US" sz="1800" dirty="0">
                <a:solidFill>
                  <a:srgbClr val="FF9900"/>
                </a:solidFill>
              </a:rPr>
              <a:t> </a:t>
            </a:r>
            <a:r>
              <a:rPr lang="en-US" sz="1800" dirty="0" err="1">
                <a:solidFill>
                  <a:srgbClr val="FF9900"/>
                </a:solidFill>
              </a:rPr>
              <a:t>sıklık</a:t>
            </a:r>
            <a:r>
              <a:rPr lang="en-US" sz="1800" dirty="0">
                <a:solidFill>
                  <a:srgbClr val="FF9900"/>
                </a:solidFill>
              </a:rPr>
              <a:t> </a:t>
            </a:r>
            <a:r>
              <a:rPr lang="en-US" sz="1800" dirty="0" err="1">
                <a:solidFill>
                  <a:srgbClr val="FF9900"/>
                </a:solidFill>
              </a:rPr>
              <a:t>zarfı</a:t>
            </a:r>
            <a:r>
              <a:rPr lang="en-US" sz="1800" dirty="0">
                <a:solidFill>
                  <a:srgbClr val="FF9900"/>
                </a:solidFill>
              </a:rPr>
              <a:t> </a:t>
            </a:r>
            <a:r>
              <a:rPr lang="en-US" sz="1800" dirty="0" err="1">
                <a:solidFill>
                  <a:srgbClr val="FF9900"/>
                </a:solidFill>
              </a:rPr>
              <a:t>değildir</a:t>
            </a:r>
            <a:r>
              <a:rPr lang="en-US" sz="1800" dirty="0">
                <a:solidFill>
                  <a:srgbClr val="FF9900"/>
                </a:solidFill>
              </a:rPr>
              <a:t> ?)</a:t>
            </a:r>
            <a:endParaRPr lang="tr-TR" sz="1800" dirty="0">
              <a:solidFill>
                <a:srgbClr val="FF9900"/>
              </a:solidFill>
            </a:endParaRPr>
          </a:p>
        </p:txBody>
      </p:sp>
      <p:sp>
        <p:nvSpPr>
          <p:cNvPr id="195" name="Oval 194"/>
          <p:cNvSpPr/>
          <p:nvPr/>
        </p:nvSpPr>
        <p:spPr>
          <a:xfrm>
            <a:off x="4965408" y="3669446"/>
            <a:ext cx="542697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D</a:t>
            </a:r>
          </a:p>
        </p:txBody>
      </p:sp>
      <p:sp>
        <p:nvSpPr>
          <p:cNvPr id="17" name="AutoShape 25"/>
          <p:cNvSpPr>
            <a:spLocks noChangeArrowheads="1"/>
          </p:cNvSpPr>
          <p:nvPr/>
        </p:nvSpPr>
        <p:spPr bwMode="auto">
          <a:xfrm>
            <a:off x="879763" y="3629639"/>
            <a:ext cx="3718727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600" dirty="0" err="1"/>
              <a:t>Sometimes</a:t>
            </a:r>
            <a:endParaRPr lang="tr-TR" sz="1600" dirty="0">
              <a:solidFill>
                <a:srgbClr val="FFFFFF"/>
              </a:solidFill>
            </a:endParaRPr>
          </a:p>
        </p:txBody>
      </p:sp>
      <p:sp>
        <p:nvSpPr>
          <p:cNvPr id="336" name="Oval 335"/>
          <p:cNvSpPr/>
          <p:nvPr/>
        </p:nvSpPr>
        <p:spPr>
          <a:xfrm>
            <a:off x="814345" y="3656109"/>
            <a:ext cx="546425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C</a:t>
            </a:r>
          </a:p>
        </p:txBody>
      </p:sp>
      <p:grpSp>
        <p:nvGrpSpPr>
          <p:cNvPr id="3" name="Grup 2"/>
          <p:cNvGrpSpPr/>
          <p:nvPr/>
        </p:nvGrpSpPr>
        <p:grpSpPr>
          <a:xfrm>
            <a:off x="266197" y="152463"/>
            <a:ext cx="1227132" cy="1354443"/>
            <a:chOff x="266197" y="152463"/>
            <a:chExt cx="1227132" cy="1354443"/>
          </a:xfrm>
        </p:grpSpPr>
        <p:pic>
          <p:nvPicPr>
            <p:cNvPr id="20" name="Resim 1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 bwMode="auto">
            <a:xfrm>
              <a:off x="266197" y="152463"/>
              <a:ext cx="1227132" cy="135444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1" name="Dikdörtgen 20"/>
            <p:cNvSpPr/>
            <p:nvPr/>
          </p:nvSpPr>
          <p:spPr>
            <a:xfrm>
              <a:off x="312314" y="699542"/>
              <a:ext cx="1088126" cy="512723"/>
            </a:xfrm>
            <a:prstGeom prst="rect">
              <a:avLst/>
            </a:prstGeom>
          </p:spPr>
          <p:txBody>
            <a:bodyPr wrap="square" lIns="81043" tIns="40522" rIns="81043" bIns="40522">
              <a:spAutoFit/>
            </a:bodyPr>
            <a:lstStyle/>
            <a:p>
              <a:pPr algn="ctr"/>
              <a:r>
                <a:rPr lang="tr-TR" sz="1200" b="1" i="1" dirty="0" smtClean="0">
                  <a:solidFill>
                    <a:srgbClr val="7030A0"/>
                  </a:solidFill>
                  <a:latin typeface="Comic Sans MS" panose="030F0702030302020204" pitchFamily="66" charset="0"/>
                </a:rPr>
                <a:t>İNGİLİZCE</a:t>
              </a:r>
            </a:p>
            <a:p>
              <a:pPr algn="ctr"/>
              <a:r>
                <a:rPr lang="tr-TR" sz="1600" b="1" i="1" dirty="0">
                  <a:solidFill>
                    <a:srgbClr val="7030A0"/>
                  </a:solidFill>
                  <a:latin typeface="Comic Sans MS" panose="030F0702030302020204" pitchFamily="66" charset="0"/>
                </a:rPr>
                <a:t>3</a:t>
              </a:r>
              <a:endParaRPr lang="tr-TR" sz="2800" dirty="0">
                <a:solidFill>
                  <a:srgbClr val="7030A0"/>
                </a:solidFill>
                <a:latin typeface="Comic Sans MS" panose="030F0702030302020204" pitchFamily="66" charset="0"/>
              </a:endParaRPr>
            </a:p>
          </p:txBody>
        </p:sp>
      </p:grpSp>
      <p:sp>
        <p:nvSpPr>
          <p:cNvPr id="22" name="Oval 2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3" name="Oval 2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60</a:t>
            </a:r>
          </a:p>
        </p:txBody>
      </p:sp>
      <p:sp>
        <p:nvSpPr>
          <p:cNvPr id="24" name="Oval 2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59</a:t>
            </a:r>
          </a:p>
        </p:txBody>
      </p:sp>
      <p:sp>
        <p:nvSpPr>
          <p:cNvPr id="25" name="Oval 2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58</a:t>
            </a:r>
          </a:p>
        </p:txBody>
      </p:sp>
      <p:sp>
        <p:nvSpPr>
          <p:cNvPr id="26" name="Oval 2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57</a:t>
            </a:r>
          </a:p>
        </p:txBody>
      </p:sp>
      <p:sp>
        <p:nvSpPr>
          <p:cNvPr id="27" name="Oval 2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56</a:t>
            </a:r>
          </a:p>
        </p:txBody>
      </p:sp>
      <p:sp>
        <p:nvSpPr>
          <p:cNvPr id="28" name="Oval 2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55</a:t>
            </a:r>
          </a:p>
        </p:txBody>
      </p:sp>
      <p:sp>
        <p:nvSpPr>
          <p:cNvPr id="29" name="Oval 2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54</a:t>
            </a:r>
          </a:p>
        </p:txBody>
      </p:sp>
      <p:sp>
        <p:nvSpPr>
          <p:cNvPr id="30" name="Oval 2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53</a:t>
            </a:r>
          </a:p>
        </p:txBody>
      </p:sp>
      <p:sp>
        <p:nvSpPr>
          <p:cNvPr id="31" name="Oval 3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52</a:t>
            </a:r>
          </a:p>
        </p:txBody>
      </p:sp>
      <p:sp>
        <p:nvSpPr>
          <p:cNvPr id="32" name="Oval 3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51</a:t>
            </a:r>
          </a:p>
        </p:txBody>
      </p:sp>
      <p:sp>
        <p:nvSpPr>
          <p:cNvPr id="33" name="Oval 3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50</a:t>
            </a:r>
          </a:p>
        </p:txBody>
      </p:sp>
      <p:sp>
        <p:nvSpPr>
          <p:cNvPr id="34" name="Oval 3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49</a:t>
            </a:r>
          </a:p>
        </p:txBody>
      </p:sp>
      <p:sp>
        <p:nvSpPr>
          <p:cNvPr id="35" name="Oval 3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48</a:t>
            </a:r>
          </a:p>
        </p:txBody>
      </p:sp>
      <p:sp>
        <p:nvSpPr>
          <p:cNvPr id="36" name="Oval 3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47</a:t>
            </a:r>
          </a:p>
        </p:txBody>
      </p:sp>
      <p:sp>
        <p:nvSpPr>
          <p:cNvPr id="37" name="Oval 3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46</a:t>
            </a:r>
          </a:p>
        </p:txBody>
      </p:sp>
      <p:sp>
        <p:nvSpPr>
          <p:cNvPr id="38" name="Oval 3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45</a:t>
            </a:r>
          </a:p>
        </p:txBody>
      </p:sp>
      <p:sp>
        <p:nvSpPr>
          <p:cNvPr id="39" name="Oval 3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44</a:t>
            </a:r>
          </a:p>
        </p:txBody>
      </p:sp>
      <p:sp>
        <p:nvSpPr>
          <p:cNvPr id="40" name="Oval 3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43</a:t>
            </a:r>
          </a:p>
        </p:txBody>
      </p:sp>
      <p:sp>
        <p:nvSpPr>
          <p:cNvPr id="41" name="Oval 4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42</a:t>
            </a:r>
          </a:p>
        </p:txBody>
      </p:sp>
      <p:sp>
        <p:nvSpPr>
          <p:cNvPr id="42" name="Oval 4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41</a:t>
            </a:r>
          </a:p>
        </p:txBody>
      </p:sp>
      <p:sp>
        <p:nvSpPr>
          <p:cNvPr id="43" name="Oval 4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40</a:t>
            </a:r>
          </a:p>
        </p:txBody>
      </p:sp>
      <p:sp>
        <p:nvSpPr>
          <p:cNvPr id="44" name="Oval 4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39</a:t>
            </a:r>
          </a:p>
        </p:txBody>
      </p:sp>
      <p:sp>
        <p:nvSpPr>
          <p:cNvPr id="45" name="Oval 4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38</a:t>
            </a:r>
          </a:p>
        </p:txBody>
      </p:sp>
      <p:sp>
        <p:nvSpPr>
          <p:cNvPr id="46" name="Oval 4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37</a:t>
            </a:r>
          </a:p>
        </p:txBody>
      </p:sp>
      <p:sp>
        <p:nvSpPr>
          <p:cNvPr id="47" name="Oval 4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36</a:t>
            </a:r>
          </a:p>
        </p:txBody>
      </p:sp>
      <p:sp>
        <p:nvSpPr>
          <p:cNvPr id="48" name="Oval 4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35</a:t>
            </a:r>
          </a:p>
        </p:txBody>
      </p:sp>
      <p:sp>
        <p:nvSpPr>
          <p:cNvPr id="49" name="Oval 4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34</a:t>
            </a:r>
          </a:p>
        </p:txBody>
      </p:sp>
      <p:sp>
        <p:nvSpPr>
          <p:cNvPr id="50" name="Oval 4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33</a:t>
            </a:r>
          </a:p>
        </p:txBody>
      </p:sp>
      <p:sp>
        <p:nvSpPr>
          <p:cNvPr id="51" name="Oval 5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32</a:t>
            </a:r>
          </a:p>
        </p:txBody>
      </p:sp>
      <p:sp>
        <p:nvSpPr>
          <p:cNvPr id="52" name="Oval 5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31</a:t>
            </a:r>
          </a:p>
        </p:txBody>
      </p:sp>
      <p:sp>
        <p:nvSpPr>
          <p:cNvPr id="53" name="Oval 5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30</a:t>
            </a:r>
          </a:p>
        </p:txBody>
      </p:sp>
      <p:sp>
        <p:nvSpPr>
          <p:cNvPr id="54" name="Oval 5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29</a:t>
            </a:r>
          </a:p>
        </p:txBody>
      </p:sp>
      <p:sp>
        <p:nvSpPr>
          <p:cNvPr id="55" name="Oval 5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28</a:t>
            </a:r>
          </a:p>
        </p:txBody>
      </p:sp>
      <p:sp>
        <p:nvSpPr>
          <p:cNvPr id="56" name="Oval 5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27</a:t>
            </a:r>
          </a:p>
        </p:txBody>
      </p:sp>
      <p:sp>
        <p:nvSpPr>
          <p:cNvPr id="57" name="Oval 5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26</a:t>
            </a:r>
          </a:p>
        </p:txBody>
      </p:sp>
      <p:sp>
        <p:nvSpPr>
          <p:cNvPr id="58" name="Oval 5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25</a:t>
            </a:r>
          </a:p>
        </p:txBody>
      </p:sp>
      <p:sp>
        <p:nvSpPr>
          <p:cNvPr id="59" name="Oval 5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24</a:t>
            </a:r>
          </a:p>
        </p:txBody>
      </p:sp>
      <p:sp>
        <p:nvSpPr>
          <p:cNvPr id="60" name="Oval 5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23</a:t>
            </a:r>
          </a:p>
        </p:txBody>
      </p:sp>
      <p:sp>
        <p:nvSpPr>
          <p:cNvPr id="61" name="Oval 6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22</a:t>
            </a:r>
          </a:p>
        </p:txBody>
      </p:sp>
      <p:sp>
        <p:nvSpPr>
          <p:cNvPr id="62" name="Oval 6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21</a:t>
            </a:r>
          </a:p>
        </p:txBody>
      </p:sp>
      <p:sp>
        <p:nvSpPr>
          <p:cNvPr id="63" name="Oval 6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20</a:t>
            </a:r>
          </a:p>
        </p:txBody>
      </p:sp>
      <p:sp>
        <p:nvSpPr>
          <p:cNvPr id="64" name="Oval 6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19</a:t>
            </a:r>
          </a:p>
        </p:txBody>
      </p:sp>
      <p:sp>
        <p:nvSpPr>
          <p:cNvPr id="65" name="Oval 6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18</a:t>
            </a:r>
          </a:p>
        </p:txBody>
      </p:sp>
      <p:sp>
        <p:nvSpPr>
          <p:cNvPr id="66" name="Oval 6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17</a:t>
            </a:r>
          </a:p>
        </p:txBody>
      </p:sp>
      <p:sp>
        <p:nvSpPr>
          <p:cNvPr id="67" name="Oval 6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16</a:t>
            </a:r>
          </a:p>
        </p:txBody>
      </p:sp>
      <p:sp>
        <p:nvSpPr>
          <p:cNvPr id="68" name="Oval 6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15</a:t>
            </a:r>
          </a:p>
        </p:txBody>
      </p:sp>
      <p:sp>
        <p:nvSpPr>
          <p:cNvPr id="69" name="Oval 6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14</a:t>
            </a:r>
          </a:p>
        </p:txBody>
      </p:sp>
      <p:sp>
        <p:nvSpPr>
          <p:cNvPr id="70" name="Oval 6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13</a:t>
            </a:r>
          </a:p>
        </p:txBody>
      </p:sp>
      <p:sp>
        <p:nvSpPr>
          <p:cNvPr id="71" name="Oval 7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12</a:t>
            </a:r>
          </a:p>
        </p:txBody>
      </p:sp>
      <p:sp>
        <p:nvSpPr>
          <p:cNvPr id="72" name="Oval 7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11</a:t>
            </a:r>
          </a:p>
        </p:txBody>
      </p:sp>
      <p:sp>
        <p:nvSpPr>
          <p:cNvPr id="73" name="Oval 7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10</a:t>
            </a:r>
          </a:p>
        </p:txBody>
      </p:sp>
      <p:sp>
        <p:nvSpPr>
          <p:cNvPr id="74" name="Oval 7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9</a:t>
            </a:r>
          </a:p>
        </p:txBody>
      </p:sp>
      <p:sp>
        <p:nvSpPr>
          <p:cNvPr id="75" name="Oval 7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8</a:t>
            </a:r>
          </a:p>
        </p:txBody>
      </p:sp>
      <p:sp>
        <p:nvSpPr>
          <p:cNvPr id="76" name="Oval 7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7</a:t>
            </a:r>
          </a:p>
        </p:txBody>
      </p:sp>
      <p:sp>
        <p:nvSpPr>
          <p:cNvPr id="77" name="Oval 7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</a:t>
            </a:r>
          </a:p>
        </p:txBody>
      </p:sp>
      <p:sp>
        <p:nvSpPr>
          <p:cNvPr id="78" name="Oval 7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79" name="Oval 7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</a:t>
            </a:r>
          </a:p>
        </p:txBody>
      </p:sp>
      <p:sp>
        <p:nvSpPr>
          <p:cNvPr id="80" name="Oval 7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81" name="Oval 8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82" name="Oval 8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83" name="Oval 8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924" tIns="25924" rIns="25924" bIns="25924" rtlCol="0" anchor="ctr"/>
          <a:lstStyle/>
          <a:p>
            <a:pPr algn="ctr"/>
            <a:r>
              <a:rPr lang="tr-TR" sz="2400" b="1" dirty="0">
                <a:solidFill>
                  <a:srgbClr val="FFFF00"/>
                </a:solidFill>
                <a:latin typeface="Comic Sans MS" pitchFamily="66" charset="0"/>
                <a:ea typeface="Segoe UI" pitchFamily="34" charset="0"/>
                <a:cs typeface="Segoe UI" pitchFamily="34" charset="0"/>
              </a:rPr>
              <a:t>Süre bitti</a:t>
            </a:r>
          </a:p>
        </p:txBody>
      </p:sp>
      <p:sp>
        <p:nvSpPr>
          <p:cNvPr id="84" name="Oval 8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08000" rtlCol="0" anchor="ctr"/>
          <a:lstStyle/>
          <a:p>
            <a:pPr algn="ctr"/>
            <a:r>
              <a:rPr lang="tr-TR" sz="1600" b="1" dirty="0">
                <a:solidFill>
                  <a:srgbClr val="FFFF00"/>
                </a:solidFill>
                <a:latin typeface="Comic Sans MS" pitchFamily="66" charset="0"/>
              </a:rPr>
              <a:t>Şimdi cevaplar</a:t>
            </a:r>
          </a:p>
        </p:txBody>
      </p:sp>
      <p:sp>
        <p:nvSpPr>
          <p:cNvPr id="85" name="Oval 8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1600" b="1" dirty="0" smtClean="0">
                <a:solidFill>
                  <a:srgbClr val="FFFF00"/>
                </a:solidFill>
                <a:latin typeface="Comic Sans MS" pitchFamily="66" charset="0"/>
              </a:rPr>
              <a:t>BAŞLA</a:t>
            </a:r>
            <a:endParaRPr lang="tr-TR" sz="1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grpSp>
        <p:nvGrpSpPr>
          <p:cNvPr id="86" name="Grup 85"/>
          <p:cNvGrpSpPr/>
          <p:nvPr/>
        </p:nvGrpSpPr>
        <p:grpSpPr>
          <a:xfrm>
            <a:off x="7304177" y="1029586"/>
            <a:ext cx="1381102" cy="1354323"/>
            <a:chOff x="7353504" y="1349153"/>
            <a:chExt cx="1907400" cy="1872208"/>
          </a:xfrm>
        </p:grpSpPr>
        <p:sp>
          <p:nvSpPr>
            <p:cNvPr id="87" name="Oval 86"/>
            <p:cNvSpPr/>
            <p:nvPr/>
          </p:nvSpPr>
          <p:spPr>
            <a:xfrm>
              <a:off x="7353504" y="1349153"/>
              <a:ext cx="1907400" cy="1872208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FFFFFF"/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sz="2300" b="1" dirty="0">
                <a:solidFill>
                  <a:srgbClr val="FFFF00"/>
                </a:solidFill>
                <a:latin typeface="Comic Sans MS" pitchFamily="66" charset="0"/>
              </a:endParaRPr>
            </a:p>
          </p:txBody>
        </p:sp>
        <p:sp>
          <p:nvSpPr>
            <p:cNvPr id="88" name="WordArt 19"/>
            <p:cNvSpPr>
              <a:spLocks noChangeArrowheads="1" noChangeShapeType="1" noTextEdit="1"/>
            </p:cNvSpPr>
            <p:nvPr/>
          </p:nvSpPr>
          <p:spPr bwMode="auto">
            <a:xfrm rot="6038858">
              <a:off x="7635287" y="1663578"/>
              <a:ext cx="1382044" cy="1225992"/>
            </a:xfrm>
            <a:prstGeom prst="rect">
              <a:avLst/>
            </a:prstGeom>
            <a:noFill/>
            <a:extLst/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Front">
                  <a:rot lat="20639999" lon="20699999" rev="0"/>
                </a:camera>
                <a:lightRig rig="legacyNormal3" dir="l"/>
              </a:scene3d>
              <a:sp3d extrusionH="201600" prstMaterial="legacyPlastic">
                <a:extrusionClr>
                  <a:srgbClr val="FF9966"/>
                </a:extrusionClr>
              </a:sp3d>
            </a:bodyPr>
            <a:lstStyle/>
            <a:p>
              <a:pPr algn="ctr" fontAlgn="auto"/>
              <a:r>
                <a:rPr lang="tr-TR" sz="2600" kern="10" dirty="0">
                  <a:ln w="9525"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atin typeface="Arial Black"/>
                </a:rPr>
                <a:t>?</a:t>
              </a:r>
            </a:p>
          </p:txBody>
        </p:sp>
      </p:grpSp>
      <p:sp>
        <p:nvSpPr>
          <p:cNvPr id="89" name="Oval 88">
            <a:hlinkClick r:id="rId8" action="ppaction://hlinkfile"/>
          </p:cNvPr>
          <p:cNvSpPr/>
          <p:nvPr/>
        </p:nvSpPr>
        <p:spPr>
          <a:xfrm>
            <a:off x="8490065" y="120258"/>
            <a:ext cx="542697" cy="548023"/>
          </a:xfrm>
          <a:prstGeom prst="ellipse">
            <a:avLst/>
          </a:prstGeom>
          <a:solidFill>
            <a:srgbClr val="BC77E3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3283864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25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750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25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75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250"/>
                            </p:stCondLst>
                            <p:childTnLst>
                              <p:par>
                                <p:cTn id="5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750"/>
                            </p:stCondLst>
                            <p:childTnLst>
                              <p:par>
                                <p:cTn id="6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10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A60A"/>
                                      </p:to>
                                    </p:animClr>
                                    <p:set>
                                      <p:cBhvr>
                                        <p:cTn id="84" dur="10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10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0"/>
                            </p:stCondLst>
                            <p:childTnLst>
                              <p:par>
                                <p:cTn id="8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000"/>
                            </p:stCondLst>
                            <p:childTnLst>
                              <p:par>
                                <p:cTn id="10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000"/>
                            </p:stCondLst>
                            <p:childTnLst>
                              <p:par>
                                <p:cTn id="10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000"/>
                            </p:stCondLst>
                            <p:childTnLst>
                              <p:par>
                                <p:cTn id="1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8000"/>
                            </p:stCondLst>
                            <p:childTnLst>
                              <p:par>
                                <p:cTn id="1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9000"/>
                            </p:stCondLst>
                            <p:childTnLst>
                              <p:par>
                                <p:cTn id="1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4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5000"/>
                            </p:stCondLst>
                            <p:childTnLst>
                              <p:par>
                                <p:cTn id="14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6000"/>
                            </p:stCondLst>
                            <p:childTnLst>
                              <p:par>
                                <p:cTn id="14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7000"/>
                            </p:stCondLst>
                            <p:childTnLst>
                              <p:par>
                                <p:cTn id="15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8000"/>
                            </p:stCondLst>
                            <p:childTnLst>
                              <p:par>
                                <p:cTn id="15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20000"/>
                            </p:stCondLst>
                            <p:childTnLst>
                              <p:par>
                                <p:cTn id="15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6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22000"/>
                            </p:stCondLst>
                            <p:childTnLst>
                              <p:par>
                                <p:cTn id="16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25000"/>
                            </p:stCondLst>
                            <p:childTnLst>
                              <p:par>
                                <p:cTn id="17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26000"/>
                            </p:stCondLst>
                            <p:childTnLst>
                              <p:par>
                                <p:cTn id="17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27000"/>
                            </p:stCondLst>
                            <p:childTnLst>
                              <p:par>
                                <p:cTn id="18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8000"/>
                            </p:stCondLst>
                            <p:childTnLst>
                              <p:par>
                                <p:cTn id="18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29000"/>
                            </p:stCondLst>
                            <p:childTnLst>
                              <p:par>
                                <p:cTn id="18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30000"/>
                            </p:stCondLst>
                            <p:childTnLst>
                              <p:par>
                                <p:cTn id="18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31000"/>
                            </p:stCondLst>
                            <p:childTnLst>
                              <p:par>
                                <p:cTn id="19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32000"/>
                            </p:stCondLst>
                            <p:childTnLst>
                              <p:par>
                                <p:cTn id="19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33000"/>
                            </p:stCondLst>
                            <p:childTnLst>
                              <p:par>
                                <p:cTn id="19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34000"/>
                            </p:stCondLst>
                            <p:childTnLst>
                              <p:par>
                                <p:cTn id="20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35000"/>
                            </p:stCondLst>
                            <p:childTnLst>
                              <p:par>
                                <p:cTn id="20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0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37000"/>
                            </p:stCondLst>
                            <p:childTnLst>
                              <p:par>
                                <p:cTn id="21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38000"/>
                            </p:stCondLst>
                            <p:childTnLst>
                              <p:par>
                                <p:cTn id="21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39000"/>
                            </p:stCondLst>
                            <p:childTnLst>
                              <p:par>
                                <p:cTn id="21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40000"/>
                            </p:stCondLst>
                            <p:childTnLst>
                              <p:par>
                                <p:cTn id="21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41000"/>
                            </p:stCondLst>
                            <p:childTnLst>
                              <p:par>
                                <p:cTn id="22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42000"/>
                            </p:stCondLst>
                            <p:childTnLst>
                              <p:par>
                                <p:cTn id="22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43000"/>
                            </p:stCondLst>
                            <p:childTnLst>
                              <p:par>
                                <p:cTn id="22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44000"/>
                            </p:stCondLst>
                            <p:childTnLst>
                              <p:par>
                                <p:cTn id="23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45000"/>
                            </p:stCondLst>
                            <p:childTnLst>
                              <p:par>
                                <p:cTn id="23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46000"/>
                            </p:stCondLst>
                            <p:childTnLst>
                              <p:par>
                                <p:cTn id="23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47000"/>
                            </p:stCondLst>
                            <p:childTnLst>
                              <p:par>
                                <p:cTn id="24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48000"/>
                            </p:stCondLst>
                            <p:childTnLst>
                              <p:par>
                                <p:cTn id="24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49000"/>
                            </p:stCondLst>
                            <p:childTnLst>
                              <p:par>
                                <p:cTn id="24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50000"/>
                            </p:stCondLst>
                            <p:childTnLst>
                              <p:par>
                                <p:cTn id="24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51000"/>
                            </p:stCondLst>
                            <p:childTnLst>
                              <p:par>
                                <p:cTn id="25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52000"/>
                            </p:stCondLst>
                            <p:childTnLst>
                              <p:par>
                                <p:cTn id="25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>
                            <p:stCondLst>
                              <p:cond delay="53000"/>
                            </p:stCondLst>
                            <p:childTnLst>
                              <p:par>
                                <p:cTn id="25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54000"/>
                            </p:stCondLst>
                            <p:childTnLst>
                              <p:par>
                                <p:cTn id="26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55000"/>
                            </p:stCondLst>
                            <p:childTnLst>
                              <p:par>
                                <p:cTn id="26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>
                            <p:stCondLst>
                              <p:cond delay="56000"/>
                            </p:stCondLst>
                            <p:childTnLst>
                              <p:par>
                                <p:cTn id="26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9" fill="hold">
                            <p:stCondLst>
                              <p:cond delay="57000"/>
                            </p:stCondLst>
                            <p:childTnLst>
                              <p:par>
                                <p:cTn id="27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58000"/>
                            </p:stCondLst>
                            <p:childTnLst>
                              <p:par>
                                <p:cTn id="27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>
                            <p:stCondLst>
                              <p:cond delay="59000"/>
                            </p:stCondLst>
                            <p:childTnLst>
                              <p:par>
                                <p:cTn id="27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</p:childTnLst>
        </p:cTn>
      </p:par>
    </p:tnLst>
    <p:bldLst>
      <p:bldP spid="19" grpId="0" animBg="1"/>
      <p:bldP spid="18" grpId="0" animBg="1"/>
      <p:bldP spid="331" grpId="0" animBg="1"/>
      <p:bldP spid="333" grpId="0" animBg="1"/>
      <p:bldP spid="334" grpId="0" animBg="1"/>
      <p:bldP spid="335" grpId="0" animBg="1"/>
      <p:bldP spid="2" grpId="0"/>
      <p:bldP spid="195" grpId="0" animBg="1"/>
      <p:bldP spid="17" grpId="0" animBg="1"/>
      <p:bldP spid="336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5" grpId="1" animBg="1"/>
      <p:bldP spid="85" grpId="2" animBg="1"/>
      <p:bldP spid="8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0" y="2147999"/>
            <a:ext cx="9144000" cy="685485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endParaRPr lang="tr-TR"/>
          </a:p>
        </p:txBody>
      </p:sp>
      <p:sp>
        <p:nvSpPr>
          <p:cNvPr id="3" name="Oval 2"/>
          <p:cNvSpPr/>
          <p:nvPr/>
        </p:nvSpPr>
        <p:spPr>
          <a:xfrm>
            <a:off x="2951820" y="951570"/>
            <a:ext cx="3240360" cy="307834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endParaRPr lang="tr-TR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753" y="1652944"/>
            <a:ext cx="3046493" cy="1675594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tr-TR" sz="4800" b="1" dirty="0" smtClean="0">
                <a:solidFill>
                  <a:srgbClr val="FFFF00"/>
                </a:solidFill>
              </a:rPr>
              <a:t>GENEL KÜLTÜR</a:t>
            </a:r>
            <a:endParaRPr lang="tr-TR" sz="4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5303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6"/>
          <p:cNvSpPr>
            <a:spLocks noChangeArrowheads="1"/>
          </p:cNvSpPr>
          <p:nvPr/>
        </p:nvSpPr>
        <p:spPr bwMode="auto">
          <a:xfrm>
            <a:off x="1043607" y="627534"/>
            <a:ext cx="7200799" cy="2088232"/>
          </a:xfrm>
          <a:prstGeom prst="roundRect">
            <a:avLst/>
          </a:prstGeom>
          <a:ln/>
          <a:extLst/>
        </p:spPr>
        <p:style>
          <a:lnRef idx="3">
            <a:schemeClr val="lt1"/>
          </a:lnRef>
          <a:fillRef idx="1003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endParaRPr lang="tr-TR" sz="1700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2415106" y="697491"/>
            <a:ext cx="5829300" cy="180225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tr-TR" sz="5200" b="1" dirty="0">
                <a:solidFill>
                  <a:schemeClr val="bg1"/>
                </a:solidFill>
              </a:rPr>
              <a:t>KIYIK ORTAOKULU</a:t>
            </a:r>
            <a:br>
              <a:rPr lang="tr-TR" sz="5200" b="1" dirty="0">
                <a:solidFill>
                  <a:schemeClr val="bg1"/>
                </a:solidFill>
              </a:rPr>
            </a:br>
            <a:r>
              <a:rPr lang="tr-TR" sz="5200" b="1" dirty="0">
                <a:solidFill>
                  <a:schemeClr val="bg1"/>
                </a:solidFill>
              </a:rPr>
              <a:t>BİLGİ YARIŞMASI</a:t>
            </a:r>
          </a:p>
        </p:txBody>
      </p:sp>
      <p:sp>
        <p:nvSpPr>
          <p:cNvPr id="3" name="Oval 2"/>
          <p:cNvSpPr/>
          <p:nvPr/>
        </p:nvSpPr>
        <p:spPr>
          <a:xfrm>
            <a:off x="3970857" y="2787775"/>
            <a:ext cx="1346297" cy="1368152"/>
          </a:xfrm>
          <a:prstGeom prst="ellipse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lIns="72000" tIns="0" rIns="0" bIns="180000" rtlCol="0" anchor="ctr"/>
          <a:lstStyle/>
          <a:p>
            <a:pPr algn="ctr"/>
            <a:r>
              <a:rPr lang="tr-TR" sz="2800" b="1" dirty="0">
                <a:solidFill>
                  <a:schemeClr val="tx1"/>
                </a:solidFill>
                <a:latin typeface="Comic Sans MS" panose="030F0702030302020204" pitchFamily="66" charset="0"/>
              </a:rPr>
              <a:t>7</a:t>
            </a:r>
            <a:r>
              <a:rPr lang="tr-TR" sz="2800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. </a:t>
            </a:r>
            <a:r>
              <a:rPr lang="tr-TR" sz="1200" b="1" dirty="0">
                <a:solidFill>
                  <a:schemeClr val="tx1"/>
                </a:solidFill>
                <a:latin typeface="Comic Sans MS" panose="030F0702030302020204" pitchFamily="66" charset="0"/>
              </a:rPr>
              <a:t>SINIFLAR</a:t>
            </a:r>
          </a:p>
        </p:txBody>
      </p:sp>
      <p:pic>
        <p:nvPicPr>
          <p:cNvPr id="1026" name="Picture 2" descr="N:\KIYIK ORTAOKULU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825212"/>
            <a:ext cx="1728192" cy="1746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Resim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168870"/>
            <a:ext cx="7488832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7676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9698" grpId="0"/>
      <p:bldP spid="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AutoShape 25"/>
          <p:cNvSpPr>
            <a:spLocks noChangeArrowheads="1"/>
          </p:cNvSpPr>
          <p:nvPr/>
        </p:nvSpPr>
        <p:spPr bwMode="auto">
          <a:xfrm>
            <a:off x="1462384" y="2715766"/>
            <a:ext cx="6084429" cy="1259447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1296000" tIns="0" rIns="0" bIns="0" anchor="ctr"/>
          <a:lstStyle/>
          <a:p>
            <a:pPr marL="246928" indent="-246928" algn="ctr"/>
            <a:r>
              <a:rPr lang="tr-TR" sz="2800" dirty="0">
                <a:solidFill>
                  <a:srgbClr val="FFFFFF"/>
                </a:solidFill>
              </a:rPr>
              <a:t>86400</a:t>
            </a:r>
          </a:p>
        </p:txBody>
      </p:sp>
      <p:sp>
        <p:nvSpPr>
          <p:cNvPr id="331" name="AutoShape 25"/>
          <p:cNvSpPr>
            <a:spLocks noChangeArrowheads="1"/>
          </p:cNvSpPr>
          <p:nvPr/>
        </p:nvSpPr>
        <p:spPr bwMode="auto">
          <a:xfrm>
            <a:off x="560645" y="306977"/>
            <a:ext cx="8075690" cy="2076932"/>
          </a:xfrm>
          <a:prstGeom prst="flowChartTerminator">
            <a:avLst/>
          </a:prstGeom>
          <a:gradFill flip="none" rotWithShape="1">
            <a:gsLst>
              <a:gs pos="0">
                <a:srgbClr val="000000"/>
              </a:gs>
              <a:gs pos="49000">
                <a:srgbClr val="002060">
                  <a:lumMod val="100000"/>
                </a:srgbClr>
              </a:gs>
              <a:gs pos="50000">
                <a:srgbClr val="002060"/>
              </a:gs>
              <a:gs pos="98000">
                <a:srgbClr val="000000"/>
              </a:gs>
            </a:gsLst>
            <a:lin ang="5400000" scaled="0"/>
            <a:tileRect/>
          </a:gra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155546" tIns="40522" rIns="1140668" bIns="40522" anchor="ctr"/>
          <a:lstStyle/>
          <a:p>
            <a:endParaRPr lang="tr-TR" sz="1400" dirty="0">
              <a:solidFill>
                <a:schemeClr val="tx1"/>
              </a:solidFill>
            </a:endParaRPr>
          </a:p>
        </p:txBody>
      </p:sp>
      <p:sp>
        <p:nvSpPr>
          <p:cNvPr id="335" name="Oval 334"/>
          <p:cNvSpPr/>
          <p:nvPr/>
        </p:nvSpPr>
        <p:spPr>
          <a:xfrm>
            <a:off x="1482415" y="2759834"/>
            <a:ext cx="1220056" cy="1159317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 smtClean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CEVAP</a:t>
            </a:r>
            <a:endParaRPr lang="tr-TR" sz="2900" b="1" dirty="0">
              <a:ln w="17780" cmpd="sng">
                <a:noFill/>
                <a:prstDash val="solid"/>
                <a:miter lim="800000"/>
              </a:ln>
              <a:solidFill>
                <a:srgbClr val="000000"/>
              </a:solidFill>
            </a:endParaRPr>
          </a:p>
        </p:txBody>
      </p:sp>
      <p:grpSp>
        <p:nvGrpSpPr>
          <p:cNvPr id="11" name="Grup 10"/>
          <p:cNvGrpSpPr/>
          <p:nvPr/>
        </p:nvGrpSpPr>
        <p:grpSpPr>
          <a:xfrm>
            <a:off x="339834" y="303156"/>
            <a:ext cx="1247637" cy="1354443"/>
            <a:chOff x="245692" y="152463"/>
            <a:chExt cx="1247637" cy="1354443"/>
          </a:xfrm>
        </p:grpSpPr>
        <p:pic>
          <p:nvPicPr>
            <p:cNvPr id="12" name="Resim 1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 bwMode="auto">
            <a:xfrm>
              <a:off x="266197" y="152463"/>
              <a:ext cx="1227132" cy="135444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3" name="Dikdörtgen 12"/>
            <p:cNvSpPr/>
            <p:nvPr/>
          </p:nvSpPr>
          <p:spPr>
            <a:xfrm>
              <a:off x="245692" y="597024"/>
              <a:ext cx="1227132" cy="758944"/>
            </a:xfrm>
            <a:prstGeom prst="rect">
              <a:avLst/>
            </a:prstGeom>
          </p:spPr>
          <p:txBody>
            <a:bodyPr wrap="square" lIns="81043" tIns="40522" rIns="81043" bIns="40522">
              <a:spAutoFit/>
            </a:bodyPr>
            <a:lstStyle/>
            <a:p>
              <a:pPr algn="ctr"/>
              <a:r>
                <a:rPr lang="tr-TR" sz="1200" b="1" i="1" dirty="0" smtClean="0">
                  <a:solidFill>
                    <a:srgbClr val="7030A0"/>
                  </a:solidFill>
                  <a:latin typeface="Comic Sans MS" panose="030F0702030302020204" pitchFamily="66" charset="0"/>
                </a:rPr>
                <a:t>GENEL KÜLTÜR</a:t>
              </a:r>
            </a:p>
            <a:p>
              <a:pPr algn="ctr"/>
              <a:r>
                <a:rPr lang="tr-TR" sz="2000" dirty="0" smtClean="0">
                  <a:solidFill>
                    <a:srgbClr val="7030A0"/>
                  </a:solidFill>
                  <a:latin typeface="Comic Sans MS" panose="030F0702030302020204" pitchFamily="66" charset="0"/>
                </a:rPr>
                <a:t>1</a:t>
              </a:r>
              <a:endParaRPr lang="tr-TR" sz="2000" dirty="0">
                <a:solidFill>
                  <a:srgbClr val="7030A0"/>
                </a:solidFill>
                <a:latin typeface="Comic Sans MS" panose="030F0702030302020204" pitchFamily="66" charset="0"/>
              </a:endParaRPr>
            </a:p>
          </p:txBody>
        </p:sp>
      </p:grpSp>
      <p:sp>
        <p:nvSpPr>
          <p:cNvPr id="3" name="Metin kutusu 2"/>
          <p:cNvSpPr txBox="1"/>
          <p:nvPr/>
        </p:nvSpPr>
        <p:spPr>
          <a:xfrm>
            <a:off x="2195736" y="1106551"/>
            <a:ext cx="5504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>
                <a:solidFill>
                  <a:schemeClr val="bg1"/>
                </a:solidFill>
              </a:rPr>
              <a:t>Bir Gün Kaç Saniyedir?</a:t>
            </a:r>
          </a:p>
        </p:txBody>
      </p:sp>
      <p:sp>
        <p:nvSpPr>
          <p:cNvPr id="19" name="Oval 1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0" name="Oval 1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60</a:t>
            </a:r>
          </a:p>
        </p:txBody>
      </p:sp>
      <p:sp>
        <p:nvSpPr>
          <p:cNvPr id="21" name="Oval 2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59</a:t>
            </a:r>
          </a:p>
        </p:txBody>
      </p:sp>
      <p:sp>
        <p:nvSpPr>
          <p:cNvPr id="22" name="Oval 2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58</a:t>
            </a:r>
          </a:p>
        </p:txBody>
      </p:sp>
      <p:sp>
        <p:nvSpPr>
          <p:cNvPr id="23" name="Oval 2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57</a:t>
            </a:r>
          </a:p>
        </p:txBody>
      </p:sp>
      <p:sp>
        <p:nvSpPr>
          <p:cNvPr id="24" name="Oval 2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56</a:t>
            </a:r>
          </a:p>
        </p:txBody>
      </p:sp>
      <p:sp>
        <p:nvSpPr>
          <p:cNvPr id="25" name="Oval 2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55</a:t>
            </a:r>
          </a:p>
        </p:txBody>
      </p:sp>
      <p:sp>
        <p:nvSpPr>
          <p:cNvPr id="26" name="Oval 2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54</a:t>
            </a:r>
          </a:p>
        </p:txBody>
      </p:sp>
      <p:sp>
        <p:nvSpPr>
          <p:cNvPr id="27" name="Oval 2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53</a:t>
            </a:r>
          </a:p>
        </p:txBody>
      </p:sp>
      <p:sp>
        <p:nvSpPr>
          <p:cNvPr id="28" name="Oval 2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52</a:t>
            </a:r>
          </a:p>
        </p:txBody>
      </p:sp>
      <p:sp>
        <p:nvSpPr>
          <p:cNvPr id="29" name="Oval 2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51</a:t>
            </a:r>
          </a:p>
        </p:txBody>
      </p:sp>
      <p:sp>
        <p:nvSpPr>
          <p:cNvPr id="30" name="Oval 2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50</a:t>
            </a:r>
          </a:p>
        </p:txBody>
      </p:sp>
      <p:sp>
        <p:nvSpPr>
          <p:cNvPr id="31" name="Oval 3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49</a:t>
            </a:r>
          </a:p>
        </p:txBody>
      </p:sp>
      <p:sp>
        <p:nvSpPr>
          <p:cNvPr id="32" name="Oval 3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48</a:t>
            </a:r>
          </a:p>
        </p:txBody>
      </p:sp>
      <p:sp>
        <p:nvSpPr>
          <p:cNvPr id="33" name="Oval 3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47</a:t>
            </a:r>
          </a:p>
        </p:txBody>
      </p:sp>
      <p:sp>
        <p:nvSpPr>
          <p:cNvPr id="34" name="Oval 3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46</a:t>
            </a:r>
          </a:p>
        </p:txBody>
      </p:sp>
      <p:sp>
        <p:nvSpPr>
          <p:cNvPr id="35" name="Oval 3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45</a:t>
            </a:r>
          </a:p>
        </p:txBody>
      </p:sp>
      <p:sp>
        <p:nvSpPr>
          <p:cNvPr id="36" name="Oval 3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44</a:t>
            </a:r>
          </a:p>
        </p:txBody>
      </p:sp>
      <p:sp>
        <p:nvSpPr>
          <p:cNvPr id="37" name="Oval 3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43</a:t>
            </a:r>
          </a:p>
        </p:txBody>
      </p:sp>
      <p:sp>
        <p:nvSpPr>
          <p:cNvPr id="38" name="Oval 3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42</a:t>
            </a:r>
          </a:p>
        </p:txBody>
      </p:sp>
      <p:sp>
        <p:nvSpPr>
          <p:cNvPr id="39" name="Oval 3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41</a:t>
            </a:r>
          </a:p>
        </p:txBody>
      </p:sp>
      <p:sp>
        <p:nvSpPr>
          <p:cNvPr id="40" name="Oval 3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40</a:t>
            </a:r>
          </a:p>
        </p:txBody>
      </p:sp>
      <p:sp>
        <p:nvSpPr>
          <p:cNvPr id="41" name="Oval 4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39</a:t>
            </a:r>
          </a:p>
        </p:txBody>
      </p:sp>
      <p:sp>
        <p:nvSpPr>
          <p:cNvPr id="42" name="Oval 4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38</a:t>
            </a:r>
          </a:p>
        </p:txBody>
      </p:sp>
      <p:sp>
        <p:nvSpPr>
          <p:cNvPr id="43" name="Oval 4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37</a:t>
            </a:r>
          </a:p>
        </p:txBody>
      </p:sp>
      <p:sp>
        <p:nvSpPr>
          <p:cNvPr id="44" name="Oval 4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36</a:t>
            </a:r>
          </a:p>
        </p:txBody>
      </p:sp>
      <p:sp>
        <p:nvSpPr>
          <p:cNvPr id="45" name="Oval 4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35</a:t>
            </a:r>
          </a:p>
        </p:txBody>
      </p:sp>
      <p:sp>
        <p:nvSpPr>
          <p:cNvPr id="46" name="Oval 4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34</a:t>
            </a:r>
          </a:p>
        </p:txBody>
      </p:sp>
      <p:sp>
        <p:nvSpPr>
          <p:cNvPr id="47" name="Oval 4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33</a:t>
            </a:r>
          </a:p>
        </p:txBody>
      </p:sp>
      <p:sp>
        <p:nvSpPr>
          <p:cNvPr id="48" name="Oval 4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32</a:t>
            </a:r>
          </a:p>
        </p:txBody>
      </p:sp>
      <p:sp>
        <p:nvSpPr>
          <p:cNvPr id="49" name="Oval 4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31</a:t>
            </a:r>
          </a:p>
        </p:txBody>
      </p:sp>
      <p:sp>
        <p:nvSpPr>
          <p:cNvPr id="50" name="Oval 4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30</a:t>
            </a:r>
          </a:p>
        </p:txBody>
      </p:sp>
      <p:sp>
        <p:nvSpPr>
          <p:cNvPr id="51" name="Oval 5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29</a:t>
            </a:r>
          </a:p>
        </p:txBody>
      </p:sp>
      <p:sp>
        <p:nvSpPr>
          <p:cNvPr id="52" name="Oval 5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28</a:t>
            </a:r>
          </a:p>
        </p:txBody>
      </p:sp>
      <p:sp>
        <p:nvSpPr>
          <p:cNvPr id="53" name="Oval 5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27</a:t>
            </a:r>
          </a:p>
        </p:txBody>
      </p:sp>
      <p:sp>
        <p:nvSpPr>
          <p:cNvPr id="54" name="Oval 5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26</a:t>
            </a:r>
          </a:p>
        </p:txBody>
      </p:sp>
      <p:sp>
        <p:nvSpPr>
          <p:cNvPr id="55" name="Oval 5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25</a:t>
            </a:r>
          </a:p>
        </p:txBody>
      </p:sp>
      <p:sp>
        <p:nvSpPr>
          <p:cNvPr id="56" name="Oval 5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24</a:t>
            </a:r>
          </a:p>
        </p:txBody>
      </p:sp>
      <p:sp>
        <p:nvSpPr>
          <p:cNvPr id="57" name="Oval 5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23</a:t>
            </a:r>
          </a:p>
        </p:txBody>
      </p:sp>
      <p:sp>
        <p:nvSpPr>
          <p:cNvPr id="58" name="Oval 5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22</a:t>
            </a:r>
          </a:p>
        </p:txBody>
      </p:sp>
      <p:sp>
        <p:nvSpPr>
          <p:cNvPr id="59" name="Oval 5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21</a:t>
            </a:r>
          </a:p>
        </p:txBody>
      </p:sp>
      <p:sp>
        <p:nvSpPr>
          <p:cNvPr id="60" name="Oval 5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20</a:t>
            </a:r>
          </a:p>
        </p:txBody>
      </p:sp>
      <p:sp>
        <p:nvSpPr>
          <p:cNvPr id="61" name="Oval 6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19</a:t>
            </a:r>
          </a:p>
        </p:txBody>
      </p:sp>
      <p:sp>
        <p:nvSpPr>
          <p:cNvPr id="62" name="Oval 6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18</a:t>
            </a:r>
          </a:p>
        </p:txBody>
      </p:sp>
      <p:sp>
        <p:nvSpPr>
          <p:cNvPr id="63" name="Oval 6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17</a:t>
            </a:r>
          </a:p>
        </p:txBody>
      </p:sp>
      <p:sp>
        <p:nvSpPr>
          <p:cNvPr id="64" name="Oval 6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16</a:t>
            </a:r>
          </a:p>
        </p:txBody>
      </p:sp>
      <p:sp>
        <p:nvSpPr>
          <p:cNvPr id="65" name="Oval 6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15</a:t>
            </a:r>
          </a:p>
        </p:txBody>
      </p:sp>
      <p:sp>
        <p:nvSpPr>
          <p:cNvPr id="66" name="Oval 6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14</a:t>
            </a:r>
          </a:p>
        </p:txBody>
      </p:sp>
      <p:sp>
        <p:nvSpPr>
          <p:cNvPr id="67" name="Oval 6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13</a:t>
            </a:r>
          </a:p>
        </p:txBody>
      </p:sp>
      <p:sp>
        <p:nvSpPr>
          <p:cNvPr id="68" name="Oval 6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12</a:t>
            </a:r>
          </a:p>
        </p:txBody>
      </p:sp>
      <p:sp>
        <p:nvSpPr>
          <p:cNvPr id="69" name="Oval 6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11</a:t>
            </a:r>
          </a:p>
        </p:txBody>
      </p:sp>
      <p:sp>
        <p:nvSpPr>
          <p:cNvPr id="70" name="Oval 6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10</a:t>
            </a:r>
          </a:p>
        </p:txBody>
      </p:sp>
      <p:sp>
        <p:nvSpPr>
          <p:cNvPr id="71" name="Oval 7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9</a:t>
            </a:r>
          </a:p>
        </p:txBody>
      </p:sp>
      <p:sp>
        <p:nvSpPr>
          <p:cNvPr id="72" name="Oval 7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8</a:t>
            </a:r>
          </a:p>
        </p:txBody>
      </p:sp>
      <p:sp>
        <p:nvSpPr>
          <p:cNvPr id="73" name="Oval 7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7</a:t>
            </a:r>
          </a:p>
        </p:txBody>
      </p:sp>
      <p:sp>
        <p:nvSpPr>
          <p:cNvPr id="74" name="Oval 7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</a:t>
            </a:r>
          </a:p>
        </p:txBody>
      </p:sp>
      <p:sp>
        <p:nvSpPr>
          <p:cNvPr id="75" name="Oval 7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76" name="Oval 7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</a:t>
            </a:r>
          </a:p>
        </p:txBody>
      </p:sp>
      <p:sp>
        <p:nvSpPr>
          <p:cNvPr id="77" name="Oval 7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78" name="Oval 7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79" name="Oval 7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80" name="Oval 7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924" tIns="25924" rIns="25924" bIns="25924" rtlCol="0" anchor="ctr"/>
          <a:lstStyle/>
          <a:p>
            <a:pPr algn="ctr"/>
            <a:r>
              <a:rPr lang="tr-TR" sz="2400" b="1" dirty="0">
                <a:solidFill>
                  <a:srgbClr val="FFFF00"/>
                </a:solidFill>
                <a:latin typeface="Comic Sans MS" pitchFamily="66" charset="0"/>
                <a:ea typeface="Segoe UI" pitchFamily="34" charset="0"/>
                <a:cs typeface="Segoe UI" pitchFamily="34" charset="0"/>
              </a:rPr>
              <a:t>Süre bitti</a:t>
            </a:r>
          </a:p>
        </p:txBody>
      </p:sp>
      <p:sp>
        <p:nvSpPr>
          <p:cNvPr id="81" name="Oval 8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08000" rtlCol="0" anchor="ctr"/>
          <a:lstStyle/>
          <a:p>
            <a:pPr algn="ctr"/>
            <a:r>
              <a:rPr lang="tr-TR" sz="1600" b="1" dirty="0">
                <a:solidFill>
                  <a:srgbClr val="FFFF00"/>
                </a:solidFill>
                <a:latin typeface="Comic Sans MS" pitchFamily="66" charset="0"/>
              </a:rPr>
              <a:t>Şimdi cevaplar</a:t>
            </a:r>
          </a:p>
        </p:txBody>
      </p:sp>
      <p:sp>
        <p:nvSpPr>
          <p:cNvPr id="82" name="Oval 8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1600" b="1" dirty="0" smtClean="0">
                <a:solidFill>
                  <a:srgbClr val="FFFF00"/>
                </a:solidFill>
                <a:latin typeface="Comic Sans MS" pitchFamily="66" charset="0"/>
              </a:rPr>
              <a:t>BAŞLA</a:t>
            </a:r>
            <a:endParaRPr lang="tr-TR" sz="1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grpSp>
        <p:nvGrpSpPr>
          <p:cNvPr id="83" name="Grup 82"/>
          <p:cNvGrpSpPr/>
          <p:nvPr/>
        </p:nvGrpSpPr>
        <p:grpSpPr>
          <a:xfrm>
            <a:off x="7304177" y="1029586"/>
            <a:ext cx="1381102" cy="1354323"/>
            <a:chOff x="7353504" y="1349153"/>
            <a:chExt cx="1907400" cy="1872208"/>
          </a:xfrm>
        </p:grpSpPr>
        <p:sp>
          <p:nvSpPr>
            <p:cNvPr id="84" name="Oval 83"/>
            <p:cNvSpPr/>
            <p:nvPr/>
          </p:nvSpPr>
          <p:spPr>
            <a:xfrm>
              <a:off x="7353504" y="1349153"/>
              <a:ext cx="1907400" cy="1872208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FFFFFF"/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sz="2300" b="1" dirty="0">
                <a:solidFill>
                  <a:srgbClr val="FFFF00"/>
                </a:solidFill>
                <a:latin typeface="Comic Sans MS" pitchFamily="66" charset="0"/>
              </a:endParaRPr>
            </a:p>
          </p:txBody>
        </p:sp>
        <p:sp>
          <p:nvSpPr>
            <p:cNvPr id="85" name="WordArt 19"/>
            <p:cNvSpPr>
              <a:spLocks noChangeArrowheads="1" noChangeShapeType="1" noTextEdit="1"/>
            </p:cNvSpPr>
            <p:nvPr/>
          </p:nvSpPr>
          <p:spPr bwMode="auto">
            <a:xfrm rot="6038858">
              <a:off x="7635287" y="1663578"/>
              <a:ext cx="1382044" cy="1225992"/>
            </a:xfrm>
            <a:prstGeom prst="rect">
              <a:avLst/>
            </a:prstGeom>
            <a:noFill/>
            <a:extLst/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Front">
                  <a:rot lat="20639999" lon="20699999" rev="0"/>
                </a:camera>
                <a:lightRig rig="legacyNormal3" dir="l"/>
              </a:scene3d>
              <a:sp3d extrusionH="201600" prstMaterial="legacyPlastic">
                <a:extrusionClr>
                  <a:srgbClr val="FF9966"/>
                </a:extrusionClr>
              </a:sp3d>
            </a:bodyPr>
            <a:lstStyle/>
            <a:p>
              <a:pPr algn="ctr" fontAlgn="auto"/>
              <a:r>
                <a:rPr lang="tr-TR" sz="2600" kern="10" dirty="0">
                  <a:ln w="9525"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atin typeface="Arial Black"/>
                </a:rPr>
                <a:t>?</a:t>
              </a:r>
            </a:p>
          </p:txBody>
        </p:sp>
      </p:grpSp>
      <p:sp>
        <p:nvSpPr>
          <p:cNvPr id="86" name="Oval 85">
            <a:hlinkClick r:id="rId9" action="ppaction://hlinkfile"/>
          </p:cNvPr>
          <p:cNvSpPr/>
          <p:nvPr/>
        </p:nvSpPr>
        <p:spPr>
          <a:xfrm>
            <a:off x="8265787" y="4227934"/>
            <a:ext cx="542697" cy="548023"/>
          </a:xfrm>
          <a:prstGeom prst="ellipse">
            <a:avLst/>
          </a:prstGeom>
          <a:solidFill>
            <a:srgbClr val="BC77E3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2253699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4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1" presetClass="emph" presetSubtype="2" repeatCount="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A60A"/>
                                      </p:to>
                                    </p:animClr>
                                    <p:set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000"/>
                            </p:stCondLst>
                            <p:childTnLst>
                              <p:par>
                                <p:cTn id="7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000"/>
                            </p:stCondLst>
                            <p:childTnLst>
                              <p:par>
                                <p:cTn id="8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000"/>
                            </p:stCondLst>
                            <p:childTnLst>
                              <p:par>
                                <p:cTn id="8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0"/>
                            </p:stCondLst>
                            <p:childTnLst>
                              <p:par>
                                <p:cTn id="8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000"/>
                            </p:stCondLst>
                            <p:childTnLst>
                              <p:par>
                                <p:cTn id="9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000"/>
                            </p:stCondLst>
                            <p:childTnLst>
                              <p:par>
                                <p:cTn id="9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000"/>
                            </p:stCondLst>
                            <p:childTnLst>
                              <p:par>
                                <p:cTn id="10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8000"/>
                            </p:stCondLst>
                            <p:childTnLst>
                              <p:par>
                                <p:cTn id="12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3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3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3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22000"/>
                            </p:stCondLst>
                            <p:childTnLst>
                              <p:par>
                                <p:cTn id="13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23000"/>
                            </p:stCondLst>
                            <p:childTnLst>
                              <p:par>
                                <p:cTn id="14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24000"/>
                            </p:stCondLst>
                            <p:childTnLst>
                              <p:par>
                                <p:cTn id="14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5000"/>
                            </p:stCondLst>
                            <p:childTnLst>
                              <p:par>
                                <p:cTn id="14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26000"/>
                            </p:stCondLst>
                            <p:childTnLst>
                              <p:par>
                                <p:cTn id="15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27000"/>
                            </p:stCondLst>
                            <p:childTnLst>
                              <p:par>
                                <p:cTn id="15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28000"/>
                            </p:stCondLst>
                            <p:childTnLst>
                              <p:par>
                                <p:cTn id="15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29000"/>
                            </p:stCondLst>
                            <p:childTnLst>
                              <p:par>
                                <p:cTn id="16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30000"/>
                            </p:stCondLst>
                            <p:childTnLst>
                              <p:par>
                                <p:cTn id="16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31000"/>
                            </p:stCondLst>
                            <p:childTnLst>
                              <p:par>
                                <p:cTn id="16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32000"/>
                            </p:stCondLst>
                            <p:childTnLst>
                              <p:par>
                                <p:cTn id="16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33000"/>
                            </p:stCondLst>
                            <p:childTnLst>
                              <p:par>
                                <p:cTn id="17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34000"/>
                            </p:stCondLst>
                            <p:childTnLst>
                              <p:par>
                                <p:cTn id="17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35000"/>
                            </p:stCondLst>
                            <p:childTnLst>
                              <p:par>
                                <p:cTn id="17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36000"/>
                            </p:stCondLst>
                            <p:childTnLst>
                              <p:par>
                                <p:cTn id="18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37000"/>
                            </p:stCondLst>
                            <p:childTnLst>
                              <p:par>
                                <p:cTn id="18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38000"/>
                            </p:stCondLst>
                            <p:childTnLst>
                              <p:par>
                                <p:cTn id="18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39000"/>
                            </p:stCondLst>
                            <p:childTnLst>
                              <p:par>
                                <p:cTn id="19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40000"/>
                            </p:stCondLst>
                            <p:childTnLst>
                              <p:par>
                                <p:cTn id="19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41000"/>
                            </p:stCondLst>
                            <p:childTnLst>
                              <p:par>
                                <p:cTn id="19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42000"/>
                            </p:stCondLst>
                            <p:childTnLst>
                              <p:par>
                                <p:cTn id="19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43000"/>
                            </p:stCondLst>
                            <p:childTnLst>
                              <p:par>
                                <p:cTn id="20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44000"/>
                            </p:stCondLst>
                            <p:childTnLst>
                              <p:par>
                                <p:cTn id="20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45000"/>
                            </p:stCondLst>
                            <p:childTnLst>
                              <p:par>
                                <p:cTn id="20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46000"/>
                            </p:stCondLst>
                            <p:childTnLst>
                              <p:par>
                                <p:cTn id="2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47000"/>
                            </p:stCondLst>
                            <p:childTnLst>
                              <p:par>
                                <p:cTn id="2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48000"/>
                            </p:stCondLst>
                            <p:childTnLst>
                              <p:par>
                                <p:cTn id="2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49000"/>
                            </p:stCondLst>
                            <p:childTnLst>
                              <p:par>
                                <p:cTn id="2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>
                            <p:stCondLst>
                              <p:cond delay="50000"/>
                            </p:stCondLst>
                            <p:childTnLst>
                              <p:par>
                                <p:cTn id="2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51000"/>
                            </p:stCondLst>
                            <p:childTnLst>
                              <p:par>
                                <p:cTn id="2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52000"/>
                            </p:stCondLst>
                            <p:childTnLst>
                              <p:par>
                                <p:cTn id="2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53000"/>
                            </p:stCondLst>
                            <p:childTnLst>
                              <p:par>
                                <p:cTn id="23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>
                            <p:stCondLst>
                              <p:cond delay="54000"/>
                            </p:stCondLst>
                            <p:childTnLst>
                              <p:par>
                                <p:cTn id="23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7" fill="hold">
                            <p:stCondLst>
                              <p:cond delay="55000"/>
                            </p:stCondLst>
                            <p:childTnLst>
                              <p:par>
                                <p:cTn id="23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>
                            <p:stCondLst>
                              <p:cond delay="56000"/>
                            </p:stCondLst>
                            <p:childTnLst>
                              <p:par>
                                <p:cTn id="24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3" fill="hold">
                            <p:stCondLst>
                              <p:cond delay="57000"/>
                            </p:stCondLst>
                            <p:childTnLst>
                              <p:par>
                                <p:cTn id="24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6" fill="hold">
                            <p:stCondLst>
                              <p:cond delay="58000"/>
                            </p:stCondLst>
                            <p:childTnLst>
                              <p:par>
                                <p:cTn id="24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9" fill="hold">
                            <p:stCondLst>
                              <p:cond delay="59000"/>
                            </p:stCondLst>
                            <p:childTnLst>
                              <p:par>
                                <p:cTn id="25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</p:childTnLst>
        </p:cTn>
      </p:par>
    </p:tnLst>
    <p:bldLst>
      <p:bldP spid="18" grpId="0" animBg="1"/>
      <p:bldP spid="331" grpId="0" animBg="1"/>
      <p:bldP spid="335" grpId="0" animBg="1"/>
      <p:bldP spid="3" grpId="0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2" grpId="1" animBg="1"/>
      <p:bldP spid="82" grpId="2" animBg="1"/>
      <p:bldP spid="8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AutoShape 25"/>
          <p:cNvSpPr>
            <a:spLocks noChangeArrowheads="1"/>
          </p:cNvSpPr>
          <p:nvPr/>
        </p:nvSpPr>
        <p:spPr bwMode="auto">
          <a:xfrm>
            <a:off x="1462384" y="2715766"/>
            <a:ext cx="6084429" cy="1259447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1296000" tIns="0" rIns="0" bIns="0" anchor="ctr"/>
          <a:lstStyle/>
          <a:p>
            <a:pPr marL="246928" indent="-246928"/>
            <a:r>
              <a:rPr lang="tr-TR" sz="2400" dirty="0" smtClean="0">
                <a:solidFill>
                  <a:srgbClr val="FFFFFF"/>
                </a:solidFill>
              </a:rPr>
              <a:t>                Abdullah GÜL</a:t>
            </a:r>
            <a:endParaRPr lang="tr-TR" sz="2400" dirty="0">
              <a:solidFill>
                <a:srgbClr val="FFFFFF"/>
              </a:solidFill>
            </a:endParaRPr>
          </a:p>
        </p:txBody>
      </p:sp>
      <p:sp>
        <p:nvSpPr>
          <p:cNvPr id="331" name="AutoShape 25"/>
          <p:cNvSpPr>
            <a:spLocks noChangeArrowheads="1"/>
          </p:cNvSpPr>
          <p:nvPr/>
        </p:nvSpPr>
        <p:spPr bwMode="auto">
          <a:xfrm>
            <a:off x="560645" y="306977"/>
            <a:ext cx="8075690" cy="2076932"/>
          </a:xfrm>
          <a:prstGeom prst="flowChartTerminator">
            <a:avLst/>
          </a:prstGeom>
          <a:gradFill flip="none" rotWithShape="1">
            <a:gsLst>
              <a:gs pos="0">
                <a:srgbClr val="000000"/>
              </a:gs>
              <a:gs pos="49000">
                <a:srgbClr val="002060">
                  <a:lumMod val="100000"/>
                </a:srgbClr>
              </a:gs>
              <a:gs pos="50000">
                <a:srgbClr val="002060"/>
              </a:gs>
              <a:gs pos="98000">
                <a:srgbClr val="000000"/>
              </a:gs>
            </a:gsLst>
            <a:lin ang="5400000" scaled="0"/>
            <a:tileRect/>
          </a:gra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155546" tIns="40522" rIns="1140668" bIns="40522" anchor="ctr"/>
          <a:lstStyle/>
          <a:p>
            <a:endParaRPr lang="tr-TR" sz="1400" dirty="0">
              <a:solidFill>
                <a:schemeClr val="tx1"/>
              </a:solidFill>
            </a:endParaRPr>
          </a:p>
        </p:txBody>
      </p:sp>
      <p:sp>
        <p:nvSpPr>
          <p:cNvPr id="335" name="Oval 334"/>
          <p:cNvSpPr/>
          <p:nvPr/>
        </p:nvSpPr>
        <p:spPr>
          <a:xfrm>
            <a:off x="1482415" y="2759834"/>
            <a:ext cx="1220056" cy="1159317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 smtClean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CEVAP</a:t>
            </a:r>
            <a:endParaRPr lang="tr-TR" sz="2900" b="1" dirty="0">
              <a:ln w="17780" cmpd="sng">
                <a:noFill/>
                <a:prstDash val="solid"/>
                <a:miter lim="800000"/>
              </a:ln>
              <a:solidFill>
                <a:srgbClr val="000000"/>
              </a:solidFill>
            </a:endParaRPr>
          </a:p>
        </p:txBody>
      </p:sp>
      <p:grpSp>
        <p:nvGrpSpPr>
          <p:cNvPr id="11" name="Grup 10"/>
          <p:cNvGrpSpPr/>
          <p:nvPr/>
        </p:nvGrpSpPr>
        <p:grpSpPr>
          <a:xfrm>
            <a:off x="339834" y="303156"/>
            <a:ext cx="1247637" cy="1354443"/>
            <a:chOff x="245692" y="152463"/>
            <a:chExt cx="1247637" cy="1354443"/>
          </a:xfrm>
        </p:grpSpPr>
        <p:pic>
          <p:nvPicPr>
            <p:cNvPr id="12" name="Resim 1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 bwMode="auto">
            <a:xfrm>
              <a:off x="266197" y="152463"/>
              <a:ext cx="1227132" cy="135444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3" name="Dikdörtgen 12"/>
            <p:cNvSpPr/>
            <p:nvPr/>
          </p:nvSpPr>
          <p:spPr>
            <a:xfrm>
              <a:off x="245692" y="597024"/>
              <a:ext cx="1227132" cy="758944"/>
            </a:xfrm>
            <a:prstGeom prst="rect">
              <a:avLst/>
            </a:prstGeom>
          </p:spPr>
          <p:txBody>
            <a:bodyPr wrap="square" lIns="81043" tIns="40522" rIns="81043" bIns="40522">
              <a:spAutoFit/>
            </a:bodyPr>
            <a:lstStyle/>
            <a:p>
              <a:pPr algn="ctr"/>
              <a:r>
                <a:rPr lang="tr-TR" sz="1200" b="1" i="1" dirty="0" smtClean="0">
                  <a:solidFill>
                    <a:srgbClr val="7030A0"/>
                  </a:solidFill>
                  <a:latin typeface="Comic Sans MS" panose="030F0702030302020204" pitchFamily="66" charset="0"/>
                </a:rPr>
                <a:t>GENEL KÜLTÜR</a:t>
              </a:r>
            </a:p>
            <a:p>
              <a:pPr algn="ctr"/>
              <a:r>
                <a:rPr lang="tr-TR" sz="2000" dirty="0" smtClean="0">
                  <a:solidFill>
                    <a:srgbClr val="7030A0"/>
                  </a:solidFill>
                  <a:latin typeface="Comic Sans MS" panose="030F0702030302020204" pitchFamily="66" charset="0"/>
                </a:rPr>
                <a:t>2</a:t>
              </a:r>
              <a:endParaRPr lang="tr-TR" sz="2000" dirty="0">
                <a:solidFill>
                  <a:srgbClr val="7030A0"/>
                </a:solidFill>
                <a:latin typeface="Comic Sans MS" panose="030F0702030302020204" pitchFamily="66" charset="0"/>
              </a:endParaRPr>
            </a:p>
          </p:txBody>
        </p:sp>
      </p:grpSp>
      <p:sp>
        <p:nvSpPr>
          <p:cNvPr id="3" name="Metin kutusu 2"/>
          <p:cNvSpPr txBox="1"/>
          <p:nvPr/>
        </p:nvSpPr>
        <p:spPr>
          <a:xfrm>
            <a:off x="1655861" y="762419"/>
            <a:ext cx="59161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 smtClean="0">
                <a:solidFill>
                  <a:schemeClr val="bg1"/>
                </a:solidFill>
              </a:rPr>
              <a:t>Şuan ki cumhurbaşkanımız Recep Tayyip ERDOĞAN ’dan önceki cumhurbaşkanımız kimdir?</a:t>
            </a:r>
            <a:endParaRPr lang="tr-TR" sz="2000" dirty="0">
              <a:solidFill>
                <a:schemeClr val="bg1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0" name="Oval 1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60</a:t>
            </a:r>
          </a:p>
        </p:txBody>
      </p:sp>
      <p:sp>
        <p:nvSpPr>
          <p:cNvPr id="21" name="Oval 2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59</a:t>
            </a:r>
          </a:p>
        </p:txBody>
      </p:sp>
      <p:sp>
        <p:nvSpPr>
          <p:cNvPr id="22" name="Oval 2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58</a:t>
            </a:r>
          </a:p>
        </p:txBody>
      </p:sp>
      <p:sp>
        <p:nvSpPr>
          <p:cNvPr id="23" name="Oval 2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57</a:t>
            </a:r>
          </a:p>
        </p:txBody>
      </p:sp>
      <p:sp>
        <p:nvSpPr>
          <p:cNvPr id="24" name="Oval 2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56</a:t>
            </a:r>
          </a:p>
        </p:txBody>
      </p:sp>
      <p:sp>
        <p:nvSpPr>
          <p:cNvPr id="25" name="Oval 2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55</a:t>
            </a:r>
          </a:p>
        </p:txBody>
      </p:sp>
      <p:sp>
        <p:nvSpPr>
          <p:cNvPr id="26" name="Oval 2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54</a:t>
            </a:r>
          </a:p>
        </p:txBody>
      </p:sp>
      <p:sp>
        <p:nvSpPr>
          <p:cNvPr id="27" name="Oval 2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53</a:t>
            </a:r>
          </a:p>
        </p:txBody>
      </p:sp>
      <p:sp>
        <p:nvSpPr>
          <p:cNvPr id="28" name="Oval 2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52</a:t>
            </a:r>
          </a:p>
        </p:txBody>
      </p:sp>
      <p:sp>
        <p:nvSpPr>
          <p:cNvPr id="29" name="Oval 2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51</a:t>
            </a:r>
          </a:p>
        </p:txBody>
      </p:sp>
      <p:sp>
        <p:nvSpPr>
          <p:cNvPr id="30" name="Oval 2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50</a:t>
            </a:r>
          </a:p>
        </p:txBody>
      </p:sp>
      <p:sp>
        <p:nvSpPr>
          <p:cNvPr id="31" name="Oval 3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49</a:t>
            </a:r>
          </a:p>
        </p:txBody>
      </p:sp>
      <p:sp>
        <p:nvSpPr>
          <p:cNvPr id="32" name="Oval 3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48</a:t>
            </a:r>
          </a:p>
        </p:txBody>
      </p:sp>
      <p:sp>
        <p:nvSpPr>
          <p:cNvPr id="33" name="Oval 3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47</a:t>
            </a:r>
          </a:p>
        </p:txBody>
      </p:sp>
      <p:sp>
        <p:nvSpPr>
          <p:cNvPr id="34" name="Oval 3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46</a:t>
            </a:r>
          </a:p>
        </p:txBody>
      </p:sp>
      <p:sp>
        <p:nvSpPr>
          <p:cNvPr id="35" name="Oval 3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45</a:t>
            </a:r>
          </a:p>
        </p:txBody>
      </p:sp>
      <p:sp>
        <p:nvSpPr>
          <p:cNvPr id="36" name="Oval 3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44</a:t>
            </a:r>
          </a:p>
        </p:txBody>
      </p:sp>
      <p:sp>
        <p:nvSpPr>
          <p:cNvPr id="37" name="Oval 3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43</a:t>
            </a:r>
          </a:p>
        </p:txBody>
      </p:sp>
      <p:sp>
        <p:nvSpPr>
          <p:cNvPr id="38" name="Oval 3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42</a:t>
            </a:r>
          </a:p>
        </p:txBody>
      </p:sp>
      <p:sp>
        <p:nvSpPr>
          <p:cNvPr id="39" name="Oval 3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41</a:t>
            </a:r>
          </a:p>
        </p:txBody>
      </p:sp>
      <p:sp>
        <p:nvSpPr>
          <p:cNvPr id="40" name="Oval 3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40</a:t>
            </a:r>
          </a:p>
        </p:txBody>
      </p:sp>
      <p:sp>
        <p:nvSpPr>
          <p:cNvPr id="41" name="Oval 4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39</a:t>
            </a:r>
          </a:p>
        </p:txBody>
      </p:sp>
      <p:sp>
        <p:nvSpPr>
          <p:cNvPr id="42" name="Oval 4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38</a:t>
            </a:r>
          </a:p>
        </p:txBody>
      </p:sp>
      <p:sp>
        <p:nvSpPr>
          <p:cNvPr id="43" name="Oval 4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37</a:t>
            </a:r>
          </a:p>
        </p:txBody>
      </p:sp>
      <p:sp>
        <p:nvSpPr>
          <p:cNvPr id="44" name="Oval 4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36</a:t>
            </a:r>
          </a:p>
        </p:txBody>
      </p:sp>
      <p:sp>
        <p:nvSpPr>
          <p:cNvPr id="45" name="Oval 4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35</a:t>
            </a:r>
          </a:p>
        </p:txBody>
      </p:sp>
      <p:sp>
        <p:nvSpPr>
          <p:cNvPr id="46" name="Oval 4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34</a:t>
            </a:r>
          </a:p>
        </p:txBody>
      </p:sp>
      <p:sp>
        <p:nvSpPr>
          <p:cNvPr id="47" name="Oval 4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33</a:t>
            </a:r>
          </a:p>
        </p:txBody>
      </p:sp>
      <p:sp>
        <p:nvSpPr>
          <p:cNvPr id="48" name="Oval 4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32</a:t>
            </a:r>
          </a:p>
        </p:txBody>
      </p:sp>
      <p:sp>
        <p:nvSpPr>
          <p:cNvPr id="49" name="Oval 4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31</a:t>
            </a:r>
          </a:p>
        </p:txBody>
      </p:sp>
      <p:sp>
        <p:nvSpPr>
          <p:cNvPr id="50" name="Oval 4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30</a:t>
            </a:r>
          </a:p>
        </p:txBody>
      </p:sp>
      <p:sp>
        <p:nvSpPr>
          <p:cNvPr id="51" name="Oval 5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29</a:t>
            </a:r>
          </a:p>
        </p:txBody>
      </p:sp>
      <p:sp>
        <p:nvSpPr>
          <p:cNvPr id="52" name="Oval 5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28</a:t>
            </a:r>
          </a:p>
        </p:txBody>
      </p:sp>
      <p:sp>
        <p:nvSpPr>
          <p:cNvPr id="53" name="Oval 5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27</a:t>
            </a:r>
          </a:p>
        </p:txBody>
      </p:sp>
      <p:sp>
        <p:nvSpPr>
          <p:cNvPr id="54" name="Oval 5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26</a:t>
            </a:r>
          </a:p>
        </p:txBody>
      </p:sp>
      <p:sp>
        <p:nvSpPr>
          <p:cNvPr id="55" name="Oval 5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25</a:t>
            </a:r>
          </a:p>
        </p:txBody>
      </p:sp>
      <p:sp>
        <p:nvSpPr>
          <p:cNvPr id="56" name="Oval 5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24</a:t>
            </a:r>
          </a:p>
        </p:txBody>
      </p:sp>
      <p:sp>
        <p:nvSpPr>
          <p:cNvPr id="57" name="Oval 5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23</a:t>
            </a:r>
          </a:p>
        </p:txBody>
      </p:sp>
      <p:sp>
        <p:nvSpPr>
          <p:cNvPr id="58" name="Oval 5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22</a:t>
            </a:r>
          </a:p>
        </p:txBody>
      </p:sp>
      <p:sp>
        <p:nvSpPr>
          <p:cNvPr id="59" name="Oval 5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21</a:t>
            </a:r>
          </a:p>
        </p:txBody>
      </p:sp>
      <p:sp>
        <p:nvSpPr>
          <p:cNvPr id="60" name="Oval 5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20</a:t>
            </a:r>
          </a:p>
        </p:txBody>
      </p:sp>
      <p:sp>
        <p:nvSpPr>
          <p:cNvPr id="61" name="Oval 6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19</a:t>
            </a:r>
          </a:p>
        </p:txBody>
      </p:sp>
      <p:sp>
        <p:nvSpPr>
          <p:cNvPr id="62" name="Oval 6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18</a:t>
            </a:r>
          </a:p>
        </p:txBody>
      </p:sp>
      <p:sp>
        <p:nvSpPr>
          <p:cNvPr id="63" name="Oval 6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17</a:t>
            </a:r>
          </a:p>
        </p:txBody>
      </p:sp>
      <p:sp>
        <p:nvSpPr>
          <p:cNvPr id="64" name="Oval 6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16</a:t>
            </a:r>
          </a:p>
        </p:txBody>
      </p:sp>
      <p:sp>
        <p:nvSpPr>
          <p:cNvPr id="65" name="Oval 6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15</a:t>
            </a:r>
          </a:p>
        </p:txBody>
      </p:sp>
      <p:sp>
        <p:nvSpPr>
          <p:cNvPr id="66" name="Oval 6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14</a:t>
            </a:r>
          </a:p>
        </p:txBody>
      </p:sp>
      <p:sp>
        <p:nvSpPr>
          <p:cNvPr id="67" name="Oval 6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13</a:t>
            </a:r>
          </a:p>
        </p:txBody>
      </p:sp>
      <p:sp>
        <p:nvSpPr>
          <p:cNvPr id="68" name="Oval 6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12</a:t>
            </a:r>
          </a:p>
        </p:txBody>
      </p:sp>
      <p:sp>
        <p:nvSpPr>
          <p:cNvPr id="69" name="Oval 6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11</a:t>
            </a:r>
          </a:p>
        </p:txBody>
      </p:sp>
      <p:sp>
        <p:nvSpPr>
          <p:cNvPr id="70" name="Oval 6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10</a:t>
            </a:r>
          </a:p>
        </p:txBody>
      </p:sp>
      <p:sp>
        <p:nvSpPr>
          <p:cNvPr id="71" name="Oval 7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9</a:t>
            </a:r>
          </a:p>
        </p:txBody>
      </p:sp>
      <p:sp>
        <p:nvSpPr>
          <p:cNvPr id="72" name="Oval 7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8</a:t>
            </a:r>
          </a:p>
        </p:txBody>
      </p:sp>
      <p:sp>
        <p:nvSpPr>
          <p:cNvPr id="73" name="Oval 7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7</a:t>
            </a:r>
          </a:p>
        </p:txBody>
      </p:sp>
      <p:sp>
        <p:nvSpPr>
          <p:cNvPr id="74" name="Oval 7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</a:t>
            </a:r>
          </a:p>
        </p:txBody>
      </p:sp>
      <p:sp>
        <p:nvSpPr>
          <p:cNvPr id="75" name="Oval 7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76" name="Oval 7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</a:t>
            </a:r>
          </a:p>
        </p:txBody>
      </p:sp>
      <p:sp>
        <p:nvSpPr>
          <p:cNvPr id="77" name="Oval 7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78" name="Oval 7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79" name="Oval 7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80" name="Oval 7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924" tIns="25924" rIns="25924" bIns="25924" rtlCol="0" anchor="ctr"/>
          <a:lstStyle/>
          <a:p>
            <a:pPr algn="ctr"/>
            <a:r>
              <a:rPr lang="tr-TR" sz="2400" b="1" dirty="0">
                <a:solidFill>
                  <a:srgbClr val="FFFF00"/>
                </a:solidFill>
                <a:latin typeface="Comic Sans MS" pitchFamily="66" charset="0"/>
                <a:ea typeface="Segoe UI" pitchFamily="34" charset="0"/>
                <a:cs typeface="Segoe UI" pitchFamily="34" charset="0"/>
              </a:rPr>
              <a:t>Süre bitti</a:t>
            </a:r>
          </a:p>
        </p:txBody>
      </p:sp>
      <p:sp>
        <p:nvSpPr>
          <p:cNvPr id="81" name="Oval 8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08000" rtlCol="0" anchor="ctr"/>
          <a:lstStyle/>
          <a:p>
            <a:pPr algn="ctr"/>
            <a:r>
              <a:rPr lang="tr-TR" sz="1600" b="1" dirty="0">
                <a:solidFill>
                  <a:srgbClr val="FFFF00"/>
                </a:solidFill>
                <a:latin typeface="Comic Sans MS" pitchFamily="66" charset="0"/>
              </a:rPr>
              <a:t>Şimdi cevaplar</a:t>
            </a:r>
          </a:p>
        </p:txBody>
      </p:sp>
      <p:sp>
        <p:nvSpPr>
          <p:cNvPr id="82" name="Oval 8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1600" b="1" dirty="0" smtClean="0">
                <a:solidFill>
                  <a:srgbClr val="FFFF00"/>
                </a:solidFill>
                <a:latin typeface="Comic Sans MS" pitchFamily="66" charset="0"/>
              </a:rPr>
              <a:t>BAŞLA</a:t>
            </a:r>
            <a:endParaRPr lang="tr-TR" sz="1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grpSp>
        <p:nvGrpSpPr>
          <p:cNvPr id="83" name="Grup 82"/>
          <p:cNvGrpSpPr/>
          <p:nvPr/>
        </p:nvGrpSpPr>
        <p:grpSpPr>
          <a:xfrm>
            <a:off x="7304177" y="1029586"/>
            <a:ext cx="1381102" cy="1354323"/>
            <a:chOff x="7353504" y="1349153"/>
            <a:chExt cx="1907400" cy="1872208"/>
          </a:xfrm>
        </p:grpSpPr>
        <p:sp>
          <p:nvSpPr>
            <p:cNvPr id="84" name="Oval 83"/>
            <p:cNvSpPr/>
            <p:nvPr/>
          </p:nvSpPr>
          <p:spPr>
            <a:xfrm>
              <a:off x="7353504" y="1349153"/>
              <a:ext cx="1907400" cy="1872208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FFFFFF"/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sz="2300" b="1" dirty="0">
                <a:solidFill>
                  <a:srgbClr val="FFFF00"/>
                </a:solidFill>
                <a:latin typeface="Comic Sans MS" pitchFamily="66" charset="0"/>
              </a:endParaRPr>
            </a:p>
          </p:txBody>
        </p:sp>
        <p:sp>
          <p:nvSpPr>
            <p:cNvPr id="85" name="WordArt 19"/>
            <p:cNvSpPr>
              <a:spLocks noChangeArrowheads="1" noChangeShapeType="1" noTextEdit="1"/>
            </p:cNvSpPr>
            <p:nvPr/>
          </p:nvSpPr>
          <p:spPr bwMode="auto">
            <a:xfrm rot="6038858">
              <a:off x="7635287" y="1663578"/>
              <a:ext cx="1382044" cy="1225992"/>
            </a:xfrm>
            <a:prstGeom prst="rect">
              <a:avLst/>
            </a:prstGeom>
            <a:noFill/>
            <a:extLst/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Front">
                  <a:rot lat="20639999" lon="20699999" rev="0"/>
                </a:camera>
                <a:lightRig rig="legacyNormal3" dir="l"/>
              </a:scene3d>
              <a:sp3d extrusionH="201600" prstMaterial="legacyPlastic">
                <a:extrusionClr>
                  <a:srgbClr val="FF9966"/>
                </a:extrusionClr>
              </a:sp3d>
            </a:bodyPr>
            <a:lstStyle/>
            <a:p>
              <a:pPr algn="ctr" fontAlgn="auto"/>
              <a:r>
                <a:rPr lang="tr-TR" sz="2600" kern="10" dirty="0">
                  <a:ln w="9525"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atin typeface="Arial Black"/>
                </a:rPr>
                <a:t>?</a:t>
              </a:r>
            </a:p>
          </p:txBody>
        </p:sp>
      </p:grpSp>
      <p:sp>
        <p:nvSpPr>
          <p:cNvPr id="86" name="Oval 85">
            <a:hlinkClick r:id="rId8" action="ppaction://hlinkfile"/>
          </p:cNvPr>
          <p:cNvSpPr/>
          <p:nvPr/>
        </p:nvSpPr>
        <p:spPr>
          <a:xfrm>
            <a:off x="8265787" y="4227934"/>
            <a:ext cx="542697" cy="548023"/>
          </a:xfrm>
          <a:prstGeom prst="ellipse">
            <a:avLst/>
          </a:prstGeom>
          <a:solidFill>
            <a:srgbClr val="BC77E3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764281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1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1" presetClass="emph" presetSubtype="2" repeatCount="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A60A"/>
                                      </p:to>
                                    </p:animClr>
                                    <p:set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000"/>
                            </p:stCondLst>
                            <p:childTnLst>
                              <p:par>
                                <p:cTn id="7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000"/>
                            </p:stCondLst>
                            <p:childTnLst>
                              <p:par>
                                <p:cTn id="8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000"/>
                            </p:stCondLst>
                            <p:childTnLst>
                              <p:par>
                                <p:cTn id="8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0"/>
                            </p:stCondLst>
                            <p:childTnLst>
                              <p:par>
                                <p:cTn id="8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000"/>
                            </p:stCondLst>
                            <p:childTnLst>
                              <p:par>
                                <p:cTn id="9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000"/>
                            </p:stCondLst>
                            <p:childTnLst>
                              <p:par>
                                <p:cTn id="9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000"/>
                            </p:stCondLst>
                            <p:childTnLst>
                              <p:par>
                                <p:cTn id="10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8000"/>
                            </p:stCondLst>
                            <p:childTnLst>
                              <p:par>
                                <p:cTn id="12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3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3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3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22000"/>
                            </p:stCondLst>
                            <p:childTnLst>
                              <p:par>
                                <p:cTn id="13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23000"/>
                            </p:stCondLst>
                            <p:childTnLst>
                              <p:par>
                                <p:cTn id="14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24000"/>
                            </p:stCondLst>
                            <p:childTnLst>
                              <p:par>
                                <p:cTn id="14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5000"/>
                            </p:stCondLst>
                            <p:childTnLst>
                              <p:par>
                                <p:cTn id="14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26000"/>
                            </p:stCondLst>
                            <p:childTnLst>
                              <p:par>
                                <p:cTn id="15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27000"/>
                            </p:stCondLst>
                            <p:childTnLst>
                              <p:par>
                                <p:cTn id="15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28000"/>
                            </p:stCondLst>
                            <p:childTnLst>
                              <p:par>
                                <p:cTn id="15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29000"/>
                            </p:stCondLst>
                            <p:childTnLst>
                              <p:par>
                                <p:cTn id="16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30000"/>
                            </p:stCondLst>
                            <p:childTnLst>
                              <p:par>
                                <p:cTn id="16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31000"/>
                            </p:stCondLst>
                            <p:childTnLst>
                              <p:par>
                                <p:cTn id="16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32000"/>
                            </p:stCondLst>
                            <p:childTnLst>
                              <p:par>
                                <p:cTn id="16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33000"/>
                            </p:stCondLst>
                            <p:childTnLst>
                              <p:par>
                                <p:cTn id="17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34000"/>
                            </p:stCondLst>
                            <p:childTnLst>
                              <p:par>
                                <p:cTn id="17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35000"/>
                            </p:stCondLst>
                            <p:childTnLst>
                              <p:par>
                                <p:cTn id="17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36000"/>
                            </p:stCondLst>
                            <p:childTnLst>
                              <p:par>
                                <p:cTn id="18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37000"/>
                            </p:stCondLst>
                            <p:childTnLst>
                              <p:par>
                                <p:cTn id="18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38000"/>
                            </p:stCondLst>
                            <p:childTnLst>
                              <p:par>
                                <p:cTn id="18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39000"/>
                            </p:stCondLst>
                            <p:childTnLst>
                              <p:par>
                                <p:cTn id="19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40000"/>
                            </p:stCondLst>
                            <p:childTnLst>
                              <p:par>
                                <p:cTn id="19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41000"/>
                            </p:stCondLst>
                            <p:childTnLst>
                              <p:par>
                                <p:cTn id="19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42000"/>
                            </p:stCondLst>
                            <p:childTnLst>
                              <p:par>
                                <p:cTn id="19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43000"/>
                            </p:stCondLst>
                            <p:childTnLst>
                              <p:par>
                                <p:cTn id="20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44000"/>
                            </p:stCondLst>
                            <p:childTnLst>
                              <p:par>
                                <p:cTn id="20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45000"/>
                            </p:stCondLst>
                            <p:childTnLst>
                              <p:par>
                                <p:cTn id="20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46000"/>
                            </p:stCondLst>
                            <p:childTnLst>
                              <p:par>
                                <p:cTn id="2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47000"/>
                            </p:stCondLst>
                            <p:childTnLst>
                              <p:par>
                                <p:cTn id="2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48000"/>
                            </p:stCondLst>
                            <p:childTnLst>
                              <p:par>
                                <p:cTn id="2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49000"/>
                            </p:stCondLst>
                            <p:childTnLst>
                              <p:par>
                                <p:cTn id="2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>
                            <p:stCondLst>
                              <p:cond delay="50000"/>
                            </p:stCondLst>
                            <p:childTnLst>
                              <p:par>
                                <p:cTn id="2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51000"/>
                            </p:stCondLst>
                            <p:childTnLst>
                              <p:par>
                                <p:cTn id="2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52000"/>
                            </p:stCondLst>
                            <p:childTnLst>
                              <p:par>
                                <p:cTn id="2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53000"/>
                            </p:stCondLst>
                            <p:childTnLst>
                              <p:par>
                                <p:cTn id="23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>
                            <p:stCondLst>
                              <p:cond delay="54000"/>
                            </p:stCondLst>
                            <p:childTnLst>
                              <p:par>
                                <p:cTn id="23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7" fill="hold">
                            <p:stCondLst>
                              <p:cond delay="55000"/>
                            </p:stCondLst>
                            <p:childTnLst>
                              <p:par>
                                <p:cTn id="23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>
                            <p:stCondLst>
                              <p:cond delay="56000"/>
                            </p:stCondLst>
                            <p:childTnLst>
                              <p:par>
                                <p:cTn id="24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3" fill="hold">
                            <p:stCondLst>
                              <p:cond delay="57000"/>
                            </p:stCondLst>
                            <p:childTnLst>
                              <p:par>
                                <p:cTn id="24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6" fill="hold">
                            <p:stCondLst>
                              <p:cond delay="58000"/>
                            </p:stCondLst>
                            <p:childTnLst>
                              <p:par>
                                <p:cTn id="24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9" fill="hold">
                            <p:stCondLst>
                              <p:cond delay="59000"/>
                            </p:stCondLst>
                            <p:childTnLst>
                              <p:par>
                                <p:cTn id="25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</p:childTnLst>
        </p:cTn>
      </p:par>
    </p:tnLst>
    <p:bldLst>
      <p:bldP spid="18" grpId="0" animBg="1"/>
      <p:bldP spid="331" grpId="0" animBg="1"/>
      <p:bldP spid="335" grpId="0" animBg="1"/>
      <p:bldP spid="3" grpId="0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2" grpId="1" animBg="1"/>
      <p:bldP spid="82" grpId="2" animBg="1"/>
      <p:bldP spid="8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0" y="2147999"/>
            <a:ext cx="9144000" cy="685485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endParaRPr lang="tr-TR"/>
          </a:p>
        </p:txBody>
      </p:sp>
      <p:sp>
        <p:nvSpPr>
          <p:cNvPr id="3" name="Oval 2"/>
          <p:cNvSpPr/>
          <p:nvPr/>
        </p:nvSpPr>
        <p:spPr>
          <a:xfrm>
            <a:off x="2951820" y="951570"/>
            <a:ext cx="3240360" cy="307834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endParaRPr lang="tr-TR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753" y="1652944"/>
            <a:ext cx="3046493" cy="1675594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tr-TR" sz="4800" b="1" dirty="0" smtClean="0">
                <a:solidFill>
                  <a:srgbClr val="FFFF00"/>
                </a:solidFill>
              </a:rPr>
              <a:t>YEDEK SORULAR</a:t>
            </a:r>
            <a:endParaRPr lang="tr-TR" sz="4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2466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AutoShape 25"/>
          <p:cNvSpPr>
            <a:spLocks noChangeArrowheads="1"/>
          </p:cNvSpPr>
          <p:nvPr/>
        </p:nvSpPr>
        <p:spPr bwMode="auto">
          <a:xfrm>
            <a:off x="5041207" y="3629639"/>
            <a:ext cx="3595128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400" dirty="0"/>
              <a:t> </a:t>
            </a:r>
            <a:r>
              <a:rPr lang="tr-TR" sz="1400" dirty="0" smtClean="0"/>
              <a:t>Nevşehir  - Peribacaları</a:t>
            </a:r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18" name="AutoShape 25"/>
          <p:cNvSpPr>
            <a:spLocks noChangeArrowheads="1"/>
          </p:cNvSpPr>
          <p:nvPr/>
        </p:nvSpPr>
        <p:spPr bwMode="auto">
          <a:xfrm>
            <a:off x="5037415" y="2766282"/>
            <a:ext cx="3579132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400" dirty="0" smtClean="0">
                <a:solidFill>
                  <a:srgbClr val="FFFFFF"/>
                </a:solidFill>
              </a:rPr>
              <a:t>Ağrı –  Uludağ</a:t>
            </a:r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331" name="AutoShape 25"/>
          <p:cNvSpPr>
            <a:spLocks noChangeArrowheads="1"/>
          </p:cNvSpPr>
          <p:nvPr/>
        </p:nvSpPr>
        <p:spPr bwMode="auto">
          <a:xfrm>
            <a:off x="560645" y="306977"/>
            <a:ext cx="8075690" cy="2076932"/>
          </a:xfrm>
          <a:prstGeom prst="flowChartTerminator">
            <a:avLst/>
          </a:prstGeom>
          <a:gradFill flip="none" rotWithShape="1">
            <a:gsLst>
              <a:gs pos="0">
                <a:srgbClr val="000000"/>
              </a:gs>
              <a:gs pos="49000">
                <a:srgbClr val="002060">
                  <a:lumMod val="100000"/>
                </a:srgbClr>
              </a:gs>
              <a:gs pos="50000">
                <a:srgbClr val="002060"/>
              </a:gs>
              <a:gs pos="98000">
                <a:srgbClr val="000000"/>
              </a:gs>
            </a:gsLst>
            <a:lin ang="5400000" scaled="0"/>
            <a:tileRect/>
          </a:gra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155546" tIns="40522" rIns="1140668" bIns="40522" anchor="ctr"/>
          <a:lstStyle/>
          <a:p>
            <a:endParaRPr lang="tr-TR" sz="1400" dirty="0">
              <a:solidFill>
                <a:schemeClr val="tx1"/>
              </a:solidFill>
            </a:endParaRPr>
          </a:p>
        </p:txBody>
      </p:sp>
      <p:sp>
        <p:nvSpPr>
          <p:cNvPr id="333" name="AutoShape 25"/>
          <p:cNvSpPr>
            <a:spLocks noChangeArrowheads="1"/>
          </p:cNvSpPr>
          <p:nvPr/>
        </p:nvSpPr>
        <p:spPr bwMode="auto">
          <a:xfrm>
            <a:off x="879763" y="2766282"/>
            <a:ext cx="3718727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400" dirty="0" smtClean="0"/>
              <a:t>Denizli – Pamukkale Travertenleri</a:t>
            </a:r>
            <a:endParaRPr lang="tr-TR" sz="1400" dirty="0"/>
          </a:p>
        </p:txBody>
      </p:sp>
      <p:sp>
        <p:nvSpPr>
          <p:cNvPr id="334" name="Oval 333"/>
          <p:cNvSpPr/>
          <p:nvPr/>
        </p:nvSpPr>
        <p:spPr>
          <a:xfrm>
            <a:off x="817585" y="2806290"/>
            <a:ext cx="543185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A</a:t>
            </a:r>
          </a:p>
        </p:txBody>
      </p:sp>
      <p:sp>
        <p:nvSpPr>
          <p:cNvPr id="335" name="Oval 334"/>
          <p:cNvSpPr/>
          <p:nvPr/>
        </p:nvSpPr>
        <p:spPr>
          <a:xfrm>
            <a:off x="4965408" y="2806290"/>
            <a:ext cx="542696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B</a:t>
            </a:r>
          </a:p>
        </p:txBody>
      </p:sp>
      <p:sp>
        <p:nvSpPr>
          <p:cNvPr id="195" name="Oval 194"/>
          <p:cNvSpPr/>
          <p:nvPr/>
        </p:nvSpPr>
        <p:spPr>
          <a:xfrm>
            <a:off x="4965408" y="3669446"/>
            <a:ext cx="542697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D</a:t>
            </a:r>
          </a:p>
        </p:txBody>
      </p:sp>
      <p:sp>
        <p:nvSpPr>
          <p:cNvPr id="17" name="AutoShape 25"/>
          <p:cNvSpPr>
            <a:spLocks noChangeArrowheads="1"/>
          </p:cNvSpPr>
          <p:nvPr/>
        </p:nvSpPr>
        <p:spPr bwMode="auto">
          <a:xfrm>
            <a:off x="879763" y="3629639"/>
            <a:ext cx="3718727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400" dirty="0" smtClean="0"/>
              <a:t>Mersin  – Kız Kalesi</a:t>
            </a:r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336" name="Oval 335"/>
          <p:cNvSpPr/>
          <p:nvPr/>
        </p:nvSpPr>
        <p:spPr>
          <a:xfrm>
            <a:off x="814345" y="3656109"/>
            <a:ext cx="546425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C</a:t>
            </a:r>
          </a:p>
        </p:txBody>
      </p:sp>
      <p:grpSp>
        <p:nvGrpSpPr>
          <p:cNvPr id="3" name="Grup 2"/>
          <p:cNvGrpSpPr/>
          <p:nvPr/>
        </p:nvGrpSpPr>
        <p:grpSpPr>
          <a:xfrm>
            <a:off x="266197" y="152463"/>
            <a:ext cx="1227132" cy="1354443"/>
            <a:chOff x="266197" y="152463"/>
            <a:chExt cx="1227132" cy="1354443"/>
          </a:xfrm>
        </p:grpSpPr>
        <p:pic>
          <p:nvPicPr>
            <p:cNvPr id="20" name="Resim 1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 bwMode="auto">
            <a:xfrm>
              <a:off x="266197" y="152463"/>
              <a:ext cx="1227132" cy="135444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1" name="Dikdörtgen 20"/>
            <p:cNvSpPr/>
            <p:nvPr/>
          </p:nvSpPr>
          <p:spPr>
            <a:xfrm>
              <a:off x="330941" y="611721"/>
              <a:ext cx="1000431" cy="512723"/>
            </a:xfrm>
            <a:prstGeom prst="rect">
              <a:avLst/>
            </a:prstGeom>
          </p:spPr>
          <p:txBody>
            <a:bodyPr wrap="square" lIns="81043" tIns="40522" rIns="81043" bIns="40522">
              <a:spAutoFit/>
            </a:bodyPr>
            <a:lstStyle/>
            <a:p>
              <a:pPr algn="ctr"/>
              <a:r>
                <a:rPr lang="tr-TR" sz="1200" b="1" i="1" dirty="0" smtClean="0">
                  <a:solidFill>
                    <a:srgbClr val="7030A0"/>
                  </a:solidFill>
                  <a:latin typeface="Comic Sans MS" panose="030F0702030302020204" pitchFamily="66" charset="0"/>
                </a:rPr>
                <a:t>YEDEK </a:t>
              </a:r>
            </a:p>
            <a:p>
              <a:pPr algn="ctr"/>
              <a:r>
                <a:rPr lang="tr-TR" sz="1600" b="1" i="1" dirty="0" smtClean="0">
                  <a:solidFill>
                    <a:srgbClr val="7030A0"/>
                  </a:solidFill>
                  <a:latin typeface="Comic Sans MS" panose="030F0702030302020204" pitchFamily="66" charset="0"/>
                </a:rPr>
                <a:t>1</a:t>
              </a:r>
              <a:endParaRPr lang="tr-TR" sz="2000" dirty="0">
                <a:solidFill>
                  <a:srgbClr val="7030A0"/>
                </a:solidFill>
                <a:latin typeface="Comic Sans MS" panose="030F0702030302020204" pitchFamily="66" charset="0"/>
              </a:endParaRPr>
            </a:p>
          </p:txBody>
        </p:sp>
      </p:grpSp>
      <p:sp>
        <p:nvSpPr>
          <p:cNvPr id="22" name="Dikdörtgen 21"/>
          <p:cNvSpPr/>
          <p:nvPr/>
        </p:nvSpPr>
        <p:spPr>
          <a:xfrm>
            <a:off x="1619672" y="1206943"/>
            <a:ext cx="6152512" cy="358834"/>
          </a:xfrm>
          <a:prstGeom prst="rect">
            <a:avLst/>
          </a:prstGeom>
        </p:spPr>
        <p:txBody>
          <a:bodyPr wrap="square" lIns="81043" tIns="40522" rIns="81043" bIns="40522">
            <a:spAutoFit/>
          </a:bodyPr>
          <a:lstStyle/>
          <a:p>
            <a:pPr fontAlgn="b"/>
            <a:r>
              <a:rPr lang="tr-TR" sz="1800" dirty="0" smtClean="0">
                <a:solidFill>
                  <a:schemeClr val="bg1"/>
                </a:solidFill>
              </a:rPr>
              <a:t>Aşağıdaki eşleştirmelerinden hangisi yanlıştır?</a:t>
            </a:r>
            <a:endParaRPr lang="tr-TR" sz="1800" dirty="0">
              <a:solidFill>
                <a:srgbClr val="FFC000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4" name="Oval 23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60</a:t>
            </a:r>
          </a:p>
        </p:txBody>
      </p:sp>
      <p:sp>
        <p:nvSpPr>
          <p:cNvPr id="25" name="Oval 24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59</a:t>
            </a:r>
          </a:p>
        </p:txBody>
      </p:sp>
      <p:sp>
        <p:nvSpPr>
          <p:cNvPr id="26" name="Oval 25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58</a:t>
            </a:r>
          </a:p>
        </p:txBody>
      </p:sp>
      <p:sp>
        <p:nvSpPr>
          <p:cNvPr id="27" name="Oval 26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57</a:t>
            </a:r>
          </a:p>
        </p:txBody>
      </p:sp>
      <p:sp>
        <p:nvSpPr>
          <p:cNvPr id="28" name="Oval 27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56</a:t>
            </a:r>
          </a:p>
        </p:txBody>
      </p:sp>
      <p:sp>
        <p:nvSpPr>
          <p:cNvPr id="29" name="Oval 28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55</a:t>
            </a:r>
          </a:p>
        </p:txBody>
      </p:sp>
      <p:sp>
        <p:nvSpPr>
          <p:cNvPr id="30" name="Oval 29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54</a:t>
            </a:r>
          </a:p>
        </p:txBody>
      </p:sp>
      <p:sp>
        <p:nvSpPr>
          <p:cNvPr id="31" name="Oval 30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53</a:t>
            </a:r>
          </a:p>
        </p:txBody>
      </p:sp>
      <p:sp>
        <p:nvSpPr>
          <p:cNvPr id="32" name="Oval 31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52</a:t>
            </a:r>
          </a:p>
        </p:txBody>
      </p:sp>
      <p:sp>
        <p:nvSpPr>
          <p:cNvPr id="33" name="Oval 32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51</a:t>
            </a:r>
          </a:p>
        </p:txBody>
      </p:sp>
      <p:sp>
        <p:nvSpPr>
          <p:cNvPr id="34" name="Oval 33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50</a:t>
            </a:r>
          </a:p>
        </p:txBody>
      </p:sp>
      <p:sp>
        <p:nvSpPr>
          <p:cNvPr id="35" name="Oval 34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49</a:t>
            </a:r>
          </a:p>
        </p:txBody>
      </p:sp>
      <p:sp>
        <p:nvSpPr>
          <p:cNvPr id="36" name="Oval 35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48</a:t>
            </a:r>
          </a:p>
        </p:txBody>
      </p:sp>
      <p:sp>
        <p:nvSpPr>
          <p:cNvPr id="37" name="Oval 36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47</a:t>
            </a:r>
          </a:p>
        </p:txBody>
      </p:sp>
      <p:sp>
        <p:nvSpPr>
          <p:cNvPr id="38" name="Oval 37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46</a:t>
            </a:r>
          </a:p>
        </p:txBody>
      </p:sp>
      <p:sp>
        <p:nvSpPr>
          <p:cNvPr id="39" name="Oval 38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45</a:t>
            </a:r>
          </a:p>
        </p:txBody>
      </p:sp>
      <p:sp>
        <p:nvSpPr>
          <p:cNvPr id="40" name="Oval 39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44</a:t>
            </a:r>
          </a:p>
        </p:txBody>
      </p:sp>
      <p:sp>
        <p:nvSpPr>
          <p:cNvPr id="41" name="Oval 40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43</a:t>
            </a:r>
          </a:p>
        </p:txBody>
      </p:sp>
      <p:sp>
        <p:nvSpPr>
          <p:cNvPr id="42" name="Oval 41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42</a:t>
            </a:r>
          </a:p>
        </p:txBody>
      </p:sp>
      <p:sp>
        <p:nvSpPr>
          <p:cNvPr id="43" name="Oval 42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41</a:t>
            </a:r>
          </a:p>
        </p:txBody>
      </p:sp>
      <p:sp>
        <p:nvSpPr>
          <p:cNvPr id="44" name="Oval 43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40</a:t>
            </a:r>
          </a:p>
        </p:txBody>
      </p:sp>
      <p:sp>
        <p:nvSpPr>
          <p:cNvPr id="45" name="Oval 44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39</a:t>
            </a:r>
          </a:p>
        </p:txBody>
      </p:sp>
      <p:sp>
        <p:nvSpPr>
          <p:cNvPr id="46" name="Oval 45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38</a:t>
            </a:r>
          </a:p>
        </p:txBody>
      </p:sp>
      <p:sp>
        <p:nvSpPr>
          <p:cNvPr id="47" name="Oval 46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37</a:t>
            </a:r>
          </a:p>
        </p:txBody>
      </p:sp>
      <p:sp>
        <p:nvSpPr>
          <p:cNvPr id="48" name="Oval 47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36</a:t>
            </a:r>
          </a:p>
        </p:txBody>
      </p:sp>
      <p:sp>
        <p:nvSpPr>
          <p:cNvPr id="49" name="Oval 48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35</a:t>
            </a:r>
          </a:p>
        </p:txBody>
      </p:sp>
      <p:sp>
        <p:nvSpPr>
          <p:cNvPr id="50" name="Oval 49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34</a:t>
            </a:r>
          </a:p>
        </p:txBody>
      </p:sp>
      <p:sp>
        <p:nvSpPr>
          <p:cNvPr id="51" name="Oval 50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33</a:t>
            </a:r>
          </a:p>
        </p:txBody>
      </p:sp>
      <p:sp>
        <p:nvSpPr>
          <p:cNvPr id="52" name="Oval 51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32</a:t>
            </a:r>
          </a:p>
        </p:txBody>
      </p:sp>
      <p:sp>
        <p:nvSpPr>
          <p:cNvPr id="53" name="Oval 52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31</a:t>
            </a:r>
          </a:p>
        </p:txBody>
      </p:sp>
      <p:sp>
        <p:nvSpPr>
          <p:cNvPr id="54" name="Oval 53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30</a:t>
            </a:r>
          </a:p>
        </p:txBody>
      </p:sp>
      <p:sp>
        <p:nvSpPr>
          <p:cNvPr id="55" name="Oval 54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29</a:t>
            </a:r>
          </a:p>
        </p:txBody>
      </p:sp>
      <p:sp>
        <p:nvSpPr>
          <p:cNvPr id="56" name="Oval 55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28</a:t>
            </a:r>
          </a:p>
        </p:txBody>
      </p:sp>
      <p:sp>
        <p:nvSpPr>
          <p:cNvPr id="57" name="Oval 56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27</a:t>
            </a:r>
          </a:p>
        </p:txBody>
      </p:sp>
      <p:sp>
        <p:nvSpPr>
          <p:cNvPr id="58" name="Oval 57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26</a:t>
            </a:r>
          </a:p>
        </p:txBody>
      </p:sp>
      <p:sp>
        <p:nvSpPr>
          <p:cNvPr id="59" name="Oval 58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25</a:t>
            </a:r>
          </a:p>
        </p:txBody>
      </p:sp>
      <p:sp>
        <p:nvSpPr>
          <p:cNvPr id="60" name="Oval 59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24</a:t>
            </a:r>
          </a:p>
        </p:txBody>
      </p:sp>
      <p:sp>
        <p:nvSpPr>
          <p:cNvPr id="61" name="Oval 60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23</a:t>
            </a:r>
          </a:p>
        </p:txBody>
      </p:sp>
      <p:sp>
        <p:nvSpPr>
          <p:cNvPr id="62" name="Oval 61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22</a:t>
            </a:r>
          </a:p>
        </p:txBody>
      </p:sp>
      <p:sp>
        <p:nvSpPr>
          <p:cNvPr id="63" name="Oval 62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21</a:t>
            </a:r>
          </a:p>
        </p:txBody>
      </p:sp>
      <p:sp>
        <p:nvSpPr>
          <p:cNvPr id="64" name="Oval 63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20</a:t>
            </a:r>
          </a:p>
        </p:txBody>
      </p:sp>
      <p:sp>
        <p:nvSpPr>
          <p:cNvPr id="65" name="Oval 64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19</a:t>
            </a:r>
          </a:p>
        </p:txBody>
      </p:sp>
      <p:sp>
        <p:nvSpPr>
          <p:cNvPr id="66" name="Oval 65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18</a:t>
            </a:r>
          </a:p>
        </p:txBody>
      </p:sp>
      <p:sp>
        <p:nvSpPr>
          <p:cNvPr id="67" name="Oval 66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17</a:t>
            </a:r>
          </a:p>
        </p:txBody>
      </p:sp>
      <p:sp>
        <p:nvSpPr>
          <p:cNvPr id="68" name="Oval 67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16</a:t>
            </a:r>
          </a:p>
        </p:txBody>
      </p:sp>
      <p:sp>
        <p:nvSpPr>
          <p:cNvPr id="69" name="Oval 68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15</a:t>
            </a:r>
          </a:p>
        </p:txBody>
      </p:sp>
      <p:sp>
        <p:nvSpPr>
          <p:cNvPr id="70" name="Oval 69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14</a:t>
            </a:r>
          </a:p>
        </p:txBody>
      </p:sp>
      <p:sp>
        <p:nvSpPr>
          <p:cNvPr id="71" name="Oval 70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13</a:t>
            </a:r>
          </a:p>
        </p:txBody>
      </p:sp>
      <p:sp>
        <p:nvSpPr>
          <p:cNvPr id="72" name="Oval 71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12</a:t>
            </a:r>
          </a:p>
        </p:txBody>
      </p:sp>
      <p:sp>
        <p:nvSpPr>
          <p:cNvPr id="73" name="Oval 72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11</a:t>
            </a:r>
          </a:p>
        </p:txBody>
      </p:sp>
      <p:sp>
        <p:nvSpPr>
          <p:cNvPr id="74" name="Oval 73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10</a:t>
            </a:r>
          </a:p>
        </p:txBody>
      </p:sp>
      <p:sp>
        <p:nvSpPr>
          <p:cNvPr id="75" name="Oval 74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9</a:t>
            </a:r>
          </a:p>
        </p:txBody>
      </p:sp>
      <p:sp>
        <p:nvSpPr>
          <p:cNvPr id="76" name="Oval 75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8</a:t>
            </a:r>
          </a:p>
        </p:txBody>
      </p:sp>
      <p:sp>
        <p:nvSpPr>
          <p:cNvPr id="77" name="Oval 76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7</a:t>
            </a:r>
          </a:p>
        </p:txBody>
      </p:sp>
      <p:sp>
        <p:nvSpPr>
          <p:cNvPr id="78" name="Oval 77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</a:t>
            </a:r>
          </a:p>
        </p:txBody>
      </p:sp>
      <p:sp>
        <p:nvSpPr>
          <p:cNvPr id="79" name="Oval 78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80" name="Oval 79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</a:t>
            </a:r>
          </a:p>
        </p:txBody>
      </p:sp>
      <p:sp>
        <p:nvSpPr>
          <p:cNvPr id="81" name="Oval 80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82" name="Oval 81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83" name="Oval 82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84" name="Oval 83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924" tIns="25924" rIns="25924" bIns="25924" rtlCol="0" anchor="ctr"/>
          <a:lstStyle/>
          <a:p>
            <a:pPr algn="ctr"/>
            <a:r>
              <a:rPr lang="tr-TR" sz="2400" b="1" dirty="0">
                <a:solidFill>
                  <a:srgbClr val="FFFF00"/>
                </a:solidFill>
                <a:latin typeface="Comic Sans MS" pitchFamily="66" charset="0"/>
                <a:ea typeface="Segoe UI" pitchFamily="34" charset="0"/>
                <a:cs typeface="Segoe UI" pitchFamily="34" charset="0"/>
              </a:rPr>
              <a:t>Süre bitti</a:t>
            </a:r>
          </a:p>
        </p:txBody>
      </p:sp>
      <p:sp>
        <p:nvSpPr>
          <p:cNvPr id="85" name="Oval 84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08000" rtlCol="0" anchor="ctr"/>
          <a:lstStyle/>
          <a:p>
            <a:pPr algn="ctr"/>
            <a:r>
              <a:rPr lang="tr-TR" sz="1600" b="1" dirty="0">
                <a:solidFill>
                  <a:srgbClr val="FFFF00"/>
                </a:solidFill>
                <a:latin typeface="Comic Sans MS" pitchFamily="66" charset="0"/>
              </a:rPr>
              <a:t>Şimdi cevaplar</a:t>
            </a:r>
          </a:p>
        </p:txBody>
      </p:sp>
      <p:sp>
        <p:nvSpPr>
          <p:cNvPr id="86" name="Oval 85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1600" b="1" dirty="0" smtClean="0">
                <a:solidFill>
                  <a:srgbClr val="FFFF00"/>
                </a:solidFill>
                <a:latin typeface="Comic Sans MS" pitchFamily="66" charset="0"/>
              </a:rPr>
              <a:t>BAŞLA</a:t>
            </a:r>
            <a:endParaRPr lang="tr-TR" sz="1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grpSp>
        <p:nvGrpSpPr>
          <p:cNvPr id="87" name="Grup 86"/>
          <p:cNvGrpSpPr/>
          <p:nvPr/>
        </p:nvGrpSpPr>
        <p:grpSpPr>
          <a:xfrm>
            <a:off x="7367362" y="1145419"/>
            <a:ext cx="1381102" cy="1354323"/>
            <a:chOff x="7353504" y="1349153"/>
            <a:chExt cx="1907400" cy="1872208"/>
          </a:xfrm>
        </p:grpSpPr>
        <p:sp>
          <p:nvSpPr>
            <p:cNvPr id="88" name="Oval 87"/>
            <p:cNvSpPr/>
            <p:nvPr/>
          </p:nvSpPr>
          <p:spPr>
            <a:xfrm>
              <a:off x="7353504" y="1349153"/>
              <a:ext cx="1907400" cy="1872208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FFFFFF"/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sz="2300" b="1" dirty="0">
                <a:solidFill>
                  <a:srgbClr val="FFFF00"/>
                </a:solidFill>
                <a:latin typeface="Comic Sans MS" pitchFamily="66" charset="0"/>
              </a:endParaRPr>
            </a:p>
          </p:txBody>
        </p:sp>
        <p:sp>
          <p:nvSpPr>
            <p:cNvPr id="89" name="WordArt 19"/>
            <p:cNvSpPr>
              <a:spLocks noChangeArrowheads="1" noChangeShapeType="1" noTextEdit="1"/>
            </p:cNvSpPr>
            <p:nvPr/>
          </p:nvSpPr>
          <p:spPr bwMode="auto">
            <a:xfrm rot="6038858">
              <a:off x="7635287" y="1663578"/>
              <a:ext cx="1382044" cy="1225992"/>
            </a:xfrm>
            <a:prstGeom prst="rect">
              <a:avLst/>
            </a:prstGeom>
            <a:noFill/>
            <a:extLst/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Front">
                  <a:rot lat="20639999" lon="20699999" rev="0"/>
                </a:camera>
                <a:lightRig rig="legacyNormal3" dir="l"/>
              </a:scene3d>
              <a:sp3d extrusionH="201600" prstMaterial="legacyPlastic">
                <a:extrusionClr>
                  <a:srgbClr val="FF9966"/>
                </a:extrusionClr>
              </a:sp3d>
            </a:bodyPr>
            <a:lstStyle/>
            <a:p>
              <a:pPr algn="ctr" fontAlgn="auto"/>
              <a:r>
                <a:rPr lang="tr-TR" sz="2600" kern="10" dirty="0">
                  <a:ln w="9525"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atin typeface="Arial Black"/>
                </a:rPr>
                <a:t>?</a:t>
              </a:r>
            </a:p>
          </p:txBody>
        </p:sp>
      </p:grpSp>
      <p:sp>
        <p:nvSpPr>
          <p:cNvPr id="90" name="Oval 89">
            <a:hlinkClick r:id="rId8" action="ppaction://hlinkfile"/>
          </p:cNvPr>
          <p:cNvSpPr/>
          <p:nvPr/>
        </p:nvSpPr>
        <p:spPr>
          <a:xfrm>
            <a:off x="8490065" y="120258"/>
            <a:ext cx="542697" cy="548023"/>
          </a:xfrm>
          <a:prstGeom prst="ellipse">
            <a:avLst/>
          </a:prstGeom>
          <a:solidFill>
            <a:srgbClr val="BC77E3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1959024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15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650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65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15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650"/>
                            </p:stCondLst>
                            <p:childTnLst>
                              <p:par>
                                <p:cTn id="5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150"/>
                            </p:stCondLst>
                            <p:childTnLst>
                              <p:par>
                                <p:cTn id="6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A60A"/>
                                      </p:to>
                                    </p:animClr>
                                    <p:set>
                                      <p:cBhvr>
                                        <p:cTn id="8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0"/>
                            </p:stCondLst>
                            <p:childTnLst>
                              <p:par>
                                <p:cTn id="8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000"/>
                            </p:stCondLst>
                            <p:childTnLst>
                              <p:par>
                                <p:cTn id="10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000"/>
                            </p:stCondLst>
                            <p:childTnLst>
                              <p:par>
                                <p:cTn id="10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000"/>
                            </p:stCondLst>
                            <p:childTnLst>
                              <p:par>
                                <p:cTn id="1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8000"/>
                            </p:stCondLst>
                            <p:childTnLst>
                              <p:par>
                                <p:cTn id="1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9000"/>
                            </p:stCondLst>
                            <p:childTnLst>
                              <p:par>
                                <p:cTn id="1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4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5000"/>
                            </p:stCondLst>
                            <p:childTnLst>
                              <p:par>
                                <p:cTn id="14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6000"/>
                            </p:stCondLst>
                            <p:childTnLst>
                              <p:par>
                                <p:cTn id="14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7000"/>
                            </p:stCondLst>
                            <p:childTnLst>
                              <p:par>
                                <p:cTn id="15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8000"/>
                            </p:stCondLst>
                            <p:childTnLst>
                              <p:par>
                                <p:cTn id="15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20000"/>
                            </p:stCondLst>
                            <p:childTnLst>
                              <p:par>
                                <p:cTn id="15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6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22000"/>
                            </p:stCondLst>
                            <p:childTnLst>
                              <p:par>
                                <p:cTn id="16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25000"/>
                            </p:stCondLst>
                            <p:childTnLst>
                              <p:par>
                                <p:cTn id="17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26000"/>
                            </p:stCondLst>
                            <p:childTnLst>
                              <p:par>
                                <p:cTn id="17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27000"/>
                            </p:stCondLst>
                            <p:childTnLst>
                              <p:par>
                                <p:cTn id="18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8000"/>
                            </p:stCondLst>
                            <p:childTnLst>
                              <p:par>
                                <p:cTn id="18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29000"/>
                            </p:stCondLst>
                            <p:childTnLst>
                              <p:par>
                                <p:cTn id="18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30000"/>
                            </p:stCondLst>
                            <p:childTnLst>
                              <p:par>
                                <p:cTn id="18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31000"/>
                            </p:stCondLst>
                            <p:childTnLst>
                              <p:par>
                                <p:cTn id="19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32000"/>
                            </p:stCondLst>
                            <p:childTnLst>
                              <p:par>
                                <p:cTn id="19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33000"/>
                            </p:stCondLst>
                            <p:childTnLst>
                              <p:par>
                                <p:cTn id="19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34000"/>
                            </p:stCondLst>
                            <p:childTnLst>
                              <p:par>
                                <p:cTn id="20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35000"/>
                            </p:stCondLst>
                            <p:childTnLst>
                              <p:par>
                                <p:cTn id="20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0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37000"/>
                            </p:stCondLst>
                            <p:childTnLst>
                              <p:par>
                                <p:cTn id="21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38000"/>
                            </p:stCondLst>
                            <p:childTnLst>
                              <p:par>
                                <p:cTn id="21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39000"/>
                            </p:stCondLst>
                            <p:childTnLst>
                              <p:par>
                                <p:cTn id="21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40000"/>
                            </p:stCondLst>
                            <p:childTnLst>
                              <p:par>
                                <p:cTn id="21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41000"/>
                            </p:stCondLst>
                            <p:childTnLst>
                              <p:par>
                                <p:cTn id="22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42000"/>
                            </p:stCondLst>
                            <p:childTnLst>
                              <p:par>
                                <p:cTn id="22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43000"/>
                            </p:stCondLst>
                            <p:childTnLst>
                              <p:par>
                                <p:cTn id="22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44000"/>
                            </p:stCondLst>
                            <p:childTnLst>
                              <p:par>
                                <p:cTn id="23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45000"/>
                            </p:stCondLst>
                            <p:childTnLst>
                              <p:par>
                                <p:cTn id="23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46000"/>
                            </p:stCondLst>
                            <p:childTnLst>
                              <p:par>
                                <p:cTn id="23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47000"/>
                            </p:stCondLst>
                            <p:childTnLst>
                              <p:par>
                                <p:cTn id="24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48000"/>
                            </p:stCondLst>
                            <p:childTnLst>
                              <p:par>
                                <p:cTn id="24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49000"/>
                            </p:stCondLst>
                            <p:childTnLst>
                              <p:par>
                                <p:cTn id="24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50000"/>
                            </p:stCondLst>
                            <p:childTnLst>
                              <p:par>
                                <p:cTn id="24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51000"/>
                            </p:stCondLst>
                            <p:childTnLst>
                              <p:par>
                                <p:cTn id="25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52000"/>
                            </p:stCondLst>
                            <p:childTnLst>
                              <p:par>
                                <p:cTn id="25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>
                            <p:stCondLst>
                              <p:cond delay="53000"/>
                            </p:stCondLst>
                            <p:childTnLst>
                              <p:par>
                                <p:cTn id="25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54000"/>
                            </p:stCondLst>
                            <p:childTnLst>
                              <p:par>
                                <p:cTn id="26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55000"/>
                            </p:stCondLst>
                            <p:childTnLst>
                              <p:par>
                                <p:cTn id="26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>
                            <p:stCondLst>
                              <p:cond delay="56000"/>
                            </p:stCondLst>
                            <p:childTnLst>
                              <p:par>
                                <p:cTn id="26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9" fill="hold">
                            <p:stCondLst>
                              <p:cond delay="57000"/>
                            </p:stCondLst>
                            <p:childTnLst>
                              <p:par>
                                <p:cTn id="27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58000"/>
                            </p:stCondLst>
                            <p:childTnLst>
                              <p:par>
                                <p:cTn id="27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>
                            <p:stCondLst>
                              <p:cond delay="59000"/>
                            </p:stCondLst>
                            <p:childTnLst>
                              <p:par>
                                <p:cTn id="27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</p:childTnLst>
        </p:cTn>
      </p:par>
    </p:tnLst>
    <p:bldLst>
      <p:bldP spid="19" grpId="0" animBg="1"/>
      <p:bldP spid="18" grpId="0" animBg="1"/>
      <p:bldP spid="331" grpId="0" animBg="1"/>
      <p:bldP spid="333" grpId="0" animBg="1"/>
      <p:bldP spid="334" grpId="0" animBg="1"/>
      <p:bldP spid="335" grpId="0" animBg="1"/>
      <p:bldP spid="195" grpId="0" animBg="1"/>
      <p:bldP spid="17" grpId="0" animBg="1"/>
      <p:bldP spid="336" grpId="0" animBg="1"/>
      <p:bldP spid="22" grpId="0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6" grpId="1" animBg="1"/>
      <p:bldP spid="86" grpId="2" animBg="1"/>
      <p:bldP spid="90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AutoShape 25"/>
          <p:cNvSpPr>
            <a:spLocks noChangeArrowheads="1"/>
          </p:cNvSpPr>
          <p:nvPr/>
        </p:nvSpPr>
        <p:spPr bwMode="auto">
          <a:xfrm>
            <a:off x="5041207" y="3629639"/>
            <a:ext cx="3595128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200" dirty="0" smtClean="0">
                <a:solidFill>
                  <a:srgbClr val="FFFFFF"/>
                </a:solidFill>
              </a:rPr>
              <a:t>Batman  </a:t>
            </a:r>
            <a:endParaRPr lang="tr-TR" sz="1200" dirty="0">
              <a:solidFill>
                <a:srgbClr val="FFFFFF"/>
              </a:solidFill>
            </a:endParaRPr>
          </a:p>
        </p:txBody>
      </p:sp>
      <p:sp>
        <p:nvSpPr>
          <p:cNvPr id="18" name="AutoShape 25"/>
          <p:cNvSpPr>
            <a:spLocks noChangeArrowheads="1"/>
          </p:cNvSpPr>
          <p:nvPr/>
        </p:nvSpPr>
        <p:spPr bwMode="auto">
          <a:xfrm>
            <a:off x="5037415" y="2766282"/>
            <a:ext cx="3579132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200" dirty="0" smtClean="0">
                <a:solidFill>
                  <a:srgbClr val="FFFFFF"/>
                </a:solidFill>
              </a:rPr>
              <a:t>Diyarbakır </a:t>
            </a:r>
            <a:endParaRPr lang="tr-TR" sz="1200" dirty="0">
              <a:solidFill>
                <a:srgbClr val="FFFFFF"/>
              </a:solidFill>
            </a:endParaRPr>
          </a:p>
        </p:txBody>
      </p:sp>
      <p:sp>
        <p:nvSpPr>
          <p:cNvPr id="331" name="AutoShape 25"/>
          <p:cNvSpPr>
            <a:spLocks noChangeArrowheads="1"/>
          </p:cNvSpPr>
          <p:nvPr/>
        </p:nvSpPr>
        <p:spPr bwMode="auto">
          <a:xfrm>
            <a:off x="560645" y="306977"/>
            <a:ext cx="8075690" cy="2076932"/>
          </a:xfrm>
          <a:prstGeom prst="flowChartTerminator">
            <a:avLst/>
          </a:prstGeom>
          <a:gradFill flip="none" rotWithShape="1">
            <a:gsLst>
              <a:gs pos="0">
                <a:srgbClr val="000000"/>
              </a:gs>
              <a:gs pos="49000">
                <a:srgbClr val="002060">
                  <a:lumMod val="100000"/>
                </a:srgbClr>
              </a:gs>
              <a:gs pos="50000">
                <a:srgbClr val="002060"/>
              </a:gs>
              <a:gs pos="98000">
                <a:srgbClr val="000000"/>
              </a:gs>
            </a:gsLst>
            <a:lin ang="5400000" scaled="0"/>
            <a:tileRect/>
          </a:gra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155546" tIns="40522" rIns="1140668" bIns="40522" anchor="ctr"/>
          <a:lstStyle/>
          <a:p>
            <a:endParaRPr lang="tr-TR" sz="1400" dirty="0">
              <a:solidFill>
                <a:schemeClr val="tx1"/>
              </a:solidFill>
            </a:endParaRPr>
          </a:p>
        </p:txBody>
      </p:sp>
      <p:sp>
        <p:nvSpPr>
          <p:cNvPr id="333" name="AutoShape 25"/>
          <p:cNvSpPr>
            <a:spLocks noChangeArrowheads="1"/>
          </p:cNvSpPr>
          <p:nvPr/>
        </p:nvSpPr>
        <p:spPr bwMode="auto">
          <a:xfrm>
            <a:off x="879763" y="2766282"/>
            <a:ext cx="3718727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400" dirty="0" smtClean="0">
                <a:solidFill>
                  <a:srgbClr val="FFFFFF"/>
                </a:solidFill>
              </a:rPr>
              <a:t>Van </a:t>
            </a:r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334" name="Oval 333"/>
          <p:cNvSpPr/>
          <p:nvPr/>
        </p:nvSpPr>
        <p:spPr>
          <a:xfrm>
            <a:off x="817585" y="2806290"/>
            <a:ext cx="543185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A</a:t>
            </a:r>
          </a:p>
        </p:txBody>
      </p:sp>
      <p:sp>
        <p:nvSpPr>
          <p:cNvPr id="335" name="Oval 334"/>
          <p:cNvSpPr/>
          <p:nvPr/>
        </p:nvSpPr>
        <p:spPr>
          <a:xfrm>
            <a:off x="4965408" y="2806290"/>
            <a:ext cx="542696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B</a:t>
            </a:r>
          </a:p>
        </p:txBody>
      </p:sp>
      <p:sp>
        <p:nvSpPr>
          <p:cNvPr id="2" name="Dikdörtgen 1"/>
          <p:cNvSpPr/>
          <p:nvPr/>
        </p:nvSpPr>
        <p:spPr>
          <a:xfrm>
            <a:off x="1502950" y="1127189"/>
            <a:ext cx="5904656" cy="635833"/>
          </a:xfrm>
          <a:prstGeom prst="rect">
            <a:avLst/>
          </a:prstGeom>
        </p:spPr>
        <p:txBody>
          <a:bodyPr wrap="square" lIns="81043" tIns="40522" rIns="81043" bIns="40522">
            <a:spAutoFit/>
          </a:bodyPr>
          <a:lstStyle/>
          <a:p>
            <a:r>
              <a:rPr lang="tr-TR" sz="1800" dirty="0" smtClean="0">
                <a:solidFill>
                  <a:schemeClr val="bg1"/>
                </a:solidFill>
              </a:rPr>
              <a:t>Aşağıdaki illerden hangisinin Muş ile sınırı yoktur? </a:t>
            </a:r>
          </a:p>
          <a:p>
            <a:r>
              <a:rPr lang="tr-TR" sz="1800" dirty="0" smtClean="0">
                <a:solidFill>
                  <a:schemeClr val="bg1"/>
                </a:solidFill>
              </a:rPr>
              <a:t>(komşusu değildir)</a:t>
            </a:r>
            <a:endParaRPr lang="tr-TR" sz="1800" dirty="0">
              <a:solidFill>
                <a:srgbClr val="FFC000"/>
              </a:solidFill>
            </a:endParaRPr>
          </a:p>
        </p:txBody>
      </p:sp>
      <p:sp>
        <p:nvSpPr>
          <p:cNvPr id="195" name="Oval 194"/>
          <p:cNvSpPr/>
          <p:nvPr/>
        </p:nvSpPr>
        <p:spPr>
          <a:xfrm>
            <a:off x="4965408" y="3669446"/>
            <a:ext cx="542697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D</a:t>
            </a:r>
          </a:p>
        </p:txBody>
      </p:sp>
      <p:sp>
        <p:nvSpPr>
          <p:cNvPr id="17" name="AutoShape 25"/>
          <p:cNvSpPr>
            <a:spLocks noChangeArrowheads="1"/>
          </p:cNvSpPr>
          <p:nvPr/>
        </p:nvSpPr>
        <p:spPr bwMode="auto">
          <a:xfrm>
            <a:off x="879763" y="3629639"/>
            <a:ext cx="3718727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400" dirty="0" smtClean="0">
                <a:solidFill>
                  <a:srgbClr val="FFFFFF"/>
                </a:solidFill>
              </a:rPr>
              <a:t>Ağrı </a:t>
            </a:r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336" name="Oval 335"/>
          <p:cNvSpPr/>
          <p:nvPr/>
        </p:nvSpPr>
        <p:spPr>
          <a:xfrm>
            <a:off x="814345" y="3656109"/>
            <a:ext cx="546425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C</a:t>
            </a:r>
          </a:p>
        </p:txBody>
      </p:sp>
      <p:grpSp>
        <p:nvGrpSpPr>
          <p:cNvPr id="3" name="Grup 2"/>
          <p:cNvGrpSpPr/>
          <p:nvPr/>
        </p:nvGrpSpPr>
        <p:grpSpPr>
          <a:xfrm>
            <a:off x="266197" y="152463"/>
            <a:ext cx="1227132" cy="1354443"/>
            <a:chOff x="266197" y="152463"/>
            <a:chExt cx="1227132" cy="1354443"/>
          </a:xfrm>
        </p:grpSpPr>
        <p:pic>
          <p:nvPicPr>
            <p:cNvPr id="20" name="Resim 1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 bwMode="auto">
            <a:xfrm>
              <a:off x="266197" y="152463"/>
              <a:ext cx="1227132" cy="135444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1" name="Dikdörtgen 20"/>
            <p:cNvSpPr/>
            <p:nvPr/>
          </p:nvSpPr>
          <p:spPr>
            <a:xfrm>
              <a:off x="312314" y="601020"/>
              <a:ext cx="1088126" cy="574278"/>
            </a:xfrm>
            <a:prstGeom prst="rect">
              <a:avLst/>
            </a:prstGeom>
          </p:spPr>
          <p:txBody>
            <a:bodyPr wrap="square" lIns="81043" tIns="40522" rIns="81043" bIns="40522">
              <a:spAutoFit/>
            </a:bodyPr>
            <a:lstStyle/>
            <a:p>
              <a:pPr algn="ctr"/>
              <a:r>
                <a:rPr lang="tr-TR" sz="1200" b="1" i="1" dirty="0" smtClean="0">
                  <a:solidFill>
                    <a:srgbClr val="7030A0"/>
                  </a:solidFill>
                  <a:latin typeface="Comic Sans MS" panose="030F0702030302020204" pitchFamily="66" charset="0"/>
                </a:rPr>
                <a:t>YEDEK</a:t>
              </a:r>
            </a:p>
            <a:p>
              <a:pPr algn="ctr"/>
              <a:r>
                <a:rPr lang="tr-TR" sz="2000" b="1" i="1" dirty="0" smtClean="0">
                  <a:solidFill>
                    <a:srgbClr val="7030A0"/>
                  </a:solidFill>
                  <a:latin typeface="Comic Sans MS" panose="030F0702030302020204" pitchFamily="66" charset="0"/>
                </a:rPr>
                <a:t>2</a:t>
              </a:r>
              <a:endParaRPr lang="tr-TR" sz="2000" dirty="0">
                <a:solidFill>
                  <a:srgbClr val="7030A0"/>
                </a:solidFill>
                <a:latin typeface="Comic Sans MS" panose="030F0702030302020204" pitchFamily="66" charset="0"/>
              </a:endParaRPr>
            </a:p>
          </p:txBody>
        </p:sp>
      </p:grpSp>
      <p:sp>
        <p:nvSpPr>
          <p:cNvPr id="22" name="Oval 2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3" name="Oval 2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60</a:t>
            </a:r>
          </a:p>
        </p:txBody>
      </p:sp>
      <p:sp>
        <p:nvSpPr>
          <p:cNvPr id="24" name="Oval 2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59</a:t>
            </a:r>
          </a:p>
        </p:txBody>
      </p:sp>
      <p:sp>
        <p:nvSpPr>
          <p:cNvPr id="25" name="Oval 2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58</a:t>
            </a:r>
          </a:p>
        </p:txBody>
      </p:sp>
      <p:sp>
        <p:nvSpPr>
          <p:cNvPr id="26" name="Oval 2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57</a:t>
            </a:r>
          </a:p>
        </p:txBody>
      </p:sp>
      <p:sp>
        <p:nvSpPr>
          <p:cNvPr id="27" name="Oval 2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56</a:t>
            </a:r>
          </a:p>
        </p:txBody>
      </p:sp>
      <p:sp>
        <p:nvSpPr>
          <p:cNvPr id="28" name="Oval 2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55</a:t>
            </a:r>
          </a:p>
        </p:txBody>
      </p:sp>
      <p:sp>
        <p:nvSpPr>
          <p:cNvPr id="29" name="Oval 2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54</a:t>
            </a:r>
          </a:p>
        </p:txBody>
      </p:sp>
      <p:sp>
        <p:nvSpPr>
          <p:cNvPr id="30" name="Oval 2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53</a:t>
            </a:r>
          </a:p>
        </p:txBody>
      </p:sp>
      <p:sp>
        <p:nvSpPr>
          <p:cNvPr id="31" name="Oval 3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52</a:t>
            </a:r>
          </a:p>
        </p:txBody>
      </p:sp>
      <p:sp>
        <p:nvSpPr>
          <p:cNvPr id="32" name="Oval 3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51</a:t>
            </a:r>
          </a:p>
        </p:txBody>
      </p:sp>
      <p:sp>
        <p:nvSpPr>
          <p:cNvPr id="33" name="Oval 3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50</a:t>
            </a:r>
          </a:p>
        </p:txBody>
      </p:sp>
      <p:sp>
        <p:nvSpPr>
          <p:cNvPr id="34" name="Oval 3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49</a:t>
            </a:r>
          </a:p>
        </p:txBody>
      </p:sp>
      <p:sp>
        <p:nvSpPr>
          <p:cNvPr id="35" name="Oval 3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48</a:t>
            </a:r>
          </a:p>
        </p:txBody>
      </p:sp>
      <p:sp>
        <p:nvSpPr>
          <p:cNvPr id="36" name="Oval 3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47</a:t>
            </a:r>
          </a:p>
        </p:txBody>
      </p:sp>
      <p:sp>
        <p:nvSpPr>
          <p:cNvPr id="37" name="Oval 3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46</a:t>
            </a:r>
          </a:p>
        </p:txBody>
      </p:sp>
      <p:sp>
        <p:nvSpPr>
          <p:cNvPr id="38" name="Oval 3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45</a:t>
            </a:r>
          </a:p>
        </p:txBody>
      </p:sp>
      <p:sp>
        <p:nvSpPr>
          <p:cNvPr id="39" name="Oval 3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44</a:t>
            </a:r>
          </a:p>
        </p:txBody>
      </p:sp>
      <p:sp>
        <p:nvSpPr>
          <p:cNvPr id="40" name="Oval 3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43</a:t>
            </a:r>
          </a:p>
        </p:txBody>
      </p:sp>
      <p:sp>
        <p:nvSpPr>
          <p:cNvPr id="41" name="Oval 4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42</a:t>
            </a:r>
          </a:p>
        </p:txBody>
      </p:sp>
      <p:sp>
        <p:nvSpPr>
          <p:cNvPr id="42" name="Oval 4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41</a:t>
            </a:r>
          </a:p>
        </p:txBody>
      </p:sp>
      <p:sp>
        <p:nvSpPr>
          <p:cNvPr id="43" name="Oval 4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40</a:t>
            </a:r>
          </a:p>
        </p:txBody>
      </p:sp>
      <p:sp>
        <p:nvSpPr>
          <p:cNvPr id="44" name="Oval 4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39</a:t>
            </a:r>
          </a:p>
        </p:txBody>
      </p:sp>
      <p:sp>
        <p:nvSpPr>
          <p:cNvPr id="45" name="Oval 4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38</a:t>
            </a:r>
          </a:p>
        </p:txBody>
      </p:sp>
      <p:sp>
        <p:nvSpPr>
          <p:cNvPr id="46" name="Oval 4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37</a:t>
            </a:r>
          </a:p>
        </p:txBody>
      </p:sp>
      <p:sp>
        <p:nvSpPr>
          <p:cNvPr id="47" name="Oval 4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36</a:t>
            </a:r>
          </a:p>
        </p:txBody>
      </p:sp>
      <p:sp>
        <p:nvSpPr>
          <p:cNvPr id="48" name="Oval 4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35</a:t>
            </a:r>
          </a:p>
        </p:txBody>
      </p:sp>
      <p:sp>
        <p:nvSpPr>
          <p:cNvPr id="49" name="Oval 4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34</a:t>
            </a:r>
          </a:p>
        </p:txBody>
      </p:sp>
      <p:sp>
        <p:nvSpPr>
          <p:cNvPr id="50" name="Oval 4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33</a:t>
            </a:r>
          </a:p>
        </p:txBody>
      </p:sp>
      <p:sp>
        <p:nvSpPr>
          <p:cNvPr id="51" name="Oval 5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32</a:t>
            </a:r>
          </a:p>
        </p:txBody>
      </p:sp>
      <p:sp>
        <p:nvSpPr>
          <p:cNvPr id="52" name="Oval 5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31</a:t>
            </a:r>
          </a:p>
        </p:txBody>
      </p:sp>
      <p:sp>
        <p:nvSpPr>
          <p:cNvPr id="53" name="Oval 5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30</a:t>
            </a:r>
          </a:p>
        </p:txBody>
      </p:sp>
      <p:sp>
        <p:nvSpPr>
          <p:cNvPr id="54" name="Oval 5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29</a:t>
            </a:r>
          </a:p>
        </p:txBody>
      </p:sp>
      <p:sp>
        <p:nvSpPr>
          <p:cNvPr id="55" name="Oval 5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28</a:t>
            </a:r>
          </a:p>
        </p:txBody>
      </p:sp>
      <p:sp>
        <p:nvSpPr>
          <p:cNvPr id="56" name="Oval 5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27</a:t>
            </a:r>
          </a:p>
        </p:txBody>
      </p:sp>
      <p:sp>
        <p:nvSpPr>
          <p:cNvPr id="57" name="Oval 5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26</a:t>
            </a:r>
          </a:p>
        </p:txBody>
      </p:sp>
      <p:sp>
        <p:nvSpPr>
          <p:cNvPr id="58" name="Oval 5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25</a:t>
            </a:r>
          </a:p>
        </p:txBody>
      </p:sp>
      <p:sp>
        <p:nvSpPr>
          <p:cNvPr id="59" name="Oval 5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24</a:t>
            </a:r>
          </a:p>
        </p:txBody>
      </p:sp>
      <p:sp>
        <p:nvSpPr>
          <p:cNvPr id="60" name="Oval 5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23</a:t>
            </a:r>
          </a:p>
        </p:txBody>
      </p:sp>
      <p:sp>
        <p:nvSpPr>
          <p:cNvPr id="61" name="Oval 6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22</a:t>
            </a:r>
          </a:p>
        </p:txBody>
      </p:sp>
      <p:sp>
        <p:nvSpPr>
          <p:cNvPr id="62" name="Oval 6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21</a:t>
            </a:r>
          </a:p>
        </p:txBody>
      </p:sp>
      <p:sp>
        <p:nvSpPr>
          <p:cNvPr id="63" name="Oval 6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20</a:t>
            </a:r>
          </a:p>
        </p:txBody>
      </p:sp>
      <p:sp>
        <p:nvSpPr>
          <p:cNvPr id="64" name="Oval 6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19</a:t>
            </a:r>
          </a:p>
        </p:txBody>
      </p:sp>
      <p:sp>
        <p:nvSpPr>
          <p:cNvPr id="65" name="Oval 6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18</a:t>
            </a:r>
          </a:p>
        </p:txBody>
      </p:sp>
      <p:sp>
        <p:nvSpPr>
          <p:cNvPr id="66" name="Oval 6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17</a:t>
            </a:r>
          </a:p>
        </p:txBody>
      </p:sp>
      <p:sp>
        <p:nvSpPr>
          <p:cNvPr id="67" name="Oval 6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16</a:t>
            </a:r>
          </a:p>
        </p:txBody>
      </p:sp>
      <p:sp>
        <p:nvSpPr>
          <p:cNvPr id="68" name="Oval 6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15</a:t>
            </a:r>
          </a:p>
        </p:txBody>
      </p:sp>
      <p:sp>
        <p:nvSpPr>
          <p:cNvPr id="69" name="Oval 6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14</a:t>
            </a:r>
          </a:p>
        </p:txBody>
      </p:sp>
      <p:sp>
        <p:nvSpPr>
          <p:cNvPr id="70" name="Oval 6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13</a:t>
            </a:r>
          </a:p>
        </p:txBody>
      </p:sp>
      <p:sp>
        <p:nvSpPr>
          <p:cNvPr id="71" name="Oval 7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12</a:t>
            </a:r>
          </a:p>
        </p:txBody>
      </p:sp>
      <p:sp>
        <p:nvSpPr>
          <p:cNvPr id="72" name="Oval 7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11</a:t>
            </a:r>
          </a:p>
        </p:txBody>
      </p:sp>
      <p:sp>
        <p:nvSpPr>
          <p:cNvPr id="73" name="Oval 7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10</a:t>
            </a:r>
          </a:p>
        </p:txBody>
      </p:sp>
      <p:sp>
        <p:nvSpPr>
          <p:cNvPr id="74" name="Oval 7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9</a:t>
            </a:r>
          </a:p>
        </p:txBody>
      </p:sp>
      <p:sp>
        <p:nvSpPr>
          <p:cNvPr id="75" name="Oval 7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8</a:t>
            </a:r>
          </a:p>
        </p:txBody>
      </p:sp>
      <p:sp>
        <p:nvSpPr>
          <p:cNvPr id="76" name="Oval 7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7</a:t>
            </a:r>
          </a:p>
        </p:txBody>
      </p:sp>
      <p:sp>
        <p:nvSpPr>
          <p:cNvPr id="77" name="Oval 7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</a:t>
            </a:r>
          </a:p>
        </p:txBody>
      </p:sp>
      <p:sp>
        <p:nvSpPr>
          <p:cNvPr id="78" name="Oval 7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79" name="Oval 7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</a:t>
            </a:r>
          </a:p>
        </p:txBody>
      </p:sp>
      <p:sp>
        <p:nvSpPr>
          <p:cNvPr id="80" name="Oval 7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81" name="Oval 8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82" name="Oval 8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83" name="Oval 8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924" tIns="25924" rIns="25924" bIns="25924" rtlCol="0" anchor="ctr"/>
          <a:lstStyle/>
          <a:p>
            <a:pPr algn="ctr"/>
            <a:r>
              <a:rPr lang="tr-TR" sz="2400" b="1" dirty="0">
                <a:solidFill>
                  <a:srgbClr val="FFFF00"/>
                </a:solidFill>
                <a:latin typeface="Comic Sans MS" pitchFamily="66" charset="0"/>
                <a:ea typeface="Segoe UI" pitchFamily="34" charset="0"/>
                <a:cs typeface="Segoe UI" pitchFamily="34" charset="0"/>
              </a:rPr>
              <a:t>Süre bitti</a:t>
            </a:r>
          </a:p>
        </p:txBody>
      </p:sp>
      <p:sp>
        <p:nvSpPr>
          <p:cNvPr id="84" name="Oval 8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08000" rtlCol="0" anchor="ctr"/>
          <a:lstStyle/>
          <a:p>
            <a:pPr algn="ctr"/>
            <a:r>
              <a:rPr lang="tr-TR" sz="1600" b="1" dirty="0">
                <a:solidFill>
                  <a:srgbClr val="FFFF00"/>
                </a:solidFill>
                <a:latin typeface="Comic Sans MS" pitchFamily="66" charset="0"/>
              </a:rPr>
              <a:t>Şimdi cevaplar</a:t>
            </a:r>
          </a:p>
        </p:txBody>
      </p:sp>
      <p:sp>
        <p:nvSpPr>
          <p:cNvPr id="85" name="Oval 8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1600" b="1" dirty="0" smtClean="0">
                <a:solidFill>
                  <a:srgbClr val="FFFF00"/>
                </a:solidFill>
                <a:latin typeface="Comic Sans MS" pitchFamily="66" charset="0"/>
              </a:rPr>
              <a:t>BAŞLA</a:t>
            </a:r>
            <a:endParaRPr lang="tr-TR" sz="1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grpSp>
        <p:nvGrpSpPr>
          <p:cNvPr id="86" name="Grup 85"/>
          <p:cNvGrpSpPr/>
          <p:nvPr/>
        </p:nvGrpSpPr>
        <p:grpSpPr>
          <a:xfrm>
            <a:off x="7304177" y="1029586"/>
            <a:ext cx="1381102" cy="1354323"/>
            <a:chOff x="7353504" y="1349153"/>
            <a:chExt cx="1907400" cy="1872208"/>
          </a:xfrm>
        </p:grpSpPr>
        <p:sp>
          <p:nvSpPr>
            <p:cNvPr id="87" name="Oval 86"/>
            <p:cNvSpPr/>
            <p:nvPr/>
          </p:nvSpPr>
          <p:spPr>
            <a:xfrm>
              <a:off x="7353504" y="1349153"/>
              <a:ext cx="1907400" cy="1872208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FFFFFF"/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sz="2300" b="1" dirty="0">
                <a:solidFill>
                  <a:srgbClr val="FFFF00"/>
                </a:solidFill>
                <a:latin typeface="Comic Sans MS" pitchFamily="66" charset="0"/>
              </a:endParaRPr>
            </a:p>
          </p:txBody>
        </p:sp>
        <p:sp>
          <p:nvSpPr>
            <p:cNvPr id="88" name="WordArt 19"/>
            <p:cNvSpPr>
              <a:spLocks noChangeArrowheads="1" noChangeShapeType="1" noTextEdit="1"/>
            </p:cNvSpPr>
            <p:nvPr/>
          </p:nvSpPr>
          <p:spPr bwMode="auto">
            <a:xfrm rot="6038858">
              <a:off x="7635287" y="1663578"/>
              <a:ext cx="1382044" cy="1225992"/>
            </a:xfrm>
            <a:prstGeom prst="rect">
              <a:avLst/>
            </a:prstGeom>
            <a:noFill/>
            <a:extLst/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Front">
                  <a:rot lat="20639999" lon="20699999" rev="0"/>
                </a:camera>
                <a:lightRig rig="legacyNormal3" dir="l"/>
              </a:scene3d>
              <a:sp3d extrusionH="201600" prstMaterial="legacyPlastic">
                <a:extrusionClr>
                  <a:srgbClr val="FF9966"/>
                </a:extrusionClr>
              </a:sp3d>
            </a:bodyPr>
            <a:lstStyle/>
            <a:p>
              <a:pPr algn="ctr" fontAlgn="auto"/>
              <a:r>
                <a:rPr lang="tr-TR" sz="2600" kern="10" dirty="0">
                  <a:ln w="9525"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atin typeface="Arial Black"/>
                </a:rPr>
                <a:t>?</a:t>
              </a:r>
            </a:p>
          </p:txBody>
        </p:sp>
      </p:grpSp>
      <p:sp>
        <p:nvSpPr>
          <p:cNvPr id="89" name="Oval 88">
            <a:hlinkClick r:id="rId8" action="ppaction://hlinkfile"/>
          </p:cNvPr>
          <p:cNvSpPr/>
          <p:nvPr/>
        </p:nvSpPr>
        <p:spPr>
          <a:xfrm>
            <a:off x="8490065" y="120258"/>
            <a:ext cx="542697" cy="548023"/>
          </a:xfrm>
          <a:prstGeom prst="ellipse">
            <a:avLst/>
          </a:prstGeom>
          <a:solidFill>
            <a:srgbClr val="BC77E3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1964168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6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100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6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1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600"/>
                            </p:stCondLst>
                            <p:childTnLst>
                              <p:par>
                                <p:cTn id="5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100"/>
                            </p:stCondLst>
                            <p:childTnLst>
                              <p:par>
                                <p:cTn id="6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10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A60A"/>
                                      </p:to>
                                    </p:animClr>
                                    <p:set>
                                      <p:cBhvr>
                                        <p:cTn id="84" dur="10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10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0"/>
                            </p:stCondLst>
                            <p:childTnLst>
                              <p:par>
                                <p:cTn id="8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000"/>
                            </p:stCondLst>
                            <p:childTnLst>
                              <p:par>
                                <p:cTn id="10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000"/>
                            </p:stCondLst>
                            <p:childTnLst>
                              <p:par>
                                <p:cTn id="10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000"/>
                            </p:stCondLst>
                            <p:childTnLst>
                              <p:par>
                                <p:cTn id="1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8000"/>
                            </p:stCondLst>
                            <p:childTnLst>
                              <p:par>
                                <p:cTn id="1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9000"/>
                            </p:stCondLst>
                            <p:childTnLst>
                              <p:par>
                                <p:cTn id="1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4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5000"/>
                            </p:stCondLst>
                            <p:childTnLst>
                              <p:par>
                                <p:cTn id="14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6000"/>
                            </p:stCondLst>
                            <p:childTnLst>
                              <p:par>
                                <p:cTn id="14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7000"/>
                            </p:stCondLst>
                            <p:childTnLst>
                              <p:par>
                                <p:cTn id="15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8000"/>
                            </p:stCondLst>
                            <p:childTnLst>
                              <p:par>
                                <p:cTn id="15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20000"/>
                            </p:stCondLst>
                            <p:childTnLst>
                              <p:par>
                                <p:cTn id="15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6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22000"/>
                            </p:stCondLst>
                            <p:childTnLst>
                              <p:par>
                                <p:cTn id="16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25000"/>
                            </p:stCondLst>
                            <p:childTnLst>
                              <p:par>
                                <p:cTn id="17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26000"/>
                            </p:stCondLst>
                            <p:childTnLst>
                              <p:par>
                                <p:cTn id="17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27000"/>
                            </p:stCondLst>
                            <p:childTnLst>
                              <p:par>
                                <p:cTn id="18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8000"/>
                            </p:stCondLst>
                            <p:childTnLst>
                              <p:par>
                                <p:cTn id="18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29000"/>
                            </p:stCondLst>
                            <p:childTnLst>
                              <p:par>
                                <p:cTn id="18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30000"/>
                            </p:stCondLst>
                            <p:childTnLst>
                              <p:par>
                                <p:cTn id="18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31000"/>
                            </p:stCondLst>
                            <p:childTnLst>
                              <p:par>
                                <p:cTn id="19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32000"/>
                            </p:stCondLst>
                            <p:childTnLst>
                              <p:par>
                                <p:cTn id="19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33000"/>
                            </p:stCondLst>
                            <p:childTnLst>
                              <p:par>
                                <p:cTn id="19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34000"/>
                            </p:stCondLst>
                            <p:childTnLst>
                              <p:par>
                                <p:cTn id="20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35000"/>
                            </p:stCondLst>
                            <p:childTnLst>
                              <p:par>
                                <p:cTn id="20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0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37000"/>
                            </p:stCondLst>
                            <p:childTnLst>
                              <p:par>
                                <p:cTn id="21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38000"/>
                            </p:stCondLst>
                            <p:childTnLst>
                              <p:par>
                                <p:cTn id="21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39000"/>
                            </p:stCondLst>
                            <p:childTnLst>
                              <p:par>
                                <p:cTn id="21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40000"/>
                            </p:stCondLst>
                            <p:childTnLst>
                              <p:par>
                                <p:cTn id="21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41000"/>
                            </p:stCondLst>
                            <p:childTnLst>
                              <p:par>
                                <p:cTn id="22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42000"/>
                            </p:stCondLst>
                            <p:childTnLst>
                              <p:par>
                                <p:cTn id="22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43000"/>
                            </p:stCondLst>
                            <p:childTnLst>
                              <p:par>
                                <p:cTn id="22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44000"/>
                            </p:stCondLst>
                            <p:childTnLst>
                              <p:par>
                                <p:cTn id="23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45000"/>
                            </p:stCondLst>
                            <p:childTnLst>
                              <p:par>
                                <p:cTn id="23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46000"/>
                            </p:stCondLst>
                            <p:childTnLst>
                              <p:par>
                                <p:cTn id="23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47000"/>
                            </p:stCondLst>
                            <p:childTnLst>
                              <p:par>
                                <p:cTn id="24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48000"/>
                            </p:stCondLst>
                            <p:childTnLst>
                              <p:par>
                                <p:cTn id="24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49000"/>
                            </p:stCondLst>
                            <p:childTnLst>
                              <p:par>
                                <p:cTn id="24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50000"/>
                            </p:stCondLst>
                            <p:childTnLst>
                              <p:par>
                                <p:cTn id="24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51000"/>
                            </p:stCondLst>
                            <p:childTnLst>
                              <p:par>
                                <p:cTn id="25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52000"/>
                            </p:stCondLst>
                            <p:childTnLst>
                              <p:par>
                                <p:cTn id="25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>
                            <p:stCondLst>
                              <p:cond delay="53000"/>
                            </p:stCondLst>
                            <p:childTnLst>
                              <p:par>
                                <p:cTn id="25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54000"/>
                            </p:stCondLst>
                            <p:childTnLst>
                              <p:par>
                                <p:cTn id="26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55000"/>
                            </p:stCondLst>
                            <p:childTnLst>
                              <p:par>
                                <p:cTn id="26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>
                            <p:stCondLst>
                              <p:cond delay="56000"/>
                            </p:stCondLst>
                            <p:childTnLst>
                              <p:par>
                                <p:cTn id="26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9" fill="hold">
                            <p:stCondLst>
                              <p:cond delay="57000"/>
                            </p:stCondLst>
                            <p:childTnLst>
                              <p:par>
                                <p:cTn id="27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58000"/>
                            </p:stCondLst>
                            <p:childTnLst>
                              <p:par>
                                <p:cTn id="27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>
                            <p:stCondLst>
                              <p:cond delay="59000"/>
                            </p:stCondLst>
                            <p:childTnLst>
                              <p:par>
                                <p:cTn id="27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</p:childTnLst>
        </p:cTn>
      </p:par>
    </p:tnLst>
    <p:bldLst>
      <p:bldP spid="19" grpId="0" animBg="1"/>
      <p:bldP spid="18" grpId="0" animBg="1"/>
      <p:bldP spid="331" grpId="0" animBg="1"/>
      <p:bldP spid="333" grpId="0" animBg="1"/>
      <p:bldP spid="334" grpId="0" animBg="1"/>
      <p:bldP spid="335" grpId="0" animBg="1"/>
      <p:bldP spid="2" grpId="0"/>
      <p:bldP spid="195" grpId="0" animBg="1"/>
      <p:bldP spid="17" grpId="0" animBg="1"/>
      <p:bldP spid="336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5" grpId="1" animBg="1"/>
      <p:bldP spid="85" grpId="2" animBg="1"/>
      <p:bldP spid="89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AutoShape 25"/>
          <p:cNvSpPr>
            <a:spLocks noChangeArrowheads="1"/>
          </p:cNvSpPr>
          <p:nvPr/>
        </p:nvSpPr>
        <p:spPr bwMode="auto">
          <a:xfrm>
            <a:off x="1462384" y="2715766"/>
            <a:ext cx="6084429" cy="1259447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252000" tIns="40522" rIns="81043" bIns="40522" anchor="ctr"/>
          <a:lstStyle/>
          <a:p>
            <a:pPr marL="246928" indent="-246928" algn="ctr"/>
            <a:r>
              <a:rPr lang="tr-TR" sz="3600" dirty="0" smtClean="0">
                <a:solidFill>
                  <a:srgbClr val="FFFFFF"/>
                </a:solidFill>
              </a:rPr>
              <a:t>8</a:t>
            </a:r>
            <a:endParaRPr lang="tr-TR" sz="3600" dirty="0">
              <a:solidFill>
                <a:srgbClr val="FFFFFF"/>
              </a:solidFill>
            </a:endParaRPr>
          </a:p>
        </p:txBody>
      </p:sp>
      <p:sp>
        <p:nvSpPr>
          <p:cNvPr id="331" name="AutoShape 25"/>
          <p:cNvSpPr>
            <a:spLocks noChangeArrowheads="1"/>
          </p:cNvSpPr>
          <p:nvPr/>
        </p:nvSpPr>
        <p:spPr bwMode="auto">
          <a:xfrm>
            <a:off x="560645" y="306977"/>
            <a:ext cx="8075690" cy="2076932"/>
          </a:xfrm>
          <a:prstGeom prst="flowChartTerminator">
            <a:avLst/>
          </a:prstGeom>
          <a:gradFill flip="none" rotWithShape="1">
            <a:gsLst>
              <a:gs pos="0">
                <a:srgbClr val="000000"/>
              </a:gs>
              <a:gs pos="49000">
                <a:srgbClr val="002060">
                  <a:lumMod val="100000"/>
                </a:srgbClr>
              </a:gs>
              <a:gs pos="50000">
                <a:srgbClr val="002060"/>
              </a:gs>
              <a:gs pos="98000">
                <a:srgbClr val="000000"/>
              </a:gs>
            </a:gsLst>
            <a:lin ang="5400000" scaled="0"/>
            <a:tileRect/>
          </a:gra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155546" tIns="40522" rIns="1140668" bIns="40522" anchor="ctr"/>
          <a:lstStyle/>
          <a:p>
            <a:endParaRPr lang="tr-TR" sz="1400" dirty="0">
              <a:solidFill>
                <a:schemeClr val="tx1"/>
              </a:solidFill>
            </a:endParaRPr>
          </a:p>
        </p:txBody>
      </p:sp>
      <p:sp>
        <p:nvSpPr>
          <p:cNvPr id="335" name="Oval 334"/>
          <p:cNvSpPr/>
          <p:nvPr/>
        </p:nvSpPr>
        <p:spPr>
          <a:xfrm>
            <a:off x="1482415" y="2759834"/>
            <a:ext cx="1220056" cy="1159317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 smtClean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CEVAP</a:t>
            </a:r>
            <a:endParaRPr lang="tr-TR" sz="2900" b="1" dirty="0">
              <a:ln w="17780" cmpd="sng">
                <a:noFill/>
                <a:prstDash val="solid"/>
                <a:miter lim="800000"/>
              </a:ln>
              <a:solidFill>
                <a:srgbClr val="000000"/>
              </a:solidFill>
            </a:endParaRPr>
          </a:p>
        </p:txBody>
      </p:sp>
      <p:grpSp>
        <p:nvGrpSpPr>
          <p:cNvPr id="11" name="Grup 10"/>
          <p:cNvGrpSpPr/>
          <p:nvPr/>
        </p:nvGrpSpPr>
        <p:grpSpPr>
          <a:xfrm>
            <a:off x="339834" y="303156"/>
            <a:ext cx="1247637" cy="1354443"/>
            <a:chOff x="245692" y="152463"/>
            <a:chExt cx="1247637" cy="1354443"/>
          </a:xfrm>
        </p:grpSpPr>
        <p:pic>
          <p:nvPicPr>
            <p:cNvPr id="12" name="Resim 1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 bwMode="auto">
            <a:xfrm>
              <a:off x="266197" y="152463"/>
              <a:ext cx="1227132" cy="135444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3" name="Dikdörtgen 12"/>
            <p:cNvSpPr/>
            <p:nvPr/>
          </p:nvSpPr>
          <p:spPr>
            <a:xfrm>
              <a:off x="245692" y="597024"/>
              <a:ext cx="1227132" cy="574278"/>
            </a:xfrm>
            <a:prstGeom prst="rect">
              <a:avLst/>
            </a:prstGeom>
          </p:spPr>
          <p:txBody>
            <a:bodyPr wrap="square" lIns="81043" tIns="40522" rIns="81043" bIns="40522">
              <a:spAutoFit/>
            </a:bodyPr>
            <a:lstStyle/>
            <a:p>
              <a:pPr algn="ctr"/>
              <a:r>
                <a:rPr lang="tr-TR" sz="1200" b="1" i="1" dirty="0" smtClean="0">
                  <a:solidFill>
                    <a:srgbClr val="7030A0"/>
                  </a:solidFill>
                  <a:latin typeface="Comic Sans MS" panose="030F0702030302020204" pitchFamily="66" charset="0"/>
                </a:rPr>
                <a:t>YEDEK</a:t>
              </a:r>
            </a:p>
            <a:p>
              <a:pPr algn="ctr"/>
              <a:r>
                <a:rPr lang="tr-TR" sz="2000" dirty="0" smtClean="0">
                  <a:solidFill>
                    <a:srgbClr val="7030A0"/>
                  </a:solidFill>
                  <a:latin typeface="Comic Sans MS" panose="030F0702030302020204" pitchFamily="66" charset="0"/>
                </a:rPr>
                <a:t>3</a:t>
              </a:r>
              <a:endParaRPr lang="tr-TR" sz="2000" dirty="0">
                <a:solidFill>
                  <a:srgbClr val="7030A0"/>
                </a:solidFill>
                <a:latin typeface="Comic Sans MS" panose="030F0702030302020204" pitchFamily="66" charset="0"/>
              </a:endParaRPr>
            </a:p>
          </p:txBody>
        </p:sp>
      </p:grpSp>
      <p:sp>
        <p:nvSpPr>
          <p:cNvPr id="3" name="Metin kutusu 2"/>
          <p:cNvSpPr txBox="1"/>
          <p:nvPr/>
        </p:nvSpPr>
        <p:spPr>
          <a:xfrm>
            <a:off x="1773789" y="843558"/>
            <a:ext cx="55048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000" dirty="0" smtClean="0">
                <a:solidFill>
                  <a:schemeClr val="bg1"/>
                </a:solidFill>
              </a:rPr>
              <a:t>46 . 93 = 46 . 101 – 46. </a:t>
            </a:r>
            <a:r>
              <a:rPr lang="tr-TR" sz="2000" dirty="0" smtClean="0">
                <a:solidFill>
                  <a:srgbClr val="FF9900"/>
                </a:solidFill>
              </a:rPr>
              <a:t>A</a:t>
            </a:r>
          </a:p>
          <a:p>
            <a:endParaRPr lang="tr-TR" sz="2000" dirty="0" smtClean="0">
              <a:solidFill>
                <a:srgbClr val="FF9900"/>
              </a:solidFill>
            </a:endParaRPr>
          </a:p>
          <a:p>
            <a:r>
              <a:rPr lang="tr-TR" sz="2000" dirty="0" smtClean="0">
                <a:solidFill>
                  <a:schemeClr val="bg1"/>
                </a:solidFill>
              </a:rPr>
              <a:t>Eşitliğinde </a:t>
            </a:r>
            <a:r>
              <a:rPr lang="tr-TR" sz="2000" dirty="0" smtClean="0">
                <a:solidFill>
                  <a:srgbClr val="FF9900"/>
                </a:solidFill>
              </a:rPr>
              <a:t>A</a:t>
            </a:r>
            <a:r>
              <a:rPr lang="tr-TR" sz="2000" dirty="0" smtClean="0">
                <a:solidFill>
                  <a:schemeClr val="bg1"/>
                </a:solidFill>
              </a:rPr>
              <a:t> yerine yazılması gereken sayı aşağıdakilerden hangisidir?</a:t>
            </a:r>
            <a:endParaRPr lang="tr-TR" sz="2000" dirty="0">
              <a:solidFill>
                <a:schemeClr val="bg1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0" name="Oval 1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60</a:t>
            </a:r>
          </a:p>
        </p:txBody>
      </p:sp>
      <p:sp>
        <p:nvSpPr>
          <p:cNvPr id="21" name="Oval 2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59</a:t>
            </a:r>
          </a:p>
        </p:txBody>
      </p:sp>
      <p:sp>
        <p:nvSpPr>
          <p:cNvPr id="22" name="Oval 2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58</a:t>
            </a:r>
          </a:p>
        </p:txBody>
      </p:sp>
      <p:sp>
        <p:nvSpPr>
          <p:cNvPr id="23" name="Oval 2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57</a:t>
            </a:r>
          </a:p>
        </p:txBody>
      </p:sp>
      <p:sp>
        <p:nvSpPr>
          <p:cNvPr id="24" name="Oval 2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56</a:t>
            </a:r>
          </a:p>
        </p:txBody>
      </p:sp>
      <p:sp>
        <p:nvSpPr>
          <p:cNvPr id="25" name="Oval 2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55</a:t>
            </a:r>
          </a:p>
        </p:txBody>
      </p:sp>
      <p:sp>
        <p:nvSpPr>
          <p:cNvPr id="26" name="Oval 2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54</a:t>
            </a:r>
          </a:p>
        </p:txBody>
      </p:sp>
      <p:sp>
        <p:nvSpPr>
          <p:cNvPr id="27" name="Oval 2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53</a:t>
            </a:r>
          </a:p>
        </p:txBody>
      </p:sp>
      <p:sp>
        <p:nvSpPr>
          <p:cNvPr id="28" name="Oval 2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52</a:t>
            </a:r>
          </a:p>
        </p:txBody>
      </p:sp>
      <p:sp>
        <p:nvSpPr>
          <p:cNvPr id="29" name="Oval 2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51</a:t>
            </a:r>
          </a:p>
        </p:txBody>
      </p:sp>
      <p:sp>
        <p:nvSpPr>
          <p:cNvPr id="30" name="Oval 2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50</a:t>
            </a:r>
          </a:p>
        </p:txBody>
      </p:sp>
      <p:sp>
        <p:nvSpPr>
          <p:cNvPr id="31" name="Oval 3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49</a:t>
            </a:r>
          </a:p>
        </p:txBody>
      </p:sp>
      <p:sp>
        <p:nvSpPr>
          <p:cNvPr id="32" name="Oval 3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48</a:t>
            </a:r>
          </a:p>
        </p:txBody>
      </p:sp>
      <p:sp>
        <p:nvSpPr>
          <p:cNvPr id="33" name="Oval 3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47</a:t>
            </a:r>
          </a:p>
        </p:txBody>
      </p:sp>
      <p:sp>
        <p:nvSpPr>
          <p:cNvPr id="34" name="Oval 3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46</a:t>
            </a:r>
          </a:p>
        </p:txBody>
      </p:sp>
      <p:sp>
        <p:nvSpPr>
          <p:cNvPr id="35" name="Oval 3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45</a:t>
            </a:r>
          </a:p>
        </p:txBody>
      </p:sp>
      <p:sp>
        <p:nvSpPr>
          <p:cNvPr id="36" name="Oval 3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44</a:t>
            </a:r>
          </a:p>
        </p:txBody>
      </p:sp>
      <p:sp>
        <p:nvSpPr>
          <p:cNvPr id="37" name="Oval 3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43</a:t>
            </a:r>
          </a:p>
        </p:txBody>
      </p:sp>
      <p:sp>
        <p:nvSpPr>
          <p:cNvPr id="38" name="Oval 3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42</a:t>
            </a:r>
          </a:p>
        </p:txBody>
      </p:sp>
      <p:sp>
        <p:nvSpPr>
          <p:cNvPr id="39" name="Oval 3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41</a:t>
            </a:r>
          </a:p>
        </p:txBody>
      </p:sp>
      <p:sp>
        <p:nvSpPr>
          <p:cNvPr id="40" name="Oval 3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40</a:t>
            </a:r>
          </a:p>
        </p:txBody>
      </p:sp>
      <p:sp>
        <p:nvSpPr>
          <p:cNvPr id="41" name="Oval 4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39</a:t>
            </a:r>
          </a:p>
        </p:txBody>
      </p:sp>
      <p:sp>
        <p:nvSpPr>
          <p:cNvPr id="42" name="Oval 4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38</a:t>
            </a:r>
          </a:p>
        </p:txBody>
      </p:sp>
      <p:sp>
        <p:nvSpPr>
          <p:cNvPr id="43" name="Oval 4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37</a:t>
            </a:r>
          </a:p>
        </p:txBody>
      </p:sp>
      <p:sp>
        <p:nvSpPr>
          <p:cNvPr id="44" name="Oval 4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36</a:t>
            </a:r>
          </a:p>
        </p:txBody>
      </p:sp>
      <p:sp>
        <p:nvSpPr>
          <p:cNvPr id="45" name="Oval 4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35</a:t>
            </a:r>
          </a:p>
        </p:txBody>
      </p:sp>
      <p:sp>
        <p:nvSpPr>
          <p:cNvPr id="46" name="Oval 4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34</a:t>
            </a:r>
          </a:p>
        </p:txBody>
      </p:sp>
      <p:sp>
        <p:nvSpPr>
          <p:cNvPr id="47" name="Oval 4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33</a:t>
            </a:r>
          </a:p>
        </p:txBody>
      </p:sp>
      <p:sp>
        <p:nvSpPr>
          <p:cNvPr id="48" name="Oval 4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32</a:t>
            </a:r>
          </a:p>
        </p:txBody>
      </p:sp>
      <p:sp>
        <p:nvSpPr>
          <p:cNvPr id="49" name="Oval 4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31</a:t>
            </a:r>
          </a:p>
        </p:txBody>
      </p:sp>
      <p:sp>
        <p:nvSpPr>
          <p:cNvPr id="50" name="Oval 4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30</a:t>
            </a:r>
          </a:p>
        </p:txBody>
      </p:sp>
      <p:sp>
        <p:nvSpPr>
          <p:cNvPr id="51" name="Oval 5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29</a:t>
            </a:r>
          </a:p>
        </p:txBody>
      </p:sp>
      <p:sp>
        <p:nvSpPr>
          <p:cNvPr id="52" name="Oval 5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28</a:t>
            </a:r>
          </a:p>
        </p:txBody>
      </p:sp>
      <p:sp>
        <p:nvSpPr>
          <p:cNvPr id="53" name="Oval 5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27</a:t>
            </a:r>
          </a:p>
        </p:txBody>
      </p:sp>
      <p:sp>
        <p:nvSpPr>
          <p:cNvPr id="54" name="Oval 5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26</a:t>
            </a:r>
          </a:p>
        </p:txBody>
      </p:sp>
      <p:sp>
        <p:nvSpPr>
          <p:cNvPr id="55" name="Oval 5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25</a:t>
            </a:r>
          </a:p>
        </p:txBody>
      </p:sp>
      <p:sp>
        <p:nvSpPr>
          <p:cNvPr id="56" name="Oval 5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24</a:t>
            </a:r>
          </a:p>
        </p:txBody>
      </p:sp>
      <p:sp>
        <p:nvSpPr>
          <p:cNvPr id="57" name="Oval 5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23</a:t>
            </a:r>
          </a:p>
        </p:txBody>
      </p:sp>
      <p:sp>
        <p:nvSpPr>
          <p:cNvPr id="58" name="Oval 5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22</a:t>
            </a:r>
          </a:p>
        </p:txBody>
      </p:sp>
      <p:sp>
        <p:nvSpPr>
          <p:cNvPr id="59" name="Oval 5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21</a:t>
            </a:r>
          </a:p>
        </p:txBody>
      </p:sp>
      <p:sp>
        <p:nvSpPr>
          <p:cNvPr id="60" name="Oval 5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20</a:t>
            </a:r>
          </a:p>
        </p:txBody>
      </p:sp>
      <p:sp>
        <p:nvSpPr>
          <p:cNvPr id="61" name="Oval 6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19</a:t>
            </a:r>
          </a:p>
        </p:txBody>
      </p:sp>
      <p:sp>
        <p:nvSpPr>
          <p:cNvPr id="62" name="Oval 6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18</a:t>
            </a:r>
          </a:p>
        </p:txBody>
      </p:sp>
      <p:sp>
        <p:nvSpPr>
          <p:cNvPr id="63" name="Oval 6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17</a:t>
            </a:r>
          </a:p>
        </p:txBody>
      </p:sp>
      <p:sp>
        <p:nvSpPr>
          <p:cNvPr id="64" name="Oval 6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16</a:t>
            </a:r>
          </a:p>
        </p:txBody>
      </p:sp>
      <p:sp>
        <p:nvSpPr>
          <p:cNvPr id="65" name="Oval 6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15</a:t>
            </a:r>
          </a:p>
        </p:txBody>
      </p:sp>
      <p:sp>
        <p:nvSpPr>
          <p:cNvPr id="66" name="Oval 6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14</a:t>
            </a:r>
          </a:p>
        </p:txBody>
      </p:sp>
      <p:sp>
        <p:nvSpPr>
          <p:cNvPr id="67" name="Oval 6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13</a:t>
            </a:r>
          </a:p>
        </p:txBody>
      </p:sp>
      <p:sp>
        <p:nvSpPr>
          <p:cNvPr id="68" name="Oval 6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12</a:t>
            </a:r>
          </a:p>
        </p:txBody>
      </p:sp>
      <p:sp>
        <p:nvSpPr>
          <p:cNvPr id="69" name="Oval 6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11</a:t>
            </a:r>
          </a:p>
        </p:txBody>
      </p:sp>
      <p:sp>
        <p:nvSpPr>
          <p:cNvPr id="70" name="Oval 6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10</a:t>
            </a:r>
          </a:p>
        </p:txBody>
      </p:sp>
      <p:sp>
        <p:nvSpPr>
          <p:cNvPr id="71" name="Oval 7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9</a:t>
            </a:r>
          </a:p>
        </p:txBody>
      </p:sp>
      <p:sp>
        <p:nvSpPr>
          <p:cNvPr id="72" name="Oval 7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8</a:t>
            </a:r>
          </a:p>
        </p:txBody>
      </p:sp>
      <p:sp>
        <p:nvSpPr>
          <p:cNvPr id="73" name="Oval 7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7</a:t>
            </a:r>
          </a:p>
        </p:txBody>
      </p:sp>
      <p:sp>
        <p:nvSpPr>
          <p:cNvPr id="74" name="Oval 7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</a:t>
            </a:r>
          </a:p>
        </p:txBody>
      </p:sp>
      <p:sp>
        <p:nvSpPr>
          <p:cNvPr id="75" name="Oval 7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76" name="Oval 7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</a:t>
            </a:r>
          </a:p>
        </p:txBody>
      </p:sp>
      <p:sp>
        <p:nvSpPr>
          <p:cNvPr id="77" name="Oval 7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78" name="Oval 7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79" name="Oval 7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80" name="Oval 7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924" tIns="25924" rIns="25924" bIns="25924" rtlCol="0" anchor="ctr"/>
          <a:lstStyle/>
          <a:p>
            <a:pPr algn="ctr"/>
            <a:r>
              <a:rPr lang="tr-TR" sz="2400" b="1" dirty="0">
                <a:solidFill>
                  <a:srgbClr val="FFFF00"/>
                </a:solidFill>
                <a:latin typeface="Comic Sans MS" pitchFamily="66" charset="0"/>
                <a:ea typeface="Segoe UI" pitchFamily="34" charset="0"/>
                <a:cs typeface="Segoe UI" pitchFamily="34" charset="0"/>
              </a:rPr>
              <a:t>Süre bitti</a:t>
            </a:r>
          </a:p>
        </p:txBody>
      </p:sp>
      <p:sp>
        <p:nvSpPr>
          <p:cNvPr id="81" name="Oval 8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08000" rtlCol="0" anchor="ctr"/>
          <a:lstStyle/>
          <a:p>
            <a:pPr algn="ctr"/>
            <a:r>
              <a:rPr lang="tr-TR" sz="1600" b="1" dirty="0">
                <a:solidFill>
                  <a:srgbClr val="FFFF00"/>
                </a:solidFill>
                <a:latin typeface="Comic Sans MS" pitchFamily="66" charset="0"/>
              </a:rPr>
              <a:t>Şimdi cevaplar</a:t>
            </a:r>
          </a:p>
        </p:txBody>
      </p:sp>
      <p:sp>
        <p:nvSpPr>
          <p:cNvPr id="82" name="Oval 8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1600" b="1" dirty="0" smtClean="0">
                <a:solidFill>
                  <a:srgbClr val="FFFF00"/>
                </a:solidFill>
                <a:latin typeface="Comic Sans MS" pitchFamily="66" charset="0"/>
              </a:rPr>
              <a:t>BAŞLA</a:t>
            </a:r>
            <a:endParaRPr lang="tr-TR" sz="1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grpSp>
        <p:nvGrpSpPr>
          <p:cNvPr id="83" name="Grup 82"/>
          <p:cNvGrpSpPr/>
          <p:nvPr/>
        </p:nvGrpSpPr>
        <p:grpSpPr>
          <a:xfrm>
            <a:off x="7304177" y="1029586"/>
            <a:ext cx="1381102" cy="1354323"/>
            <a:chOff x="7353504" y="1349153"/>
            <a:chExt cx="1907400" cy="1872208"/>
          </a:xfrm>
        </p:grpSpPr>
        <p:sp>
          <p:nvSpPr>
            <p:cNvPr id="84" name="Oval 83"/>
            <p:cNvSpPr/>
            <p:nvPr/>
          </p:nvSpPr>
          <p:spPr>
            <a:xfrm>
              <a:off x="7353504" y="1349153"/>
              <a:ext cx="1907400" cy="1872208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FFFFFF"/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sz="2300" b="1" dirty="0">
                <a:solidFill>
                  <a:srgbClr val="FFFF00"/>
                </a:solidFill>
                <a:latin typeface="Comic Sans MS" pitchFamily="66" charset="0"/>
              </a:endParaRPr>
            </a:p>
          </p:txBody>
        </p:sp>
        <p:sp>
          <p:nvSpPr>
            <p:cNvPr id="85" name="WordArt 19"/>
            <p:cNvSpPr>
              <a:spLocks noChangeArrowheads="1" noChangeShapeType="1" noTextEdit="1"/>
            </p:cNvSpPr>
            <p:nvPr/>
          </p:nvSpPr>
          <p:spPr bwMode="auto">
            <a:xfrm rot="6038858">
              <a:off x="7635287" y="1663578"/>
              <a:ext cx="1382044" cy="1225992"/>
            </a:xfrm>
            <a:prstGeom prst="rect">
              <a:avLst/>
            </a:prstGeom>
            <a:noFill/>
            <a:extLst/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Front">
                  <a:rot lat="20639999" lon="20699999" rev="0"/>
                </a:camera>
                <a:lightRig rig="legacyNormal3" dir="l"/>
              </a:scene3d>
              <a:sp3d extrusionH="201600" prstMaterial="legacyPlastic">
                <a:extrusionClr>
                  <a:srgbClr val="FF9966"/>
                </a:extrusionClr>
              </a:sp3d>
            </a:bodyPr>
            <a:lstStyle/>
            <a:p>
              <a:pPr algn="ctr" fontAlgn="auto"/>
              <a:r>
                <a:rPr lang="tr-TR" sz="2600" kern="10" dirty="0">
                  <a:ln w="9525"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atin typeface="Arial Black"/>
                </a:rPr>
                <a:t>?</a:t>
              </a:r>
            </a:p>
          </p:txBody>
        </p:sp>
      </p:grpSp>
      <p:sp>
        <p:nvSpPr>
          <p:cNvPr id="87" name="Oval 86">
            <a:hlinkClick r:id="rId9" action="ppaction://hlinkfile"/>
          </p:cNvPr>
          <p:cNvSpPr/>
          <p:nvPr/>
        </p:nvSpPr>
        <p:spPr>
          <a:xfrm>
            <a:off x="8490065" y="120258"/>
            <a:ext cx="542697" cy="548023"/>
          </a:xfrm>
          <a:prstGeom prst="ellipse">
            <a:avLst/>
          </a:prstGeom>
          <a:solidFill>
            <a:srgbClr val="BC77E3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1635418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5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1" presetClass="emph" presetSubtype="2" repeatCount="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A60A"/>
                                      </p:to>
                                    </p:animClr>
                                    <p:set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000"/>
                            </p:stCondLst>
                            <p:childTnLst>
                              <p:par>
                                <p:cTn id="7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000"/>
                            </p:stCondLst>
                            <p:childTnLst>
                              <p:par>
                                <p:cTn id="8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000"/>
                            </p:stCondLst>
                            <p:childTnLst>
                              <p:par>
                                <p:cTn id="8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0"/>
                            </p:stCondLst>
                            <p:childTnLst>
                              <p:par>
                                <p:cTn id="8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000"/>
                            </p:stCondLst>
                            <p:childTnLst>
                              <p:par>
                                <p:cTn id="9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000"/>
                            </p:stCondLst>
                            <p:childTnLst>
                              <p:par>
                                <p:cTn id="9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000"/>
                            </p:stCondLst>
                            <p:childTnLst>
                              <p:par>
                                <p:cTn id="10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8000"/>
                            </p:stCondLst>
                            <p:childTnLst>
                              <p:par>
                                <p:cTn id="12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3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3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3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22000"/>
                            </p:stCondLst>
                            <p:childTnLst>
                              <p:par>
                                <p:cTn id="13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23000"/>
                            </p:stCondLst>
                            <p:childTnLst>
                              <p:par>
                                <p:cTn id="14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24000"/>
                            </p:stCondLst>
                            <p:childTnLst>
                              <p:par>
                                <p:cTn id="14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5000"/>
                            </p:stCondLst>
                            <p:childTnLst>
                              <p:par>
                                <p:cTn id="14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26000"/>
                            </p:stCondLst>
                            <p:childTnLst>
                              <p:par>
                                <p:cTn id="15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27000"/>
                            </p:stCondLst>
                            <p:childTnLst>
                              <p:par>
                                <p:cTn id="15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28000"/>
                            </p:stCondLst>
                            <p:childTnLst>
                              <p:par>
                                <p:cTn id="15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29000"/>
                            </p:stCondLst>
                            <p:childTnLst>
                              <p:par>
                                <p:cTn id="16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30000"/>
                            </p:stCondLst>
                            <p:childTnLst>
                              <p:par>
                                <p:cTn id="16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31000"/>
                            </p:stCondLst>
                            <p:childTnLst>
                              <p:par>
                                <p:cTn id="16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32000"/>
                            </p:stCondLst>
                            <p:childTnLst>
                              <p:par>
                                <p:cTn id="16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33000"/>
                            </p:stCondLst>
                            <p:childTnLst>
                              <p:par>
                                <p:cTn id="17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34000"/>
                            </p:stCondLst>
                            <p:childTnLst>
                              <p:par>
                                <p:cTn id="17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35000"/>
                            </p:stCondLst>
                            <p:childTnLst>
                              <p:par>
                                <p:cTn id="17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36000"/>
                            </p:stCondLst>
                            <p:childTnLst>
                              <p:par>
                                <p:cTn id="18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37000"/>
                            </p:stCondLst>
                            <p:childTnLst>
                              <p:par>
                                <p:cTn id="18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38000"/>
                            </p:stCondLst>
                            <p:childTnLst>
                              <p:par>
                                <p:cTn id="18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39000"/>
                            </p:stCondLst>
                            <p:childTnLst>
                              <p:par>
                                <p:cTn id="19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40000"/>
                            </p:stCondLst>
                            <p:childTnLst>
                              <p:par>
                                <p:cTn id="19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41000"/>
                            </p:stCondLst>
                            <p:childTnLst>
                              <p:par>
                                <p:cTn id="19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42000"/>
                            </p:stCondLst>
                            <p:childTnLst>
                              <p:par>
                                <p:cTn id="19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43000"/>
                            </p:stCondLst>
                            <p:childTnLst>
                              <p:par>
                                <p:cTn id="20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44000"/>
                            </p:stCondLst>
                            <p:childTnLst>
                              <p:par>
                                <p:cTn id="20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45000"/>
                            </p:stCondLst>
                            <p:childTnLst>
                              <p:par>
                                <p:cTn id="20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46000"/>
                            </p:stCondLst>
                            <p:childTnLst>
                              <p:par>
                                <p:cTn id="2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47000"/>
                            </p:stCondLst>
                            <p:childTnLst>
                              <p:par>
                                <p:cTn id="2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48000"/>
                            </p:stCondLst>
                            <p:childTnLst>
                              <p:par>
                                <p:cTn id="2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49000"/>
                            </p:stCondLst>
                            <p:childTnLst>
                              <p:par>
                                <p:cTn id="2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>
                            <p:stCondLst>
                              <p:cond delay="50000"/>
                            </p:stCondLst>
                            <p:childTnLst>
                              <p:par>
                                <p:cTn id="2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51000"/>
                            </p:stCondLst>
                            <p:childTnLst>
                              <p:par>
                                <p:cTn id="2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52000"/>
                            </p:stCondLst>
                            <p:childTnLst>
                              <p:par>
                                <p:cTn id="2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53000"/>
                            </p:stCondLst>
                            <p:childTnLst>
                              <p:par>
                                <p:cTn id="23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>
                            <p:stCondLst>
                              <p:cond delay="54000"/>
                            </p:stCondLst>
                            <p:childTnLst>
                              <p:par>
                                <p:cTn id="23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7" fill="hold">
                            <p:stCondLst>
                              <p:cond delay="55000"/>
                            </p:stCondLst>
                            <p:childTnLst>
                              <p:par>
                                <p:cTn id="23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>
                            <p:stCondLst>
                              <p:cond delay="56000"/>
                            </p:stCondLst>
                            <p:childTnLst>
                              <p:par>
                                <p:cTn id="24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3" fill="hold">
                            <p:stCondLst>
                              <p:cond delay="57000"/>
                            </p:stCondLst>
                            <p:childTnLst>
                              <p:par>
                                <p:cTn id="24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6" fill="hold">
                            <p:stCondLst>
                              <p:cond delay="58000"/>
                            </p:stCondLst>
                            <p:childTnLst>
                              <p:par>
                                <p:cTn id="24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9" fill="hold">
                            <p:stCondLst>
                              <p:cond delay="59000"/>
                            </p:stCondLst>
                            <p:childTnLst>
                              <p:par>
                                <p:cTn id="25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</p:childTnLst>
        </p:cTn>
      </p:par>
    </p:tnLst>
    <p:bldLst>
      <p:bldP spid="18" grpId="0" animBg="1"/>
      <p:bldP spid="331" grpId="0" animBg="1"/>
      <p:bldP spid="335" grpId="0" animBg="1"/>
      <p:bldP spid="3" grpId="0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2" grpId="1" animBg="1"/>
      <p:bldP spid="82" grpId="2" animBg="1"/>
      <p:bldP spid="8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AutoShape 25"/>
          <p:cNvSpPr>
            <a:spLocks noChangeArrowheads="1"/>
          </p:cNvSpPr>
          <p:nvPr/>
        </p:nvSpPr>
        <p:spPr bwMode="auto">
          <a:xfrm>
            <a:off x="1462384" y="2715766"/>
            <a:ext cx="6084429" cy="1259447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252000" tIns="40522" rIns="81043" bIns="40522" anchor="ctr"/>
          <a:lstStyle/>
          <a:p>
            <a:pPr marL="246928" indent="-246928" algn="ctr"/>
            <a:r>
              <a:rPr lang="tr-TR" sz="3600" dirty="0" smtClean="0">
                <a:solidFill>
                  <a:srgbClr val="FFFFFF"/>
                </a:solidFill>
              </a:rPr>
              <a:t>4</a:t>
            </a:r>
            <a:endParaRPr lang="tr-TR" sz="3600" dirty="0">
              <a:solidFill>
                <a:srgbClr val="FFFFFF"/>
              </a:solidFill>
            </a:endParaRPr>
          </a:p>
        </p:txBody>
      </p:sp>
      <p:sp>
        <p:nvSpPr>
          <p:cNvPr id="331" name="AutoShape 25"/>
          <p:cNvSpPr>
            <a:spLocks noChangeArrowheads="1"/>
          </p:cNvSpPr>
          <p:nvPr/>
        </p:nvSpPr>
        <p:spPr bwMode="auto">
          <a:xfrm>
            <a:off x="560645" y="306977"/>
            <a:ext cx="8075690" cy="2076932"/>
          </a:xfrm>
          <a:prstGeom prst="flowChartTerminator">
            <a:avLst/>
          </a:prstGeom>
          <a:gradFill flip="none" rotWithShape="1">
            <a:gsLst>
              <a:gs pos="0">
                <a:srgbClr val="000000"/>
              </a:gs>
              <a:gs pos="49000">
                <a:srgbClr val="002060">
                  <a:lumMod val="100000"/>
                </a:srgbClr>
              </a:gs>
              <a:gs pos="50000">
                <a:srgbClr val="002060"/>
              </a:gs>
              <a:gs pos="98000">
                <a:srgbClr val="000000"/>
              </a:gs>
            </a:gsLst>
            <a:lin ang="5400000" scaled="0"/>
            <a:tileRect/>
          </a:gra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155546" tIns="40522" rIns="1140668" bIns="40522" anchor="ctr"/>
          <a:lstStyle/>
          <a:p>
            <a:endParaRPr lang="tr-TR" sz="1400" dirty="0">
              <a:solidFill>
                <a:schemeClr val="tx1"/>
              </a:solidFill>
            </a:endParaRPr>
          </a:p>
        </p:txBody>
      </p:sp>
      <p:sp>
        <p:nvSpPr>
          <p:cNvPr id="335" name="Oval 334"/>
          <p:cNvSpPr/>
          <p:nvPr/>
        </p:nvSpPr>
        <p:spPr>
          <a:xfrm>
            <a:off x="1482415" y="2759834"/>
            <a:ext cx="1220056" cy="1159317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 smtClean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CEVAP</a:t>
            </a:r>
            <a:endParaRPr lang="tr-TR" sz="2900" b="1" dirty="0">
              <a:ln w="17780" cmpd="sng">
                <a:noFill/>
                <a:prstDash val="solid"/>
                <a:miter lim="800000"/>
              </a:ln>
              <a:solidFill>
                <a:srgbClr val="000000"/>
              </a:solidFill>
            </a:endParaRPr>
          </a:p>
        </p:txBody>
      </p:sp>
      <p:grpSp>
        <p:nvGrpSpPr>
          <p:cNvPr id="11" name="Grup 10"/>
          <p:cNvGrpSpPr/>
          <p:nvPr/>
        </p:nvGrpSpPr>
        <p:grpSpPr>
          <a:xfrm>
            <a:off x="339834" y="303156"/>
            <a:ext cx="1247637" cy="1354443"/>
            <a:chOff x="245692" y="152463"/>
            <a:chExt cx="1247637" cy="1354443"/>
          </a:xfrm>
        </p:grpSpPr>
        <p:pic>
          <p:nvPicPr>
            <p:cNvPr id="12" name="Resim 1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 bwMode="auto">
            <a:xfrm>
              <a:off x="266197" y="152463"/>
              <a:ext cx="1227132" cy="135444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3" name="Dikdörtgen 12"/>
            <p:cNvSpPr/>
            <p:nvPr/>
          </p:nvSpPr>
          <p:spPr>
            <a:xfrm>
              <a:off x="245692" y="597024"/>
              <a:ext cx="1227132" cy="574278"/>
            </a:xfrm>
            <a:prstGeom prst="rect">
              <a:avLst/>
            </a:prstGeom>
          </p:spPr>
          <p:txBody>
            <a:bodyPr wrap="square" lIns="81043" tIns="40522" rIns="81043" bIns="40522">
              <a:spAutoFit/>
            </a:bodyPr>
            <a:lstStyle/>
            <a:p>
              <a:pPr algn="ctr"/>
              <a:r>
                <a:rPr lang="tr-TR" sz="1200" b="1" i="1" dirty="0" smtClean="0">
                  <a:solidFill>
                    <a:srgbClr val="7030A0"/>
                  </a:solidFill>
                  <a:latin typeface="Comic Sans MS" panose="030F0702030302020204" pitchFamily="66" charset="0"/>
                </a:rPr>
                <a:t>YEDEK</a:t>
              </a:r>
            </a:p>
            <a:p>
              <a:pPr algn="ctr"/>
              <a:r>
                <a:rPr lang="tr-TR" sz="2000" dirty="0" smtClean="0">
                  <a:solidFill>
                    <a:srgbClr val="7030A0"/>
                  </a:solidFill>
                  <a:latin typeface="Comic Sans MS" panose="030F0702030302020204" pitchFamily="66" charset="0"/>
                </a:rPr>
                <a:t>4</a:t>
              </a:r>
              <a:endParaRPr lang="tr-TR" sz="2000" dirty="0">
                <a:solidFill>
                  <a:srgbClr val="7030A0"/>
                </a:solidFill>
                <a:latin typeface="Comic Sans MS" panose="030F0702030302020204" pitchFamily="66" charset="0"/>
              </a:endParaRPr>
            </a:p>
          </p:txBody>
        </p:sp>
      </p:grpSp>
      <p:sp>
        <p:nvSpPr>
          <p:cNvPr id="3" name="Metin kutusu 2"/>
          <p:cNvSpPr txBox="1"/>
          <p:nvPr/>
        </p:nvSpPr>
        <p:spPr>
          <a:xfrm>
            <a:off x="1846086" y="981073"/>
            <a:ext cx="5504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 smtClean="0">
                <a:solidFill>
                  <a:schemeClr val="bg1"/>
                </a:solidFill>
              </a:rPr>
              <a:t>Spor Turnuvalarında ilk kaç dereceye girenlere ödül verilir?</a:t>
            </a:r>
            <a:endParaRPr lang="tr-TR" sz="2000" dirty="0">
              <a:solidFill>
                <a:schemeClr val="bg1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0" name="Oval 1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60</a:t>
            </a:r>
          </a:p>
        </p:txBody>
      </p:sp>
      <p:sp>
        <p:nvSpPr>
          <p:cNvPr id="21" name="Oval 2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59</a:t>
            </a:r>
          </a:p>
        </p:txBody>
      </p:sp>
      <p:sp>
        <p:nvSpPr>
          <p:cNvPr id="22" name="Oval 2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58</a:t>
            </a:r>
          </a:p>
        </p:txBody>
      </p:sp>
      <p:sp>
        <p:nvSpPr>
          <p:cNvPr id="23" name="Oval 2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57</a:t>
            </a:r>
          </a:p>
        </p:txBody>
      </p:sp>
      <p:sp>
        <p:nvSpPr>
          <p:cNvPr id="24" name="Oval 2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56</a:t>
            </a:r>
          </a:p>
        </p:txBody>
      </p:sp>
      <p:sp>
        <p:nvSpPr>
          <p:cNvPr id="25" name="Oval 2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55</a:t>
            </a:r>
          </a:p>
        </p:txBody>
      </p:sp>
      <p:sp>
        <p:nvSpPr>
          <p:cNvPr id="26" name="Oval 2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54</a:t>
            </a:r>
          </a:p>
        </p:txBody>
      </p:sp>
      <p:sp>
        <p:nvSpPr>
          <p:cNvPr id="27" name="Oval 2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53</a:t>
            </a:r>
          </a:p>
        </p:txBody>
      </p:sp>
      <p:sp>
        <p:nvSpPr>
          <p:cNvPr id="28" name="Oval 2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52</a:t>
            </a:r>
          </a:p>
        </p:txBody>
      </p:sp>
      <p:sp>
        <p:nvSpPr>
          <p:cNvPr id="29" name="Oval 2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51</a:t>
            </a:r>
          </a:p>
        </p:txBody>
      </p:sp>
      <p:sp>
        <p:nvSpPr>
          <p:cNvPr id="30" name="Oval 2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50</a:t>
            </a:r>
          </a:p>
        </p:txBody>
      </p:sp>
      <p:sp>
        <p:nvSpPr>
          <p:cNvPr id="31" name="Oval 3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49</a:t>
            </a:r>
          </a:p>
        </p:txBody>
      </p:sp>
      <p:sp>
        <p:nvSpPr>
          <p:cNvPr id="32" name="Oval 3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48</a:t>
            </a:r>
          </a:p>
        </p:txBody>
      </p:sp>
      <p:sp>
        <p:nvSpPr>
          <p:cNvPr id="33" name="Oval 3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47</a:t>
            </a:r>
          </a:p>
        </p:txBody>
      </p:sp>
      <p:sp>
        <p:nvSpPr>
          <p:cNvPr id="34" name="Oval 3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46</a:t>
            </a:r>
          </a:p>
        </p:txBody>
      </p:sp>
      <p:sp>
        <p:nvSpPr>
          <p:cNvPr id="35" name="Oval 3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45</a:t>
            </a:r>
          </a:p>
        </p:txBody>
      </p:sp>
      <p:sp>
        <p:nvSpPr>
          <p:cNvPr id="36" name="Oval 3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44</a:t>
            </a:r>
          </a:p>
        </p:txBody>
      </p:sp>
      <p:sp>
        <p:nvSpPr>
          <p:cNvPr id="37" name="Oval 3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43</a:t>
            </a:r>
          </a:p>
        </p:txBody>
      </p:sp>
      <p:sp>
        <p:nvSpPr>
          <p:cNvPr id="38" name="Oval 3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42</a:t>
            </a:r>
          </a:p>
        </p:txBody>
      </p:sp>
      <p:sp>
        <p:nvSpPr>
          <p:cNvPr id="39" name="Oval 3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41</a:t>
            </a:r>
          </a:p>
        </p:txBody>
      </p:sp>
      <p:sp>
        <p:nvSpPr>
          <p:cNvPr id="40" name="Oval 3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40</a:t>
            </a:r>
          </a:p>
        </p:txBody>
      </p:sp>
      <p:sp>
        <p:nvSpPr>
          <p:cNvPr id="41" name="Oval 4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39</a:t>
            </a:r>
          </a:p>
        </p:txBody>
      </p:sp>
      <p:sp>
        <p:nvSpPr>
          <p:cNvPr id="42" name="Oval 4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38</a:t>
            </a:r>
          </a:p>
        </p:txBody>
      </p:sp>
      <p:sp>
        <p:nvSpPr>
          <p:cNvPr id="43" name="Oval 4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37</a:t>
            </a:r>
          </a:p>
        </p:txBody>
      </p:sp>
      <p:sp>
        <p:nvSpPr>
          <p:cNvPr id="44" name="Oval 4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36</a:t>
            </a:r>
          </a:p>
        </p:txBody>
      </p:sp>
      <p:sp>
        <p:nvSpPr>
          <p:cNvPr id="45" name="Oval 4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35</a:t>
            </a:r>
          </a:p>
        </p:txBody>
      </p:sp>
      <p:sp>
        <p:nvSpPr>
          <p:cNvPr id="46" name="Oval 4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34</a:t>
            </a:r>
          </a:p>
        </p:txBody>
      </p:sp>
      <p:sp>
        <p:nvSpPr>
          <p:cNvPr id="47" name="Oval 4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33</a:t>
            </a:r>
          </a:p>
        </p:txBody>
      </p:sp>
      <p:sp>
        <p:nvSpPr>
          <p:cNvPr id="48" name="Oval 4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32</a:t>
            </a:r>
          </a:p>
        </p:txBody>
      </p:sp>
      <p:sp>
        <p:nvSpPr>
          <p:cNvPr id="49" name="Oval 4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31</a:t>
            </a:r>
          </a:p>
        </p:txBody>
      </p:sp>
      <p:sp>
        <p:nvSpPr>
          <p:cNvPr id="50" name="Oval 4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30</a:t>
            </a:r>
          </a:p>
        </p:txBody>
      </p:sp>
      <p:sp>
        <p:nvSpPr>
          <p:cNvPr id="51" name="Oval 5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29</a:t>
            </a:r>
          </a:p>
        </p:txBody>
      </p:sp>
      <p:sp>
        <p:nvSpPr>
          <p:cNvPr id="52" name="Oval 5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28</a:t>
            </a:r>
          </a:p>
        </p:txBody>
      </p:sp>
      <p:sp>
        <p:nvSpPr>
          <p:cNvPr id="53" name="Oval 5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27</a:t>
            </a:r>
          </a:p>
        </p:txBody>
      </p:sp>
      <p:sp>
        <p:nvSpPr>
          <p:cNvPr id="54" name="Oval 5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26</a:t>
            </a:r>
          </a:p>
        </p:txBody>
      </p:sp>
      <p:sp>
        <p:nvSpPr>
          <p:cNvPr id="55" name="Oval 5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25</a:t>
            </a:r>
          </a:p>
        </p:txBody>
      </p:sp>
      <p:sp>
        <p:nvSpPr>
          <p:cNvPr id="56" name="Oval 5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24</a:t>
            </a:r>
          </a:p>
        </p:txBody>
      </p:sp>
      <p:sp>
        <p:nvSpPr>
          <p:cNvPr id="57" name="Oval 5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23</a:t>
            </a:r>
          </a:p>
        </p:txBody>
      </p:sp>
      <p:sp>
        <p:nvSpPr>
          <p:cNvPr id="58" name="Oval 5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22</a:t>
            </a:r>
          </a:p>
        </p:txBody>
      </p:sp>
      <p:sp>
        <p:nvSpPr>
          <p:cNvPr id="59" name="Oval 5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21</a:t>
            </a:r>
          </a:p>
        </p:txBody>
      </p:sp>
      <p:sp>
        <p:nvSpPr>
          <p:cNvPr id="60" name="Oval 5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20</a:t>
            </a:r>
          </a:p>
        </p:txBody>
      </p:sp>
      <p:sp>
        <p:nvSpPr>
          <p:cNvPr id="61" name="Oval 6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19</a:t>
            </a:r>
          </a:p>
        </p:txBody>
      </p:sp>
      <p:sp>
        <p:nvSpPr>
          <p:cNvPr id="62" name="Oval 6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18</a:t>
            </a:r>
          </a:p>
        </p:txBody>
      </p:sp>
      <p:sp>
        <p:nvSpPr>
          <p:cNvPr id="63" name="Oval 6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17</a:t>
            </a:r>
          </a:p>
        </p:txBody>
      </p:sp>
      <p:sp>
        <p:nvSpPr>
          <p:cNvPr id="64" name="Oval 6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16</a:t>
            </a:r>
          </a:p>
        </p:txBody>
      </p:sp>
      <p:sp>
        <p:nvSpPr>
          <p:cNvPr id="65" name="Oval 6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15</a:t>
            </a:r>
          </a:p>
        </p:txBody>
      </p:sp>
      <p:sp>
        <p:nvSpPr>
          <p:cNvPr id="66" name="Oval 6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14</a:t>
            </a:r>
          </a:p>
        </p:txBody>
      </p:sp>
      <p:sp>
        <p:nvSpPr>
          <p:cNvPr id="67" name="Oval 6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13</a:t>
            </a:r>
          </a:p>
        </p:txBody>
      </p:sp>
      <p:sp>
        <p:nvSpPr>
          <p:cNvPr id="68" name="Oval 6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12</a:t>
            </a:r>
          </a:p>
        </p:txBody>
      </p:sp>
      <p:sp>
        <p:nvSpPr>
          <p:cNvPr id="69" name="Oval 6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11</a:t>
            </a:r>
          </a:p>
        </p:txBody>
      </p:sp>
      <p:sp>
        <p:nvSpPr>
          <p:cNvPr id="70" name="Oval 6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10</a:t>
            </a:r>
          </a:p>
        </p:txBody>
      </p:sp>
      <p:sp>
        <p:nvSpPr>
          <p:cNvPr id="71" name="Oval 7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9</a:t>
            </a:r>
          </a:p>
        </p:txBody>
      </p:sp>
      <p:sp>
        <p:nvSpPr>
          <p:cNvPr id="72" name="Oval 7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8</a:t>
            </a:r>
          </a:p>
        </p:txBody>
      </p:sp>
      <p:sp>
        <p:nvSpPr>
          <p:cNvPr id="73" name="Oval 7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7</a:t>
            </a:r>
          </a:p>
        </p:txBody>
      </p:sp>
      <p:sp>
        <p:nvSpPr>
          <p:cNvPr id="74" name="Oval 7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</a:t>
            </a:r>
          </a:p>
        </p:txBody>
      </p:sp>
      <p:sp>
        <p:nvSpPr>
          <p:cNvPr id="75" name="Oval 7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76" name="Oval 7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</a:t>
            </a:r>
          </a:p>
        </p:txBody>
      </p:sp>
      <p:sp>
        <p:nvSpPr>
          <p:cNvPr id="77" name="Oval 7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78" name="Oval 7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79" name="Oval 7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80" name="Oval 7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924" tIns="25924" rIns="25924" bIns="25924" rtlCol="0" anchor="ctr"/>
          <a:lstStyle/>
          <a:p>
            <a:pPr algn="ctr"/>
            <a:r>
              <a:rPr lang="tr-TR" sz="2400" b="1" dirty="0">
                <a:solidFill>
                  <a:srgbClr val="FFFF00"/>
                </a:solidFill>
                <a:latin typeface="Comic Sans MS" pitchFamily="66" charset="0"/>
                <a:ea typeface="Segoe UI" pitchFamily="34" charset="0"/>
                <a:cs typeface="Segoe UI" pitchFamily="34" charset="0"/>
              </a:rPr>
              <a:t>Süre bitti</a:t>
            </a:r>
          </a:p>
        </p:txBody>
      </p:sp>
      <p:sp>
        <p:nvSpPr>
          <p:cNvPr id="81" name="Oval 8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08000" rtlCol="0" anchor="ctr"/>
          <a:lstStyle/>
          <a:p>
            <a:pPr algn="ctr"/>
            <a:r>
              <a:rPr lang="tr-TR" sz="1600" b="1" dirty="0">
                <a:solidFill>
                  <a:srgbClr val="FFFF00"/>
                </a:solidFill>
                <a:latin typeface="Comic Sans MS" pitchFamily="66" charset="0"/>
              </a:rPr>
              <a:t>Şimdi cevaplar</a:t>
            </a:r>
          </a:p>
        </p:txBody>
      </p:sp>
      <p:sp>
        <p:nvSpPr>
          <p:cNvPr id="82" name="Oval 8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1600" b="1" dirty="0" smtClean="0">
                <a:solidFill>
                  <a:srgbClr val="FFFF00"/>
                </a:solidFill>
                <a:latin typeface="Comic Sans MS" pitchFamily="66" charset="0"/>
              </a:rPr>
              <a:t>BAŞLA</a:t>
            </a:r>
            <a:endParaRPr lang="tr-TR" sz="1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grpSp>
        <p:nvGrpSpPr>
          <p:cNvPr id="83" name="Grup 82"/>
          <p:cNvGrpSpPr/>
          <p:nvPr/>
        </p:nvGrpSpPr>
        <p:grpSpPr>
          <a:xfrm>
            <a:off x="7304177" y="1029586"/>
            <a:ext cx="1381102" cy="1354323"/>
            <a:chOff x="7353504" y="1349153"/>
            <a:chExt cx="1907400" cy="1872208"/>
          </a:xfrm>
        </p:grpSpPr>
        <p:sp>
          <p:nvSpPr>
            <p:cNvPr id="84" name="Oval 83"/>
            <p:cNvSpPr/>
            <p:nvPr/>
          </p:nvSpPr>
          <p:spPr>
            <a:xfrm>
              <a:off x="7353504" y="1349153"/>
              <a:ext cx="1907400" cy="1872208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FFFFFF"/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sz="2300" b="1" dirty="0">
                <a:solidFill>
                  <a:srgbClr val="FFFF00"/>
                </a:solidFill>
                <a:latin typeface="Comic Sans MS" pitchFamily="66" charset="0"/>
              </a:endParaRPr>
            </a:p>
          </p:txBody>
        </p:sp>
        <p:sp>
          <p:nvSpPr>
            <p:cNvPr id="85" name="WordArt 19"/>
            <p:cNvSpPr>
              <a:spLocks noChangeArrowheads="1" noChangeShapeType="1" noTextEdit="1"/>
            </p:cNvSpPr>
            <p:nvPr/>
          </p:nvSpPr>
          <p:spPr bwMode="auto">
            <a:xfrm rot="6038858">
              <a:off x="7635287" y="1663578"/>
              <a:ext cx="1382044" cy="1225992"/>
            </a:xfrm>
            <a:prstGeom prst="rect">
              <a:avLst/>
            </a:prstGeom>
            <a:noFill/>
            <a:extLst/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Front">
                  <a:rot lat="20639999" lon="20699999" rev="0"/>
                </a:camera>
                <a:lightRig rig="legacyNormal3" dir="l"/>
              </a:scene3d>
              <a:sp3d extrusionH="201600" prstMaterial="legacyPlastic">
                <a:extrusionClr>
                  <a:srgbClr val="FF9966"/>
                </a:extrusionClr>
              </a:sp3d>
            </a:bodyPr>
            <a:lstStyle/>
            <a:p>
              <a:pPr algn="ctr" fontAlgn="auto"/>
              <a:r>
                <a:rPr lang="tr-TR" sz="2600" kern="10" dirty="0">
                  <a:ln w="9525"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atin typeface="Arial Black"/>
                </a:rPr>
                <a:t>?</a:t>
              </a:r>
            </a:p>
          </p:txBody>
        </p:sp>
      </p:grpSp>
      <p:sp>
        <p:nvSpPr>
          <p:cNvPr id="86" name="Oval 85">
            <a:hlinkClick r:id="rId9" action="ppaction://hlinkfile"/>
          </p:cNvPr>
          <p:cNvSpPr/>
          <p:nvPr/>
        </p:nvSpPr>
        <p:spPr>
          <a:xfrm>
            <a:off x="8490065" y="120258"/>
            <a:ext cx="542697" cy="548023"/>
          </a:xfrm>
          <a:prstGeom prst="ellipse">
            <a:avLst/>
          </a:prstGeom>
          <a:solidFill>
            <a:srgbClr val="BC77E3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3524860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1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1" presetClass="emph" presetSubtype="2" repeatCount="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A60A"/>
                                      </p:to>
                                    </p:animClr>
                                    <p:set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000"/>
                            </p:stCondLst>
                            <p:childTnLst>
                              <p:par>
                                <p:cTn id="7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000"/>
                            </p:stCondLst>
                            <p:childTnLst>
                              <p:par>
                                <p:cTn id="8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000"/>
                            </p:stCondLst>
                            <p:childTnLst>
                              <p:par>
                                <p:cTn id="8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0"/>
                            </p:stCondLst>
                            <p:childTnLst>
                              <p:par>
                                <p:cTn id="8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000"/>
                            </p:stCondLst>
                            <p:childTnLst>
                              <p:par>
                                <p:cTn id="9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000"/>
                            </p:stCondLst>
                            <p:childTnLst>
                              <p:par>
                                <p:cTn id="9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000"/>
                            </p:stCondLst>
                            <p:childTnLst>
                              <p:par>
                                <p:cTn id="10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8000"/>
                            </p:stCondLst>
                            <p:childTnLst>
                              <p:par>
                                <p:cTn id="12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3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3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3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22000"/>
                            </p:stCondLst>
                            <p:childTnLst>
                              <p:par>
                                <p:cTn id="13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23000"/>
                            </p:stCondLst>
                            <p:childTnLst>
                              <p:par>
                                <p:cTn id="14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24000"/>
                            </p:stCondLst>
                            <p:childTnLst>
                              <p:par>
                                <p:cTn id="14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5000"/>
                            </p:stCondLst>
                            <p:childTnLst>
                              <p:par>
                                <p:cTn id="14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26000"/>
                            </p:stCondLst>
                            <p:childTnLst>
                              <p:par>
                                <p:cTn id="15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27000"/>
                            </p:stCondLst>
                            <p:childTnLst>
                              <p:par>
                                <p:cTn id="15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28000"/>
                            </p:stCondLst>
                            <p:childTnLst>
                              <p:par>
                                <p:cTn id="15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29000"/>
                            </p:stCondLst>
                            <p:childTnLst>
                              <p:par>
                                <p:cTn id="16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30000"/>
                            </p:stCondLst>
                            <p:childTnLst>
                              <p:par>
                                <p:cTn id="16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31000"/>
                            </p:stCondLst>
                            <p:childTnLst>
                              <p:par>
                                <p:cTn id="16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32000"/>
                            </p:stCondLst>
                            <p:childTnLst>
                              <p:par>
                                <p:cTn id="16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33000"/>
                            </p:stCondLst>
                            <p:childTnLst>
                              <p:par>
                                <p:cTn id="17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34000"/>
                            </p:stCondLst>
                            <p:childTnLst>
                              <p:par>
                                <p:cTn id="17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35000"/>
                            </p:stCondLst>
                            <p:childTnLst>
                              <p:par>
                                <p:cTn id="17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36000"/>
                            </p:stCondLst>
                            <p:childTnLst>
                              <p:par>
                                <p:cTn id="18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37000"/>
                            </p:stCondLst>
                            <p:childTnLst>
                              <p:par>
                                <p:cTn id="18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38000"/>
                            </p:stCondLst>
                            <p:childTnLst>
                              <p:par>
                                <p:cTn id="18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39000"/>
                            </p:stCondLst>
                            <p:childTnLst>
                              <p:par>
                                <p:cTn id="19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40000"/>
                            </p:stCondLst>
                            <p:childTnLst>
                              <p:par>
                                <p:cTn id="19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41000"/>
                            </p:stCondLst>
                            <p:childTnLst>
                              <p:par>
                                <p:cTn id="19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42000"/>
                            </p:stCondLst>
                            <p:childTnLst>
                              <p:par>
                                <p:cTn id="19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43000"/>
                            </p:stCondLst>
                            <p:childTnLst>
                              <p:par>
                                <p:cTn id="20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44000"/>
                            </p:stCondLst>
                            <p:childTnLst>
                              <p:par>
                                <p:cTn id="20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45000"/>
                            </p:stCondLst>
                            <p:childTnLst>
                              <p:par>
                                <p:cTn id="20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46000"/>
                            </p:stCondLst>
                            <p:childTnLst>
                              <p:par>
                                <p:cTn id="2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47000"/>
                            </p:stCondLst>
                            <p:childTnLst>
                              <p:par>
                                <p:cTn id="2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48000"/>
                            </p:stCondLst>
                            <p:childTnLst>
                              <p:par>
                                <p:cTn id="2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49000"/>
                            </p:stCondLst>
                            <p:childTnLst>
                              <p:par>
                                <p:cTn id="2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>
                            <p:stCondLst>
                              <p:cond delay="50000"/>
                            </p:stCondLst>
                            <p:childTnLst>
                              <p:par>
                                <p:cTn id="2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51000"/>
                            </p:stCondLst>
                            <p:childTnLst>
                              <p:par>
                                <p:cTn id="2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52000"/>
                            </p:stCondLst>
                            <p:childTnLst>
                              <p:par>
                                <p:cTn id="2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53000"/>
                            </p:stCondLst>
                            <p:childTnLst>
                              <p:par>
                                <p:cTn id="23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>
                            <p:stCondLst>
                              <p:cond delay="54000"/>
                            </p:stCondLst>
                            <p:childTnLst>
                              <p:par>
                                <p:cTn id="23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7" fill="hold">
                            <p:stCondLst>
                              <p:cond delay="55000"/>
                            </p:stCondLst>
                            <p:childTnLst>
                              <p:par>
                                <p:cTn id="23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>
                            <p:stCondLst>
                              <p:cond delay="56000"/>
                            </p:stCondLst>
                            <p:childTnLst>
                              <p:par>
                                <p:cTn id="24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3" fill="hold">
                            <p:stCondLst>
                              <p:cond delay="57000"/>
                            </p:stCondLst>
                            <p:childTnLst>
                              <p:par>
                                <p:cTn id="24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6" fill="hold">
                            <p:stCondLst>
                              <p:cond delay="58000"/>
                            </p:stCondLst>
                            <p:childTnLst>
                              <p:par>
                                <p:cTn id="24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9" fill="hold">
                            <p:stCondLst>
                              <p:cond delay="59000"/>
                            </p:stCondLst>
                            <p:childTnLst>
                              <p:par>
                                <p:cTn id="25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</p:childTnLst>
        </p:cTn>
      </p:par>
    </p:tnLst>
    <p:bldLst>
      <p:bldP spid="18" grpId="0" animBg="1"/>
      <p:bldP spid="331" grpId="0" animBg="1"/>
      <p:bldP spid="335" grpId="0" animBg="1"/>
      <p:bldP spid="3" grpId="0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2" grpId="1" animBg="1"/>
      <p:bldP spid="82" grpId="2" animBg="1"/>
      <p:bldP spid="86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AutoShape 25"/>
          <p:cNvSpPr>
            <a:spLocks noChangeArrowheads="1"/>
          </p:cNvSpPr>
          <p:nvPr/>
        </p:nvSpPr>
        <p:spPr bwMode="auto">
          <a:xfrm>
            <a:off x="5041207" y="3629639"/>
            <a:ext cx="3595128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400" dirty="0" err="1" smtClean="0">
                <a:solidFill>
                  <a:srgbClr val="FFFFFF"/>
                </a:solidFill>
              </a:rPr>
              <a:t>Futsal</a:t>
            </a:r>
            <a:r>
              <a:rPr lang="tr-TR" sz="1400" dirty="0" smtClean="0">
                <a:solidFill>
                  <a:srgbClr val="FFFFFF"/>
                </a:solidFill>
              </a:rPr>
              <a:t>  </a:t>
            </a:r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18" name="AutoShape 25"/>
          <p:cNvSpPr>
            <a:spLocks noChangeArrowheads="1"/>
          </p:cNvSpPr>
          <p:nvPr/>
        </p:nvSpPr>
        <p:spPr bwMode="auto">
          <a:xfrm>
            <a:off x="5037415" y="2766282"/>
            <a:ext cx="3579132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400" dirty="0" smtClean="0">
                <a:solidFill>
                  <a:srgbClr val="FFFFFF"/>
                </a:solidFill>
              </a:rPr>
              <a:t>Basketbol </a:t>
            </a:r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331" name="AutoShape 25"/>
          <p:cNvSpPr>
            <a:spLocks noChangeArrowheads="1"/>
          </p:cNvSpPr>
          <p:nvPr/>
        </p:nvSpPr>
        <p:spPr bwMode="auto">
          <a:xfrm>
            <a:off x="560645" y="306977"/>
            <a:ext cx="8075690" cy="2076932"/>
          </a:xfrm>
          <a:prstGeom prst="flowChartTerminator">
            <a:avLst/>
          </a:prstGeom>
          <a:gradFill flip="none" rotWithShape="1">
            <a:gsLst>
              <a:gs pos="0">
                <a:srgbClr val="000000"/>
              </a:gs>
              <a:gs pos="49000">
                <a:srgbClr val="002060">
                  <a:lumMod val="100000"/>
                </a:srgbClr>
              </a:gs>
              <a:gs pos="50000">
                <a:srgbClr val="002060"/>
              </a:gs>
              <a:gs pos="98000">
                <a:srgbClr val="000000"/>
              </a:gs>
            </a:gsLst>
            <a:lin ang="5400000" scaled="0"/>
            <a:tileRect/>
          </a:gra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155546" tIns="40522" rIns="1140668" bIns="40522" anchor="ctr"/>
          <a:lstStyle/>
          <a:p>
            <a:endParaRPr lang="tr-TR" sz="1400" dirty="0">
              <a:solidFill>
                <a:schemeClr val="tx1"/>
              </a:solidFill>
            </a:endParaRPr>
          </a:p>
        </p:txBody>
      </p:sp>
      <p:sp>
        <p:nvSpPr>
          <p:cNvPr id="333" name="AutoShape 25"/>
          <p:cNvSpPr>
            <a:spLocks noChangeArrowheads="1"/>
          </p:cNvSpPr>
          <p:nvPr/>
        </p:nvSpPr>
        <p:spPr bwMode="auto">
          <a:xfrm>
            <a:off x="879763" y="2766282"/>
            <a:ext cx="3718727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400" dirty="0" smtClean="0">
                <a:solidFill>
                  <a:srgbClr val="FFFFFF"/>
                </a:solidFill>
              </a:rPr>
              <a:t>Voleybol</a:t>
            </a:r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334" name="Oval 333"/>
          <p:cNvSpPr/>
          <p:nvPr/>
        </p:nvSpPr>
        <p:spPr>
          <a:xfrm>
            <a:off x="817585" y="2806290"/>
            <a:ext cx="543185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A</a:t>
            </a:r>
          </a:p>
        </p:txBody>
      </p:sp>
      <p:sp>
        <p:nvSpPr>
          <p:cNvPr id="335" name="Oval 334"/>
          <p:cNvSpPr/>
          <p:nvPr/>
        </p:nvSpPr>
        <p:spPr>
          <a:xfrm>
            <a:off x="4965408" y="2806290"/>
            <a:ext cx="542696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B</a:t>
            </a:r>
          </a:p>
        </p:txBody>
      </p:sp>
      <p:sp>
        <p:nvSpPr>
          <p:cNvPr id="2" name="Dikdörtgen 1"/>
          <p:cNvSpPr/>
          <p:nvPr/>
        </p:nvSpPr>
        <p:spPr>
          <a:xfrm>
            <a:off x="1502950" y="1127189"/>
            <a:ext cx="5904656" cy="358834"/>
          </a:xfrm>
          <a:prstGeom prst="rect">
            <a:avLst/>
          </a:prstGeom>
        </p:spPr>
        <p:txBody>
          <a:bodyPr wrap="square" lIns="81043" tIns="40522" rIns="81043" bIns="40522">
            <a:spAutoFit/>
          </a:bodyPr>
          <a:lstStyle/>
          <a:p>
            <a:r>
              <a:rPr lang="tr-TR" sz="1800" dirty="0" smtClean="0">
                <a:solidFill>
                  <a:schemeClr val="bg1"/>
                </a:solidFill>
              </a:rPr>
              <a:t>Manşet hangi spor dalına ait bir terimdir?</a:t>
            </a:r>
            <a:endParaRPr lang="tr-TR" sz="1800" dirty="0">
              <a:solidFill>
                <a:srgbClr val="FFC000"/>
              </a:solidFill>
            </a:endParaRPr>
          </a:p>
        </p:txBody>
      </p:sp>
      <p:sp>
        <p:nvSpPr>
          <p:cNvPr id="195" name="Oval 194"/>
          <p:cNvSpPr/>
          <p:nvPr/>
        </p:nvSpPr>
        <p:spPr>
          <a:xfrm>
            <a:off x="4965408" y="3669446"/>
            <a:ext cx="542697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D</a:t>
            </a:r>
          </a:p>
        </p:txBody>
      </p:sp>
      <p:sp>
        <p:nvSpPr>
          <p:cNvPr id="17" name="AutoShape 25"/>
          <p:cNvSpPr>
            <a:spLocks noChangeArrowheads="1"/>
          </p:cNvSpPr>
          <p:nvPr/>
        </p:nvSpPr>
        <p:spPr bwMode="auto">
          <a:xfrm>
            <a:off x="879763" y="3629639"/>
            <a:ext cx="3718727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400" dirty="0" smtClean="0">
                <a:solidFill>
                  <a:srgbClr val="FFFFFF"/>
                </a:solidFill>
              </a:rPr>
              <a:t>Hentbol </a:t>
            </a:r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336" name="Oval 335"/>
          <p:cNvSpPr/>
          <p:nvPr/>
        </p:nvSpPr>
        <p:spPr>
          <a:xfrm>
            <a:off x="814345" y="3656109"/>
            <a:ext cx="546425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C</a:t>
            </a:r>
          </a:p>
        </p:txBody>
      </p:sp>
      <p:grpSp>
        <p:nvGrpSpPr>
          <p:cNvPr id="3" name="Grup 2"/>
          <p:cNvGrpSpPr/>
          <p:nvPr/>
        </p:nvGrpSpPr>
        <p:grpSpPr>
          <a:xfrm>
            <a:off x="266197" y="152463"/>
            <a:ext cx="1227132" cy="1354443"/>
            <a:chOff x="266197" y="152463"/>
            <a:chExt cx="1227132" cy="1354443"/>
          </a:xfrm>
        </p:grpSpPr>
        <p:pic>
          <p:nvPicPr>
            <p:cNvPr id="20" name="Resim 1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 bwMode="auto">
            <a:xfrm>
              <a:off x="266197" y="152463"/>
              <a:ext cx="1227132" cy="135444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1" name="Dikdörtgen 20"/>
            <p:cNvSpPr/>
            <p:nvPr/>
          </p:nvSpPr>
          <p:spPr>
            <a:xfrm>
              <a:off x="312314" y="601020"/>
              <a:ext cx="1088126" cy="574278"/>
            </a:xfrm>
            <a:prstGeom prst="rect">
              <a:avLst/>
            </a:prstGeom>
          </p:spPr>
          <p:txBody>
            <a:bodyPr wrap="square" lIns="81043" tIns="40522" rIns="81043" bIns="40522">
              <a:spAutoFit/>
            </a:bodyPr>
            <a:lstStyle/>
            <a:p>
              <a:pPr algn="ctr"/>
              <a:r>
                <a:rPr lang="tr-TR" sz="1200" b="1" i="1" dirty="0" smtClean="0">
                  <a:solidFill>
                    <a:srgbClr val="7030A0"/>
                  </a:solidFill>
                  <a:latin typeface="Comic Sans MS" panose="030F0702030302020204" pitchFamily="66" charset="0"/>
                </a:rPr>
                <a:t>YEDEK</a:t>
              </a:r>
            </a:p>
            <a:p>
              <a:pPr algn="ctr"/>
              <a:r>
                <a:rPr lang="tr-TR" sz="2000" b="1" i="1" dirty="0" smtClean="0">
                  <a:solidFill>
                    <a:srgbClr val="7030A0"/>
                  </a:solidFill>
                  <a:latin typeface="Comic Sans MS" panose="030F0702030302020204" pitchFamily="66" charset="0"/>
                </a:rPr>
                <a:t>5</a:t>
              </a:r>
              <a:endParaRPr lang="tr-TR" sz="2000" dirty="0">
                <a:solidFill>
                  <a:srgbClr val="7030A0"/>
                </a:solidFill>
                <a:latin typeface="Comic Sans MS" panose="030F0702030302020204" pitchFamily="66" charset="0"/>
              </a:endParaRPr>
            </a:p>
          </p:txBody>
        </p:sp>
      </p:grpSp>
      <p:sp>
        <p:nvSpPr>
          <p:cNvPr id="22" name="Oval 2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3" name="Oval 2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60</a:t>
            </a:r>
          </a:p>
        </p:txBody>
      </p:sp>
      <p:sp>
        <p:nvSpPr>
          <p:cNvPr id="24" name="Oval 2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59</a:t>
            </a:r>
          </a:p>
        </p:txBody>
      </p:sp>
      <p:sp>
        <p:nvSpPr>
          <p:cNvPr id="25" name="Oval 2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58</a:t>
            </a:r>
          </a:p>
        </p:txBody>
      </p:sp>
      <p:sp>
        <p:nvSpPr>
          <p:cNvPr id="26" name="Oval 2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57</a:t>
            </a:r>
          </a:p>
        </p:txBody>
      </p:sp>
      <p:sp>
        <p:nvSpPr>
          <p:cNvPr id="27" name="Oval 2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56</a:t>
            </a:r>
          </a:p>
        </p:txBody>
      </p:sp>
      <p:sp>
        <p:nvSpPr>
          <p:cNvPr id="28" name="Oval 2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55</a:t>
            </a:r>
          </a:p>
        </p:txBody>
      </p:sp>
      <p:sp>
        <p:nvSpPr>
          <p:cNvPr id="29" name="Oval 2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54</a:t>
            </a:r>
          </a:p>
        </p:txBody>
      </p:sp>
      <p:sp>
        <p:nvSpPr>
          <p:cNvPr id="30" name="Oval 2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53</a:t>
            </a:r>
          </a:p>
        </p:txBody>
      </p:sp>
      <p:sp>
        <p:nvSpPr>
          <p:cNvPr id="31" name="Oval 3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52</a:t>
            </a:r>
          </a:p>
        </p:txBody>
      </p:sp>
      <p:sp>
        <p:nvSpPr>
          <p:cNvPr id="32" name="Oval 3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51</a:t>
            </a:r>
          </a:p>
        </p:txBody>
      </p:sp>
      <p:sp>
        <p:nvSpPr>
          <p:cNvPr id="33" name="Oval 3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50</a:t>
            </a:r>
          </a:p>
        </p:txBody>
      </p:sp>
      <p:sp>
        <p:nvSpPr>
          <p:cNvPr id="34" name="Oval 3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49</a:t>
            </a:r>
          </a:p>
        </p:txBody>
      </p:sp>
      <p:sp>
        <p:nvSpPr>
          <p:cNvPr id="35" name="Oval 3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48</a:t>
            </a:r>
          </a:p>
        </p:txBody>
      </p:sp>
      <p:sp>
        <p:nvSpPr>
          <p:cNvPr id="36" name="Oval 3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47</a:t>
            </a:r>
          </a:p>
        </p:txBody>
      </p:sp>
      <p:sp>
        <p:nvSpPr>
          <p:cNvPr id="37" name="Oval 3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46</a:t>
            </a:r>
          </a:p>
        </p:txBody>
      </p:sp>
      <p:sp>
        <p:nvSpPr>
          <p:cNvPr id="38" name="Oval 3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45</a:t>
            </a:r>
          </a:p>
        </p:txBody>
      </p:sp>
      <p:sp>
        <p:nvSpPr>
          <p:cNvPr id="39" name="Oval 3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44</a:t>
            </a:r>
          </a:p>
        </p:txBody>
      </p:sp>
      <p:sp>
        <p:nvSpPr>
          <p:cNvPr id="40" name="Oval 3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43</a:t>
            </a:r>
          </a:p>
        </p:txBody>
      </p:sp>
      <p:sp>
        <p:nvSpPr>
          <p:cNvPr id="41" name="Oval 4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42</a:t>
            </a:r>
          </a:p>
        </p:txBody>
      </p:sp>
      <p:sp>
        <p:nvSpPr>
          <p:cNvPr id="42" name="Oval 4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41</a:t>
            </a:r>
          </a:p>
        </p:txBody>
      </p:sp>
      <p:sp>
        <p:nvSpPr>
          <p:cNvPr id="43" name="Oval 4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40</a:t>
            </a:r>
          </a:p>
        </p:txBody>
      </p:sp>
      <p:sp>
        <p:nvSpPr>
          <p:cNvPr id="44" name="Oval 4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39</a:t>
            </a:r>
          </a:p>
        </p:txBody>
      </p:sp>
      <p:sp>
        <p:nvSpPr>
          <p:cNvPr id="45" name="Oval 4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38</a:t>
            </a:r>
          </a:p>
        </p:txBody>
      </p:sp>
      <p:sp>
        <p:nvSpPr>
          <p:cNvPr id="46" name="Oval 4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37</a:t>
            </a:r>
          </a:p>
        </p:txBody>
      </p:sp>
      <p:sp>
        <p:nvSpPr>
          <p:cNvPr id="47" name="Oval 4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36</a:t>
            </a:r>
          </a:p>
        </p:txBody>
      </p:sp>
      <p:sp>
        <p:nvSpPr>
          <p:cNvPr id="48" name="Oval 4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35</a:t>
            </a:r>
          </a:p>
        </p:txBody>
      </p:sp>
      <p:sp>
        <p:nvSpPr>
          <p:cNvPr id="49" name="Oval 4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34</a:t>
            </a:r>
          </a:p>
        </p:txBody>
      </p:sp>
      <p:sp>
        <p:nvSpPr>
          <p:cNvPr id="50" name="Oval 4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33</a:t>
            </a:r>
          </a:p>
        </p:txBody>
      </p:sp>
      <p:sp>
        <p:nvSpPr>
          <p:cNvPr id="51" name="Oval 5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32</a:t>
            </a:r>
          </a:p>
        </p:txBody>
      </p:sp>
      <p:sp>
        <p:nvSpPr>
          <p:cNvPr id="52" name="Oval 5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31</a:t>
            </a:r>
          </a:p>
        </p:txBody>
      </p:sp>
      <p:sp>
        <p:nvSpPr>
          <p:cNvPr id="53" name="Oval 5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30</a:t>
            </a:r>
          </a:p>
        </p:txBody>
      </p:sp>
      <p:sp>
        <p:nvSpPr>
          <p:cNvPr id="54" name="Oval 5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29</a:t>
            </a:r>
          </a:p>
        </p:txBody>
      </p:sp>
      <p:sp>
        <p:nvSpPr>
          <p:cNvPr id="55" name="Oval 5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28</a:t>
            </a:r>
          </a:p>
        </p:txBody>
      </p:sp>
      <p:sp>
        <p:nvSpPr>
          <p:cNvPr id="56" name="Oval 5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27</a:t>
            </a:r>
          </a:p>
        </p:txBody>
      </p:sp>
      <p:sp>
        <p:nvSpPr>
          <p:cNvPr id="57" name="Oval 5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26</a:t>
            </a:r>
          </a:p>
        </p:txBody>
      </p:sp>
      <p:sp>
        <p:nvSpPr>
          <p:cNvPr id="58" name="Oval 5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25</a:t>
            </a:r>
          </a:p>
        </p:txBody>
      </p:sp>
      <p:sp>
        <p:nvSpPr>
          <p:cNvPr id="59" name="Oval 5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24</a:t>
            </a:r>
          </a:p>
        </p:txBody>
      </p:sp>
      <p:sp>
        <p:nvSpPr>
          <p:cNvPr id="60" name="Oval 5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23</a:t>
            </a:r>
          </a:p>
        </p:txBody>
      </p:sp>
      <p:sp>
        <p:nvSpPr>
          <p:cNvPr id="61" name="Oval 6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22</a:t>
            </a:r>
          </a:p>
        </p:txBody>
      </p:sp>
      <p:sp>
        <p:nvSpPr>
          <p:cNvPr id="62" name="Oval 6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21</a:t>
            </a:r>
          </a:p>
        </p:txBody>
      </p:sp>
      <p:sp>
        <p:nvSpPr>
          <p:cNvPr id="63" name="Oval 6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20</a:t>
            </a:r>
          </a:p>
        </p:txBody>
      </p:sp>
      <p:sp>
        <p:nvSpPr>
          <p:cNvPr id="64" name="Oval 6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19</a:t>
            </a:r>
          </a:p>
        </p:txBody>
      </p:sp>
      <p:sp>
        <p:nvSpPr>
          <p:cNvPr id="65" name="Oval 6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18</a:t>
            </a:r>
          </a:p>
        </p:txBody>
      </p:sp>
      <p:sp>
        <p:nvSpPr>
          <p:cNvPr id="66" name="Oval 6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17</a:t>
            </a:r>
          </a:p>
        </p:txBody>
      </p:sp>
      <p:sp>
        <p:nvSpPr>
          <p:cNvPr id="67" name="Oval 6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16</a:t>
            </a:r>
          </a:p>
        </p:txBody>
      </p:sp>
      <p:sp>
        <p:nvSpPr>
          <p:cNvPr id="68" name="Oval 6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15</a:t>
            </a:r>
          </a:p>
        </p:txBody>
      </p:sp>
      <p:sp>
        <p:nvSpPr>
          <p:cNvPr id="69" name="Oval 6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14</a:t>
            </a:r>
          </a:p>
        </p:txBody>
      </p:sp>
      <p:sp>
        <p:nvSpPr>
          <p:cNvPr id="70" name="Oval 6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13</a:t>
            </a:r>
          </a:p>
        </p:txBody>
      </p:sp>
      <p:sp>
        <p:nvSpPr>
          <p:cNvPr id="71" name="Oval 7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12</a:t>
            </a:r>
          </a:p>
        </p:txBody>
      </p:sp>
      <p:sp>
        <p:nvSpPr>
          <p:cNvPr id="72" name="Oval 7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11</a:t>
            </a:r>
          </a:p>
        </p:txBody>
      </p:sp>
      <p:sp>
        <p:nvSpPr>
          <p:cNvPr id="73" name="Oval 7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10</a:t>
            </a:r>
          </a:p>
        </p:txBody>
      </p:sp>
      <p:sp>
        <p:nvSpPr>
          <p:cNvPr id="74" name="Oval 7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9</a:t>
            </a:r>
          </a:p>
        </p:txBody>
      </p:sp>
      <p:sp>
        <p:nvSpPr>
          <p:cNvPr id="75" name="Oval 7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8</a:t>
            </a:r>
          </a:p>
        </p:txBody>
      </p:sp>
      <p:sp>
        <p:nvSpPr>
          <p:cNvPr id="76" name="Oval 7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7</a:t>
            </a:r>
          </a:p>
        </p:txBody>
      </p:sp>
      <p:sp>
        <p:nvSpPr>
          <p:cNvPr id="77" name="Oval 7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</a:t>
            </a:r>
          </a:p>
        </p:txBody>
      </p:sp>
      <p:sp>
        <p:nvSpPr>
          <p:cNvPr id="78" name="Oval 7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79" name="Oval 7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</a:t>
            </a:r>
          </a:p>
        </p:txBody>
      </p:sp>
      <p:sp>
        <p:nvSpPr>
          <p:cNvPr id="80" name="Oval 7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81" name="Oval 8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82" name="Oval 8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83" name="Oval 8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924" tIns="25924" rIns="25924" bIns="25924" rtlCol="0" anchor="ctr"/>
          <a:lstStyle/>
          <a:p>
            <a:pPr algn="ctr"/>
            <a:r>
              <a:rPr lang="tr-TR" sz="2400" b="1" dirty="0">
                <a:solidFill>
                  <a:srgbClr val="FFFF00"/>
                </a:solidFill>
                <a:latin typeface="Comic Sans MS" pitchFamily="66" charset="0"/>
                <a:ea typeface="Segoe UI" pitchFamily="34" charset="0"/>
                <a:cs typeface="Segoe UI" pitchFamily="34" charset="0"/>
              </a:rPr>
              <a:t>Süre bitti</a:t>
            </a:r>
          </a:p>
        </p:txBody>
      </p:sp>
      <p:sp>
        <p:nvSpPr>
          <p:cNvPr id="84" name="Oval 8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08000" rtlCol="0" anchor="ctr"/>
          <a:lstStyle/>
          <a:p>
            <a:pPr algn="ctr"/>
            <a:r>
              <a:rPr lang="tr-TR" sz="1600" b="1" dirty="0">
                <a:solidFill>
                  <a:srgbClr val="FFFF00"/>
                </a:solidFill>
                <a:latin typeface="Comic Sans MS" pitchFamily="66" charset="0"/>
              </a:rPr>
              <a:t>Şimdi cevaplar</a:t>
            </a:r>
          </a:p>
        </p:txBody>
      </p:sp>
      <p:sp>
        <p:nvSpPr>
          <p:cNvPr id="85" name="Oval 8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1600" b="1" dirty="0" smtClean="0">
                <a:solidFill>
                  <a:srgbClr val="FFFF00"/>
                </a:solidFill>
                <a:latin typeface="Comic Sans MS" pitchFamily="66" charset="0"/>
              </a:rPr>
              <a:t>BAŞLA</a:t>
            </a:r>
            <a:endParaRPr lang="tr-TR" sz="1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grpSp>
        <p:nvGrpSpPr>
          <p:cNvPr id="86" name="Grup 85"/>
          <p:cNvGrpSpPr/>
          <p:nvPr/>
        </p:nvGrpSpPr>
        <p:grpSpPr>
          <a:xfrm>
            <a:off x="7304177" y="1029586"/>
            <a:ext cx="1381102" cy="1354323"/>
            <a:chOff x="7353504" y="1349153"/>
            <a:chExt cx="1907400" cy="1872208"/>
          </a:xfrm>
        </p:grpSpPr>
        <p:sp>
          <p:nvSpPr>
            <p:cNvPr id="87" name="Oval 86"/>
            <p:cNvSpPr/>
            <p:nvPr/>
          </p:nvSpPr>
          <p:spPr>
            <a:xfrm>
              <a:off x="7353504" y="1349153"/>
              <a:ext cx="1907400" cy="1872208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FFFFFF"/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sz="2300" b="1" dirty="0">
                <a:solidFill>
                  <a:srgbClr val="FFFF00"/>
                </a:solidFill>
                <a:latin typeface="Comic Sans MS" pitchFamily="66" charset="0"/>
              </a:endParaRPr>
            </a:p>
          </p:txBody>
        </p:sp>
        <p:sp>
          <p:nvSpPr>
            <p:cNvPr id="88" name="WordArt 19"/>
            <p:cNvSpPr>
              <a:spLocks noChangeArrowheads="1" noChangeShapeType="1" noTextEdit="1"/>
            </p:cNvSpPr>
            <p:nvPr/>
          </p:nvSpPr>
          <p:spPr bwMode="auto">
            <a:xfrm rot="6038858">
              <a:off x="7635287" y="1663578"/>
              <a:ext cx="1382044" cy="1225992"/>
            </a:xfrm>
            <a:prstGeom prst="rect">
              <a:avLst/>
            </a:prstGeom>
            <a:noFill/>
            <a:extLst/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Front">
                  <a:rot lat="20639999" lon="20699999" rev="0"/>
                </a:camera>
                <a:lightRig rig="legacyNormal3" dir="l"/>
              </a:scene3d>
              <a:sp3d extrusionH="201600" prstMaterial="legacyPlastic">
                <a:extrusionClr>
                  <a:srgbClr val="FF9966"/>
                </a:extrusionClr>
              </a:sp3d>
            </a:bodyPr>
            <a:lstStyle/>
            <a:p>
              <a:pPr algn="ctr" fontAlgn="auto"/>
              <a:r>
                <a:rPr lang="tr-TR" sz="2600" kern="10" dirty="0">
                  <a:ln w="9525"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atin typeface="Arial Black"/>
                </a:rPr>
                <a:t>?</a:t>
              </a:r>
            </a:p>
          </p:txBody>
        </p:sp>
      </p:grpSp>
      <p:sp>
        <p:nvSpPr>
          <p:cNvPr id="89" name="Oval 88">
            <a:hlinkClick r:id="rId8" action="ppaction://hlinkfile"/>
          </p:cNvPr>
          <p:cNvSpPr/>
          <p:nvPr/>
        </p:nvSpPr>
        <p:spPr>
          <a:xfrm>
            <a:off x="8490065" y="120258"/>
            <a:ext cx="542697" cy="548023"/>
          </a:xfrm>
          <a:prstGeom prst="ellipse">
            <a:avLst/>
          </a:prstGeom>
          <a:solidFill>
            <a:srgbClr val="BC77E3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2283097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5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750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25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75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250"/>
                            </p:stCondLst>
                            <p:childTnLst>
                              <p:par>
                                <p:cTn id="5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750"/>
                            </p:stCondLst>
                            <p:childTnLst>
                              <p:par>
                                <p:cTn id="6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10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A60A"/>
                                      </p:to>
                                    </p:animClr>
                                    <p:set>
                                      <p:cBhvr>
                                        <p:cTn id="84" dur="10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10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0"/>
                            </p:stCondLst>
                            <p:childTnLst>
                              <p:par>
                                <p:cTn id="8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000"/>
                            </p:stCondLst>
                            <p:childTnLst>
                              <p:par>
                                <p:cTn id="10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000"/>
                            </p:stCondLst>
                            <p:childTnLst>
                              <p:par>
                                <p:cTn id="10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000"/>
                            </p:stCondLst>
                            <p:childTnLst>
                              <p:par>
                                <p:cTn id="1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8000"/>
                            </p:stCondLst>
                            <p:childTnLst>
                              <p:par>
                                <p:cTn id="1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9000"/>
                            </p:stCondLst>
                            <p:childTnLst>
                              <p:par>
                                <p:cTn id="1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4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5000"/>
                            </p:stCondLst>
                            <p:childTnLst>
                              <p:par>
                                <p:cTn id="14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6000"/>
                            </p:stCondLst>
                            <p:childTnLst>
                              <p:par>
                                <p:cTn id="14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7000"/>
                            </p:stCondLst>
                            <p:childTnLst>
                              <p:par>
                                <p:cTn id="15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8000"/>
                            </p:stCondLst>
                            <p:childTnLst>
                              <p:par>
                                <p:cTn id="15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20000"/>
                            </p:stCondLst>
                            <p:childTnLst>
                              <p:par>
                                <p:cTn id="15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6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22000"/>
                            </p:stCondLst>
                            <p:childTnLst>
                              <p:par>
                                <p:cTn id="16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25000"/>
                            </p:stCondLst>
                            <p:childTnLst>
                              <p:par>
                                <p:cTn id="17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26000"/>
                            </p:stCondLst>
                            <p:childTnLst>
                              <p:par>
                                <p:cTn id="17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27000"/>
                            </p:stCondLst>
                            <p:childTnLst>
                              <p:par>
                                <p:cTn id="18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8000"/>
                            </p:stCondLst>
                            <p:childTnLst>
                              <p:par>
                                <p:cTn id="18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29000"/>
                            </p:stCondLst>
                            <p:childTnLst>
                              <p:par>
                                <p:cTn id="18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30000"/>
                            </p:stCondLst>
                            <p:childTnLst>
                              <p:par>
                                <p:cTn id="18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31000"/>
                            </p:stCondLst>
                            <p:childTnLst>
                              <p:par>
                                <p:cTn id="19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32000"/>
                            </p:stCondLst>
                            <p:childTnLst>
                              <p:par>
                                <p:cTn id="19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33000"/>
                            </p:stCondLst>
                            <p:childTnLst>
                              <p:par>
                                <p:cTn id="19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34000"/>
                            </p:stCondLst>
                            <p:childTnLst>
                              <p:par>
                                <p:cTn id="20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35000"/>
                            </p:stCondLst>
                            <p:childTnLst>
                              <p:par>
                                <p:cTn id="20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0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37000"/>
                            </p:stCondLst>
                            <p:childTnLst>
                              <p:par>
                                <p:cTn id="21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38000"/>
                            </p:stCondLst>
                            <p:childTnLst>
                              <p:par>
                                <p:cTn id="21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39000"/>
                            </p:stCondLst>
                            <p:childTnLst>
                              <p:par>
                                <p:cTn id="21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40000"/>
                            </p:stCondLst>
                            <p:childTnLst>
                              <p:par>
                                <p:cTn id="21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41000"/>
                            </p:stCondLst>
                            <p:childTnLst>
                              <p:par>
                                <p:cTn id="22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42000"/>
                            </p:stCondLst>
                            <p:childTnLst>
                              <p:par>
                                <p:cTn id="22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43000"/>
                            </p:stCondLst>
                            <p:childTnLst>
                              <p:par>
                                <p:cTn id="22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44000"/>
                            </p:stCondLst>
                            <p:childTnLst>
                              <p:par>
                                <p:cTn id="23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45000"/>
                            </p:stCondLst>
                            <p:childTnLst>
                              <p:par>
                                <p:cTn id="23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46000"/>
                            </p:stCondLst>
                            <p:childTnLst>
                              <p:par>
                                <p:cTn id="23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47000"/>
                            </p:stCondLst>
                            <p:childTnLst>
                              <p:par>
                                <p:cTn id="24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48000"/>
                            </p:stCondLst>
                            <p:childTnLst>
                              <p:par>
                                <p:cTn id="24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49000"/>
                            </p:stCondLst>
                            <p:childTnLst>
                              <p:par>
                                <p:cTn id="24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50000"/>
                            </p:stCondLst>
                            <p:childTnLst>
                              <p:par>
                                <p:cTn id="24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51000"/>
                            </p:stCondLst>
                            <p:childTnLst>
                              <p:par>
                                <p:cTn id="25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52000"/>
                            </p:stCondLst>
                            <p:childTnLst>
                              <p:par>
                                <p:cTn id="25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>
                            <p:stCondLst>
                              <p:cond delay="53000"/>
                            </p:stCondLst>
                            <p:childTnLst>
                              <p:par>
                                <p:cTn id="25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54000"/>
                            </p:stCondLst>
                            <p:childTnLst>
                              <p:par>
                                <p:cTn id="26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55000"/>
                            </p:stCondLst>
                            <p:childTnLst>
                              <p:par>
                                <p:cTn id="26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>
                            <p:stCondLst>
                              <p:cond delay="56000"/>
                            </p:stCondLst>
                            <p:childTnLst>
                              <p:par>
                                <p:cTn id="26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9" fill="hold">
                            <p:stCondLst>
                              <p:cond delay="57000"/>
                            </p:stCondLst>
                            <p:childTnLst>
                              <p:par>
                                <p:cTn id="27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58000"/>
                            </p:stCondLst>
                            <p:childTnLst>
                              <p:par>
                                <p:cTn id="27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>
                            <p:stCondLst>
                              <p:cond delay="59000"/>
                            </p:stCondLst>
                            <p:childTnLst>
                              <p:par>
                                <p:cTn id="27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</p:childTnLst>
        </p:cTn>
      </p:par>
    </p:tnLst>
    <p:bldLst>
      <p:bldP spid="19" grpId="0" animBg="1"/>
      <p:bldP spid="18" grpId="0" animBg="1"/>
      <p:bldP spid="331" grpId="0" animBg="1"/>
      <p:bldP spid="333" grpId="0" animBg="1"/>
      <p:bldP spid="334" grpId="0" animBg="1"/>
      <p:bldP spid="335" grpId="0" animBg="1"/>
      <p:bldP spid="2" grpId="0"/>
      <p:bldP spid="195" grpId="0" animBg="1"/>
      <p:bldP spid="17" grpId="0" animBg="1"/>
      <p:bldP spid="336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5" grpId="1" animBg="1"/>
      <p:bldP spid="85" grpId="2" animBg="1"/>
      <p:bldP spid="89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0" y="2147999"/>
            <a:ext cx="9144000" cy="685485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endParaRPr lang="tr-TR"/>
          </a:p>
        </p:txBody>
      </p:sp>
      <p:sp>
        <p:nvSpPr>
          <p:cNvPr id="3" name="Oval 2"/>
          <p:cNvSpPr/>
          <p:nvPr/>
        </p:nvSpPr>
        <p:spPr>
          <a:xfrm>
            <a:off x="2951820" y="951570"/>
            <a:ext cx="3240360" cy="307834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endParaRPr lang="tr-TR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3109683" y="1616236"/>
            <a:ext cx="3046493" cy="1675594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tr-TR" sz="4800" b="1" dirty="0" smtClean="0">
                <a:solidFill>
                  <a:srgbClr val="FFFF00"/>
                </a:solidFill>
              </a:rPr>
              <a:t>Teşekkürler</a:t>
            </a:r>
            <a:endParaRPr lang="tr-TR" sz="4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76726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AutoShape 25"/>
          <p:cNvSpPr>
            <a:spLocks noChangeArrowheads="1"/>
          </p:cNvSpPr>
          <p:nvPr/>
        </p:nvSpPr>
        <p:spPr bwMode="auto">
          <a:xfrm>
            <a:off x="5041207" y="3629639"/>
            <a:ext cx="3595128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200" dirty="0" err="1" smtClean="0">
                <a:solidFill>
                  <a:srgbClr val="FFFFFF"/>
                </a:solidFill>
              </a:rPr>
              <a:t>Tea</a:t>
            </a:r>
            <a:endParaRPr lang="tr-TR" sz="1200" dirty="0">
              <a:solidFill>
                <a:srgbClr val="FFFFFF"/>
              </a:solidFill>
            </a:endParaRPr>
          </a:p>
        </p:txBody>
      </p:sp>
      <p:sp>
        <p:nvSpPr>
          <p:cNvPr id="18" name="AutoShape 25"/>
          <p:cNvSpPr>
            <a:spLocks noChangeArrowheads="1"/>
          </p:cNvSpPr>
          <p:nvPr/>
        </p:nvSpPr>
        <p:spPr bwMode="auto">
          <a:xfrm>
            <a:off x="5037415" y="2766282"/>
            <a:ext cx="3579132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lvl="0" indent="-246928"/>
            <a:r>
              <a:rPr lang="tr-TR" sz="1200" dirty="0" err="1" smtClean="0"/>
              <a:t>Milk</a:t>
            </a:r>
            <a:endParaRPr lang="tr-TR" sz="1200" dirty="0"/>
          </a:p>
        </p:txBody>
      </p:sp>
      <p:sp>
        <p:nvSpPr>
          <p:cNvPr id="331" name="AutoShape 25"/>
          <p:cNvSpPr>
            <a:spLocks noChangeArrowheads="1"/>
          </p:cNvSpPr>
          <p:nvPr/>
        </p:nvSpPr>
        <p:spPr bwMode="auto">
          <a:xfrm>
            <a:off x="560645" y="306977"/>
            <a:ext cx="8075690" cy="2076932"/>
          </a:xfrm>
          <a:prstGeom prst="flowChartTerminator">
            <a:avLst/>
          </a:prstGeom>
          <a:gradFill flip="none" rotWithShape="1">
            <a:gsLst>
              <a:gs pos="0">
                <a:srgbClr val="000000"/>
              </a:gs>
              <a:gs pos="49000">
                <a:srgbClr val="002060">
                  <a:lumMod val="100000"/>
                </a:srgbClr>
              </a:gs>
              <a:gs pos="50000">
                <a:srgbClr val="002060"/>
              </a:gs>
              <a:gs pos="98000">
                <a:srgbClr val="000000"/>
              </a:gs>
            </a:gsLst>
            <a:lin ang="5400000" scaled="0"/>
            <a:tileRect/>
          </a:gra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155546" tIns="40522" rIns="1140668" bIns="40522" anchor="ctr"/>
          <a:lstStyle/>
          <a:p>
            <a:endParaRPr lang="tr-TR" sz="1400" dirty="0">
              <a:solidFill>
                <a:schemeClr val="tx1"/>
              </a:solidFill>
            </a:endParaRPr>
          </a:p>
        </p:txBody>
      </p:sp>
      <p:sp>
        <p:nvSpPr>
          <p:cNvPr id="333" name="AutoShape 25"/>
          <p:cNvSpPr>
            <a:spLocks noChangeArrowheads="1"/>
          </p:cNvSpPr>
          <p:nvPr/>
        </p:nvSpPr>
        <p:spPr bwMode="auto">
          <a:xfrm>
            <a:off x="879763" y="2766282"/>
            <a:ext cx="3718727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lvl="0"/>
            <a:r>
              <a:rPr lang="tr-TR" sz="1400" dirty="0" err="1" smtClean="0"/>
              <a:t>Cheese</a:t>
            </a:r>
            <a:endParaRPr lang="tr-TR" sz="1400" dirty="0"/>
          </a:p>
        </p:txBody>
      </p:sp>
      <p:sp>
        <p:nvSpPr>
          <p:cNvPr id="334" name="Oval 333"/>
          <p:cNvSpPr/>
          <p:nvPr/>
        </p:nvSpPr>
        <p:spPr>
          <a:xfrm>
            <a:off x="817585" y="2806290"/>
            <a:ext cx="543185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A</a:t>
            </a:r>
          </a:p>
        </p:txBody>
      </p:sp>
      <p:sp>
        <p:nvSpPr>
          <p:cNvPr id="335" name="Oval 334"/>
          <p:cNvSpPr/>
          <p:nvPr/>
        </p:nvSpPr>
        <p:spPr>
          <a:xfrm>
            <a:off x="4965408" y="2806290"/>
            <a:ext cx="542696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B</a:t>
            </a:r>
          </a:p>
        </p:txBody>
      </p:sp>
      <p:sp>
        <p:nvSpPr>
          <p:cNvPr id="2" name="Dikdörtgen 1"/>
          <p:cNvSpPr/>
          <p:nvPr/>
        </p:nvSpPr>
        <p:spPr>
          <a:xfrm>
            <a:off x="1575331" y="1153931"/>
            <a:ext cx="5904656" cy="358834"/>
          </a:xfrm>
          <a:prstGeom prst="rect">
            <a:avLst/>
          </a:prstGeom>
        </p:spPr>
        <p:txBody>
          <a:bodyPr wrap="square" lIns="81043" tIns="40522" rIns="81043" bIns="40522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</a:rPr>
              <a:t>Choose </a:t>
            </a:r>
            <a:r>
              <a:rPr lang="en-US" sz="1800" dirty="0">
                <a:solidFill>
                  <a:schemeClr val="bg1"/>
                </a:solidFill>
              </a:rPr>
              <a:t>the different one. </a:t>
            </a:r>
            <a:r>
              <a:rPr lang="en-US" sz="1800" dirty="0">
                <a:solidFill>
                  <a:srgbClr val="FFC000"/>
                </a:solidFill>
              </a:rPr>
              <a:t>(</a:t>
            </a:r>
            <a:r>
              <a:rPr lang="en-US" sz="1800" dirty="0" err="1">
                <a:solidFill>
                  <a:srgbClr val="FFC000"/>
                </a:solidFill>
              </a:rPr>
              <a:t>Farklı</a:t>
            </a:r>
            <a:r>
              <a:rPr lang="en-US" sz="1800" dirty="0">
                <a:solidFill>
                  <a:srgbClr val="FFC000"/>
                </a:solidFill>
              </a:rPr>
              <a:t> </a:t>
            </a:r>
            <a:r>
              <a:rPr lang="en-US" sz="1800" dirty="0" err="1">
                <a:solidFill>
                  <a:srgbClr val="FFC000"/>
                </a:solidFill>
              </a:rPr>
              <a:t>olanı</a:t>
            </a:r>
            <a:r>
              <a:rPr lang="en-US" sz="1800" dirty="0">
                <a:solidFill>
                  <a:srgbClr val="FFC000"/>
                </a:solidFill>
              </a:rPr>
              <a:t> </a:t>
            </a:r>
            <a:r>
              <a:rPr lang="en-US" sz="1800" dirty="0" err="1">
                <a:solidFill>
                  <a:srgbClr val="FFC000"/>
                </a:solidFill>
              </a:rPr>
              <a:t>seçin</a:t>
            </a:r>
            <a:r>
              <a:rPr lang="en-US" sz="1800" dirty="0">
                <a:solidFill>
                  <a:srgbClr val="FFC000"/>
                </a:solidFill>
              </a:rPr>
              <a:t>.)</a:t>
            </a:r>
            <a:endParaRPr lang="tr-TR" sz="1800" dirty="0">
              <a:solidFill>
                <a:srgbClr val="FFC000"/>
              </a:solidFill>
            </a:endParaRPr>
          </a:p>
        </p:txBody>
      </p:sp>
      <p:sp>
        <p:nvSpPr>
          <p:cNvPr id="195" name="Oval 194"/>
          <p:cNvSpPr/>
          <p:nvPr/>
        </p:nvSpPr>
        <p:spPr>
          <a:xfrm>
            <a:off x="4965408" y="3669446"/>
            <a:ext cx="542697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D</a:t>
            </a:r>
          </a:p>
        </p:txBody>
      </p:sp>
      <p:sp>
        <p:nvSpPr>
          <p:cNvPr id="17" name="AutoShape 25"/>
          <p:cNvSpPr>
            <a:spLocks noChangeArrowheads="1"/>
          </p:cNvSpPr>
          <p:nvPr/>
        </p:nvSpPr>
        <p:spPr bwMode="auto">
          <a:xfrm>
            <a:off x="879763" y="3629639"/>
            <a:ext cx="3718727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400" dirty="0" err="1" smtClean="0"/>
              <a:t>Coffee</a:t>
            </a:r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336" name="Oval 335"/>
          <p:cNvSpPr/>
          <p:nvPr/>
        </p:nvSpPr>
        <p:spPr>
          <a:xfrm>
            <a:off x="814345" y="3656109"/>
            <a:ext cx="546425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C</a:t>
            </a:r>
          </a:p>
        </p:txBody>
      </p:sp>
      <p:grpSp>
        <p:nvGrpSpPr>
          <p:cNvPr id="3" name="Grup 2"/>
          <p:cNvGrpSpPr/>
          <p:nvPr/>
        </p:nvGrpSpPr>
        <p:grpSpPr>
          <a:xfrm>
            <a:off x="266197" y="152463"/>
            <a:ext cx="1227132" cy="1354443"/>
            <a:chOff x="266197" y="152463"/>
            <a:chExt cx="1227132" cy="1354443"/>
          </a:xfrm>
        </p:grpSpPr>
        <p:pic>
          <p:nvPicPr>
            <p:cNvPr id="20" name="Resim 1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 bwMode="auto">
            <a:xfrm>
              <a:off x="266197" y="152463"/>
              <a:ext cx="1227132" cy="135444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1" name="Dikdörtgen 20"/>
            <p:cNvSpPr/>
            <p:nvPr/>
          </p:nvSpPr>
          <p:spPr>
            <a:xfrm>
              <a:off x="335700" y="716499"/>
              <a:ext cx="1088126" cy="574278"/>
            </a:xfrm>
            <a:prstGeom prst="rect">
              <a:avLst/>
            </a:prstGeom>
          </p:spPr>
          <p:txBody>
            <a:bodyPr wrap="square" lIns="81043" tIns="40522" rIns="81043" bIns="40522">
              <a:spAutoFit/>
            </a:bodyPr>
            <a:lstStyle/>
            <a:p>
              <a:pPr algn="ctr"/>
              <a:r>
                <a:rPr lang="tr-TR" sz="1200" b="1" i="1" dirty="0" smtClean="0">
                  <a:solidFill>
                    <a:srgbClr val="7030A0"/>
                  </a:solidFill>
                  <a:latin typeface="Comic Sans MS" panose="030F0702030302020204" pitchFamily="66" charset="0"/>
                </a:rPr>
                <a:t>İNGİLİZCE</a:t>
              </a:r>
            </a:p>
            <a:p>
              <a:pPr algn="ctr"/>
              <a:r>
                <a:rPr lang="tr-TR" sz="2000" b="1" i="1" dirty="0" smtClean="0">
                  <a:solidFill>
                    <a:srgbClr val="7030A0"/>
                  </a:solidFill>
                  <a:latin typeface="Comic Sans MS" panose="030F0702030302020204" pitchFamily="66" charset="0"/>
                </a:rPr>
                <a:t>3</a:t>
              </a:r>
              <a:endParaRPr lang="tr-TR" sz="2000" dirty="0">
                <a:solidFill>
                  <a:srgbClr val="7030A0"/>
                </a:solidFill>
                <a:latin typeface="Comic Sans MS" panose="030F0702030302020204" pitchFamily="66" charset="0"/>
              </a:endParaRPr>
            </a:p>
          </p:txBody>
        </p:sp>
      </p:grpSp>
      <p:sp>
        <p:nvSpPr>
          <p:cNvPr id="22" name="Oval 2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3" name="Oval 2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60</a:t>
            </a:r>
          </a:p>
        </p:txBody>
      </p:sp>
      <p:sp>
        <p:nvSpPr>
          <p:cNvPr id="24" name="Oval 2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59</a:t>
            </a:r>
          </a:p>
        </p:txBody>
      </p:sp>
      <p:sp>
        <p:nvSpPr>
          <p:cNvPr id="25" name="Oval 2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58</a:t>
            </a:r>
          </a:p>
        </p:txBody>
      </p:sp>
      <p:sp>
        <p:nvSpPr>
          <p:cNvPr id="26" name="Oval 2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57</a:t>
            </a:r>
          </a:p>
        </p:txBody>
      </p:sp>
      <p:sp>
        <p:nvSpPr>
          <p:cNvPr id="27" name="Oval 2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56</a:t>
            </a:r>
          </a:p>
        </p:txBody>
      </p:sp>
      <p:sp>
        <p:nvSpPr>
          <p:cNvPr id="28" name="Oval 2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55</a:t>
            </a:r>
          </a:p>
        </p:txBody>
      </p:sp>
      <p:sp>
        <p:nvSpPr>
          <p:cNvPr id="29" name="Oval 2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54</a:t>
            </a:r>
          </a:p>
        </p:txBody>
      </p:sp>
      <p:sp>
        <p:nvSpPr>
          <p:cNvPr id="30" name="Oval 2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53</a:t>
            </a:r>
          </a:p>
        </p:txBody>
      </p:sp>
      <p:sp>
        <p:nvSpPr>
          <p:cNvPr id="31" name="Oval 3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52</a:t>
            </a:r>
          </a:p>
        </p:txBody>
      </p:sp>
      <p:sp>
        <p:nvSpPr>
          <p:cNvPr id="32" name="Oval 3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51</a:t>
            </a:r>
          </a:p>
        </p:txBody>
      </p:sp>
      <p:sp>
        <p:nvSpPr>
          <p:cNvPr id="33" name="Oval 3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50</a:t>
            </a:r>
          </a:p>
        </p:txBody>
      </p:sp>
      <p:sp>
        <p:nvSpPr>
          <p:cNvPr id="34" name="Oval 3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49</a:t>
            </a:r>
          </a:p>
        </p:txBody>
      </p:sp>
      <p:sp>
        <p:nvSpPr>
          <p:cNvPr id="35" name="Oval 3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48</a:t>
            </a:r>
          </a:p>
        </p:txBody>
      </p:sp>
      <p:sp>
        <p:nvSpPr>
          <p:cNvPr id="36" name="Oval 3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47</a:t>
            </a:r>
          </a:p>
        </p:txBody>
      </p:sp>
      <p:sp>
        <p:nvSpPr>
          <p:cNvPr id="37" name="Oval 3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46</a:t>
            </a:r>
          </a:p>
        </p:txBody>
      </p:sp>
      <p:sp>
        <p:nvSpPr>
          <p:cNvPr id="38" name="Oval 3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45</a:t>
            </a:r>
          </a:p>
        </p:txBody>
      </p:sp>
      <p:sp>
        <p:nvSpPr>
          <p:cNvPr id="39" name="Oval 3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44</a:t>
            </a:r>
          </a:p>
        </p:txBody>
      </p:sp>
      <p:sp>
        <p:nvSpPr>
          <p:cNvPr id="40" name="Oval 3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43</a:t>
            </a:r>
          </a:p>
        </p:txBody>
      </p:sp>
      <p:sp>
        <p:nvSpPr>
          <p:cNvPr id="41" name="Oval 4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42</a:t>
            </a:r>
          </a:p>
        </p:txBody>
      </p:sp>
      <p:sp>
        <p:nvSpPr>
          <p:cNvPr id="42" name="Oval 4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41</a:t>
            </a:r>
          </a:p>
        </p:txBody>
      </p:sp>
      <p:sp>
        <p:nvSpPr>
          <p:cNvPr id="43" name="Oval 4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40</a:t>
            </a:r>
          </a:p>
        </p:txBody>
      </p:sp>
      <p:sp>
        <p:nvSpPr>
          <p:cNvPr id="44" name="Oval 4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39</a:t>
            </a:r>
          </a:p>
        </p:txBody>
      </p:sp>
      <p:sp>
        <p:nvSpPr>
          <p:cNvPr id="45" name="Oval 4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38</a:t>
            </a:r>
          </a:p>
        </p:txBody>
      </p:sp>
      <p:sp>
        <p:nvSpPr>
          <p:cNvPr id="46" name="Oval 4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37</a:t>
            </a:r>
          </a:p>
        </p:txBody>
      </p:sp>
      <p:sp>
        <p:nvSpPr>
          <p:cNvPr id="47" name="Oval 4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36</a:t>
            </a:r>
          </a:p>
        </p:txBody>
      </p:sp>
      <p:sp>
        <p:nvSpPr>
          <p:cNvPr id="48" name="Oval 4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35</a:t>
            </a:r>
          </a:p>
        </p:txBody>
      </p:sp>
      <p:sp>
        <p:nvSpPr>
          <p:cNvPr id="49" name="Oval 4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34</a:t>
            </a:r>
          </a:p>
        </p:txBody>
      </p:sp>
      <p:sp>
        <p:nvSpPr>
          <p:cNvPr id="50" name="Oval 4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33</a:t>
            </a:r>
          </a:p>
        </p:txBody>
      </p:sp>
      <p:sp>
        <p:nvSpPr>
          <p:cNvPr id="51" name="Oval 5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32</a:t>
            </a:r>
          </a:p>
        </p:txBody>
      </p:sp>
      <p:sp>
        <p:nvSpPr>
          <p:cNvPr id="52" name="Oval 5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31</a:t>
            </a:r>
          </a:p>
        </p:txBody>
      </p:sp>
      <p:sp>
        <p:nvSpPr>
          <p:cNvPr id="53" name="Oval 5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30</a:t>
            </a:r>
          </a:p>
        </p:txBody>
      </p:sp>
      <p:sp>
        <p:nvSpPr>
          <p:cNvPr id="54" name="Oval 5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29</a:t>
            </a:r>
          </a:p>
        </p:txBody>
      </p:sp>
      <p:sp>
        <p:nvSpPr>
          <p:cNvPr id="55" name="Oval 5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28</a:t>
            </a:r>
          </a:p>
        </p:txBody>
      </p:sp>
      <p:sp>
        <p:nvSpPr>
          <p:cNvPr id="56" name="Oval 5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27</a:t>
            </a:r>
          </a:p>
        </p:txBody>
      </p:sp>
      <p:sp>
        <p:nvSpPr>
          <p:cNvPr id="57" name="Oval 5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26</a:t>
            </a:r>
          </a:p>
        </p:txBody>
      </p:sp>
      <p:sp>
        <p:nvSpPr>
          <p:cNvPr id="58" name="Oval 5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25</a:t>
            </a:r>
          </a:p>
        </p:txBody>
      </p:sp>
      <p:sp>
        <p:nvSpPr>
          <p:cNvPr id="59" name="Oval 5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24</a:t>
            </a:r>
          </a:p>
        </p:txBody>
      </p:sp>
      <p:sp>
        <p:nvSpPr>
          <p:cNvPr id="60" name="Oval 5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23</a:t>
            </a:r>
          </a:p>
        </p:txBody>
      </p:sp>
      <p:sp>
        <p:nvSpPr>
          <p:cNvPr id="61" name="Oval 6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22</a:t>
            </a:r>
          </a:p>
        </p:txBody>
      </p:sp>
      <p:sp>
        <p:nvSpPr>
          <p:cNvPr id="62" name="Oval 6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21</a:t>
            </a:r>
          </a:p>
        </p:txBody>
      </p:sp>
      <p:sp>
        <p:nvSpPr>
          <p:cNvPr id="63" name="Oval 6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20</a:t>
            </a:r>
          </a:p>
        </p:txBody>
      </p:sp>
      <p:sp>
        <p:nvSpPr>
          <p:cNvPr id="64" name="Oval 6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19</a:t>
            </a:r>
          </a:p>
        </p:txBody>
      </p:sp>
      <p:sp>
        <p:nvSpPr>
          <p:cNvPr id="65" name="Oval 6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18</a:t>
            </a:r>
          </a:p>
        </p:txBody>
      </p:sp>
      <p:sp>
        <p:nvSpPr>
          <p:cNvPr id="66" name="Oval 6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17</a:t>
            </a:r>
          </a:p>
        </p:txBody>
      </p:sp>
      <p:sp>
        <p:nvSpPr>
          <p:cNvPr id="67" name="Oval 6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16</a:t>
            </a:r>
          </a:p>
        </p:txBody>
      </p:sp>
      <p:sp>
        <p:nvSpPr>
          <p:cNvPr id="68" name="Oval 6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15</a:t>
            </a:r>
          </a:p>
        </p:txBody>
      </p:sp>
      <p:sp>
        <p:nvSpPr>
          <p:cNvPr id="69" name="Oval 6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14</a:t>
            </a:r>
          </a:p>
        </p:txBody>
      </p:sp>
      <p:sp>
        <p:nvSpPr>
          <p:cNvPr id="70" name="Oval 6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13</a:t>
            </a:r>
          </a:p>
        </p:txBody>
      </p:sp>
      <p:sp>
        <p:nvSpPr>
          <p:cNvPr id="71" name="Oval 7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12</a:t>
            </a:r>
          </a:p>
        </p:txBody>
      </p:sp>
      <p:sp>
        <p:nvSpPr>
          <p:cNvPr id="72" name="Oval 7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11</a:t>
            </a:r>
          </a:p>
        </p:txBody>
      </p:sp>
      <p:sp>
        <p:nvSpPr>
          <p:cNvPr id="73" name="Oval 7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10</a:t>
            </a:r>
          </a:p>
        </p:txBody>
      </p:sp>
      <p:sp>
        <p:nvSpPr>
          <p:cNvPr id="74" name="Oval 7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9</a:t>
            </a:r>
          </a:p>
        </p:txBody>
      </p:sp>
      <p:sp>
        <p:nvSpPr>
          <p:cNvPr id="75" name="Oval 7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8</a:t>
            </a:r>
          </a:p>
        </p:txBody>
      </p:sp>
      <p:sp>
        <p:nvSpPr>
          <p:cNvPr id="76" name="Oval 7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7</a:t>
            </a:r>
          </a:p>
        </p:txBody>
      </p:sp>
      <p:sp>
        <p:nvSpPr>
          <p:cNvPr id="77" name="Oval 7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</a:t>
            </a:r>
          </a:p>
        </p:txBody>
      </p:sp>
      <p:sp>
        <p:nvSpPr>
          <p:cNvPr id="78" name="Oval 7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79" name="Oval 7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</a:t>
            </a:r>
          </a:p>
        </p:txBody>
      </p:sp>
      <p:sp>
        <p:nvSpPr>
          <p:cNvPr id="80" name="Oval 7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81" name="Oval 8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82" name="Oval 8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83" name="Oval 8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924" tIns="25924" rIns="25924" bIns="25924" rtlCol="0" anchor="ctr"/>
          <a:lstStyle/>
          <a:p>
            <a:pPr algn="ctr"/>
            <a:r>
              <a:rPr lang="tr-TR" sz="2400" b="1" dirty="0">
                <a:solidFill>
                  <a:srgbClr val="FFFF00"/>
                </a:solidFill>
                <a:latin typeface="Comic Sans MS" pitchFamily="66" charset="0"/>
                <a:ea typeface="Segoe UI" pitchFamily="34" charset="0"/>
                <a:cs typeface="Segoe UI" pitchFamily="34" charset="0"/>
              </a:rPr>
              <a:t>Süre bitti</a:t>
            </a:r>
          </a:p>
        </p:txBody>
      </p:sp>
      <p:sp>
        <p:nvSpPr>
          <p:cNvPr id="84" name="Oval 8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08000" rtlCol="0" anchor="ctr"/>
          <a:lstStyle/>
          <a:p>
            <a:pPr algn="ctr"/>
            <a:r>
              <a:rPr lang="tr-TR" sz="1600" b="1" dirty="0">
                <a:solidFill>
                  <a:srgbClr val="FFFF00"/>
                </a:solidFill>
                <a:latin typeface="Comic Sans MS" pitchFamily="66" charset="0"/>
              </a:rPr>
              <a:t>Şimdi cevaplar</a:t>
            </a:r>
          </a:p>
        </p:txBody>
      </p:sp>
      <p:sp>
        <p:nvSpPr>
          <p:cNvPr id="85" name="Oval 8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1600" b="1" dirty="0" smtClean="0">
                <a:solidFill>
                  <a:srgbClr val="FFFF00"/>
                </a:solidFill>
                <a:latin typeface="Comic Sans MS" pitchFamily="66" charset="0"/>
              </a:rPr>
              <a:t>BAŞLA</a:t>
            </a:r>
            <a:endParaRPr lang="tr-TR" sz="1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grpSp>
        <p:nvGrpSpPr>
          <p:cNvPr id="86" name="Grup 85"/>
          <p:cNvGrpSpPr/>
          <p:nvPr/>
        </p:nvGrpSpPr>
        <p:grpSpPr>
          <a:xfrm>
            <a:off x="7304177" y="1029586"/>
            <a:ext cx="1381102" cy="1354323"/>
            <a:chOff x="7353504" y="1349153"/>
            <a:chExt cx="1907400" cy="1872208"/>
          </a:xfrm>
        </p:grpSpPr>
        <p:sp>
          <p:nvSpPr>
            <p:cNvPr id="87" name="Oval 86"/>
            <p:cNvSpPr/>
            <p:nvPr/>
          </p:nvSpPr>
          <p:spPr>
            <a:xfrm>
              <a:off x="7353504" y="1349153"/>
              <a:ext cx="1907400" cy="1872208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FFFFFF"/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sz="2300" b="1" dirty="0">
                <a:solidFill>
                  <a:srgbClr val="FFFF00"/>
                </a:solidFill>
                <a:latin typeface="Comic Sans MS" pitchFamily="66" charset="0"/>
              </a:endParaRPr>
            </a:p>
          </p:txBody>
        </p:sp>
        <p:sp>
          <p:nvSpPr>
            <p:cNvPr id="88" name="WordArt 19"/>
            <p:cNvSpPr>
              <a:spLocks noChangeArrowheads="1" noChangeShapeType="1" noTextEdit="1"/>
            </p:cNvSpPr>
            <p:nvPr/>
          </p:nvSpPr>
          <p:spPr bwMode="auto">
            <a:xfrm rot="6038858">
              <a:off x="7635287" y="1663578"/>
              <a:ext cx="1382044" cy="1225992"/>
            </a:xfrm>
            <a:prstGeom prst="rect">
              <a:avLst/>
            </a:prstGeom>
            <a:noFill/>
            <a:extLst/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Front">
                  <a:rot lat="20639999" lon="20699999" rev="0"/>
                </a:camera>
                <a:lightRig rig="legacyNormal3" dir="l"/>
              </a:scene3d>
              <a:sp3d extrusionH="201600" prstMaterial="legacyPlastic">
                <a:extrusionClr>
                  <a:srgbClr val="FF9966"/>
                </a:extrusionClr>
              </a:sp3d>
            </a:bodyPr>
            <a:lstStyle/>
            <a:p>
              <a:pPr algn="ctr" fontAlgn="auto"/>
              <a:r>
                <a:rPr lang="tr-TR" sz="2600" kern="10" dirty="0">
                  <a:ln w="9525"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atin typeface="Arial Black"/>
                </a:rPr>
                <a:t>?</a:t>
              </a:r>
            </a:p>
          </p:txBody>
        </p:sp>
      </p:grpSp>
      <p:sp>
        <p:nvSpPr>
          <p:cNvPr id="89" name="Oval 88">
            <a:hlinkClick r:id="rId8" action="ppaction://hlinkfile"/>
          </p:cNvPr>
          <p:cNvSpPr/>
          <p:nvPr/>
        </p:nvSpPr>
        <p:spPr>
          <a:xfrm>
            <a:off x="8490065" y="120258"/>
            <a:ext cx="542697" cy="548023"/>
          </a:xfrm>
          <a:prstGeom prst="ellipse">
            <a:avLst/>
          </a:prstGeom>
          <a:solidFill>
            <a:srgbClr val="BC77E3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883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10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A60A"/>
                                      </p:to>
                                    </p:animClr>
                                    <p:set>
                                      <p:cBhvr>
                                        <p:cTn id="84" dur="10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10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0"/>
                            </p:stCondLst>
                            <p:childTnLst>
                              <p:par>
                                <p:cTn id="8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000"/>
                            </p:stCondLst>
                            <p:childTnLst>
                              <p:par>
                                <p:cTn id="10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000"/>
                            </p:stCondLst>
                            <p:childTnLst>
                              <p:par>
                                <p:cTn id="10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000"/>
                            </p:stCondLst>
                            <p:childTnLst>
                              <p:par>
                                <p:cTn id="1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8000"/>
                            </p:stCondLst>
                            <p:childTnLst>
                              <p:par>
                                <p:cTn id="1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9000"/>
                            </p:stCondLst>
                            <p:childTnLst>
                              <p:par>
                                <p:cTn id="1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4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5000"/>
                            </p:stCondLst>
                            <p:childTnLst>
                              <p:par>
                                <p:cTn id="14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6000"/>
                            </p:stCondLst>
                            <p:childTnLst>
                              <p:par>
                                <p:cTn id="14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7000"/>
                            </p:stCondLst>
                            <p:childTnLst>
                              <p:par>
                                <p:cTn id="15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8000"/>
                            </p:stCondLst>
                            <p:childTnLst>
                              <p:par>
                                <p:cTn id="15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20000"/>
                            </p:stCondLst>
                            <p:childTnLst>
                              <p:par>
                                <p:cTn id="15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6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22000"/>
                            </p:stCondLst>
                            <p:childTnLst>
                              <p:par>
                                <p:cTn id="16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25000"/>
                            </p:stCondLst>
                            <p:childTnLst>
                              <p:par>
                                <p:cTn id="17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26000"/>
                            </p:stCondLst>
                            <p:childTnLst>
                              <p:par>
                                <p:cTn id="17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27000"/>
                            </p:stCondLst>
                            <p:childTnLst>
                              <p:par>
                                <p:cTn id="18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8000"/>
                            </p:stCondLst>
                            <p:childTnLst>
                              <p:par>
                                <p:cTn id="18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29000"/>
                            </p:stCondLst>
                            <p:childTnLst>
                              <p:par>
                                <p:cTn id="18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30000"/>
                            </p:stCondLst>
                            <p:childTnLst>
                              <p:par>
                                <p:cTn id="18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31000"/>
                            </p:stCondLst>
                            <p:childTnLst>
                              <p:par>
                                <p:cTn id="19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32000"/>
                            </p:stCondLst>
                            <p:childTnLst>
                              <p:par>
                                <p:cTn id="19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33000"/>
                            </p:stCondLst>
                            <p:childTnLst>
                              <p:par>
                                <p:cTn id="19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34000"/>
                            </p:stCondLst>
                            <p:childTnLst>
                              <p:par>
                                <p:cTn id="20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35000"/>
                            </p:stCondLst>
                            <p:childTnLst>
                              <p:par>
                                <p:cTn id="20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0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37000"/>
                            </p:stCondLst>
                            <p:childTnLst>
                              <p:par>
                                <p:cTn id="21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38000"/>
                            </p:stCondLst>
                            <p:childTnLst>
                              <p:par>
                                <p:cTn id="21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39000"/>
                            </p:stCondLst>
                            <p:childTnLst>
                              <p:par>
                                <p:cTn id="21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40000"/>
                            </p:stCondLst>
                            <p:childTnLst>
                              <p:par>
                                <p:cTn id="21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41000"/>
                            </p:stCondLst>
                            <p:childTnLst>
                              <p:par>
                                <p:cTn id="22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42000"/>
                            </p:stCondLst>
                            <p:childTnLst>
                              <p:par>
                                <p:cTn id="22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43000"/>
                            </p:stCondLst>
                            <p:childTnLst>
                              <p:par>
                                <p:cTn id="22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44000"/>
                            </p:stCondLst>
                            <p:childTnLst>
                              <p:par>
                                <p:cTn id="23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45000"/>
                            </p:stCondLst>
                            <p:childTnLst>
                              <p:par>
                                <p:cTn id="23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46000"/>
                            </p:stCondLst>
                            <p:childTnLst>
                              <p:par>
                                <p:cTn id="23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47000"/>
                            </p:stCondLst>
                            <p:childTnLst>
                              <p:par>
                                <p:cTn id="24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48000"/>
                            </p:stCondLst>
                            <p:childTnLst>
                              <p:par>
                                <p:cTn id="24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49000"/>
                            </p:stCondLst>
                            <p:childTnLst>
                              <p:par>
                                <p:cTn id="24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50000"/>
                            </p:stCondLst>
                            <p:childTnLst>
                              <p:par>
                                <p:cTn id="24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51000"/>
                            </p:stCondLst>
                            <p:childTnLst>
                              <p:par>
                                <p:cTn id="25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52000"/>
                            </p:stCondLst>
                            <p:childTnLst>
                              <p:par>
                                <p:cTn id="25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>
                            <p:stCondLst>
                              <p:cond delay="53000"/>
                            </p:stCondLst>
                            <p:childTnLst>
                              <p:par>
                                <p:cTn id="25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54000"/>
                            </p:stCondLst>
                            <p:childTnLst>
                              <p:par>
                                <p:cTn id="26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55000"/>
                            </p:stCondLst>
                            <p:childTnLst>
                              <p:par>
                                <p:cTn id="26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>
                            <p:stCondLst>
                              <p:cond delay="56000"/>
                            </p:stCondLst>
                            <p:childTnLst>
                              <p:par>
                                <p:cTn id="26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9" fill="hold">
                            <p:stCondLst>
                              <p:cond delay="57000"/>
                            </p:stCondLst>
                            <p:childTnLst>
                              <p:par>
                                <p:cTn id="27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58000"/>
                            </p:stCondLst>
                            <p:childTnLst>
                              <p:par>
                                <p:cTn id="27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>
                            <p:stCondLst>
                              <p:cond delay="59000"/>
                            </p:stCondLst>
                            <p:childTnLst>
                              <p:par>
                                <p:cTn id="27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</p:childTnLst>
        </p:cTn>
      </p:par>
    </p:tnLst>
    <p:bldLst>
      <p:bldP spid="19" grpId="0" animBg="1"/>
      <p:bldP spid="18" grpId="0" animBg="1"/>
      <p:bldP spid="331" grpId="0" animBg="1"/>
      <p:bldP spid="333" grpId="0" animBg="1"/>
      <p:bldP spid="334" grpId="0" animBg="1"/>
      <p:bldP spid="335" grpId="0" animBg="1"/>
      <p:bldP spid="2" grpId="0"/>
      <p:bldP spid="195" grpId="0" animBg="1"/>
      <p:bldP spid="17" grpId="0" animBg="1"/>
      <p:bldP spid="336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5" grpId="1" animBg="1"/>
      <p:bldP spid="85" grpId="2" animBg="1"/>
      <p:bldP spid="8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o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6177411"/>
              </p:ext>
            </p:extLst>
          </p:nvPr>
        </p:nvGraphicFramePr>
        <p:xfrm>
          <a:off x="1655676" y="1131590"/>
          <a:ext cx="2438400" cy="334516"/>
        </p:xfrm>
        <a:graphic>
          <a:graphicData uri="http://schemas.openxmlformats.org/drawingml/2006/table">
            <a:tbl>
              <a:tblPr/>
              <a:tblGrid>
                <a:gridCol w="24384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34516"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omic Sans MS" panose="030F0702030302020204" pitchFamily="66" charset="0"/>
                        </a:rPr>
                        <a:t>YENİLMEZLER</a:t>
                      </a:r>
                      <a:endParaRPr lang="tr-TR" sz="1400" b="1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8" name="Tablo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5041139"/>
              </p:ext>
            </p:extLst>
          </p:nvPr>
        </p:nvGraphicFramePr>
        <p:xfrm>
          <a:off x="1655676" y="2043692"/>
          <a:ext cx="2438400" cy="190500"/>
        </p:xfrm>
        <a:graphic>
          <a:graphicData uri="http://schemas.openxmlformats.org/drawingml/2006/table">
            <a:tbl>
              <a:tblPr/>
              <a:tblGrid>
                <a:gridCol w="24384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marL="0" marR="0" indent="0" algn="ctr" defTabSz="6584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10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Comic Sans MS" panose="030F0702030302020204" pitchFamily="66" charset="0"/>
                        </a:rPr>
                        <a:t>Rümeysa</a:t>
                      </a:r>
                      <a:r>
                        <a:rPr lang="tr-TR" sz="1100" u="none" strike="noStrike" dirty="0" smtClean="0">
                          <a:solidFill>
                            <a:schemeClr val="bg1"/>
                          </a:solidFill>
                          <a:effectLst/>
                          <a:latin typeface="Comic Sans MS" panose="030F0702030302020204" pitchFamily="66" charset="0"/>
                        </a:rPr>
                        <a:t> SOSAN</a:t>
                      </a:r>
                      <a:endParaRPr lang="tr-TR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9" name="Tablo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7217882"/>
              </p:ext>
            </p:extLst>
          </p:nvPr>
        </p:nvGraphicFramePr>
        <p:xfrm>
          <a:off x="1655676" y="1659649"/>
          <a:ext cx="2438400" cy="190500"/>
        </p:xfrm>
        <a:graphic>
          <a:graphicData uri="http://schemas.openxmlformats.org/drawingml/2006/table">
            <a:tbl>
              <a:tblPr/>
              <a:tblGrid>
                <a:gridCol w="24384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marL="0" marR="0" indent="0" algn="ctr" defTabSz="6584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1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omic Sans MS" panose="030F0702030302020204" pitchFamily="66" charset="0"/>
                        </a:rPr>
                        <a:t>Murat SOSAN</a:t>
                      </a:r>
                      <a:endParaRPr lang="tr-TR" sz="1100" b="0" i="0" u="none" strike="noStrike" dirty="0">
                        <a:solidFill>
                          <a:schemeClr val="bg1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12" name="Tablo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1213975"/>
              </p:ext>
            </p:extLst>
          </p:nvPr>
        </p:nvGraphicFramePr>
        <p:xfrm>
          <a:off x="1691680" y="339502"/>
          <a:ext cx="5544616" cy="334516"/>
        </p:xfrm>
        <a:graphic>
          <a:graphicData uri="http://schemas.openxmlformats.org/drawingml/2006/table">
            <a:tbl>
              <a:tblPr/>
              <a:tblGrid>
                <a:gridCol w="554461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34516">
                <a:tc>
                  <a:txBody>
                    <a:bodyPr/>
                    <a:lstStyle/>
                    <a:p>
                      <a:pPr marL="0" marR="0" indent="0" algn="ctr" defTabSz="6584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</a:rPr>
                        <a:t>7-A SINIFI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16" name="Tablo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5023940"/>
              </p:ext>
            </p:extLst>
          </p:nvPr>
        </p:nvGraphicFramePr>
        <p:xfrm>
          <a:off x="4788024" y="1131590"/>
          <a:ext cx="2438400" cy="334516"/>
        </p:xfrm>
        <a:graphic>
          <a:graphicData uri="http://schemas.openxmlformats.org/drawingml/2006/table">
            <a:tbl>
              <a:tblPr/>
              <a:tblGrid>
                <a:gridCol w="24384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34516">
                <a:tc>
                  <a:txBody>
                    <a:bodyPr/>
                    <a:lstStyle/>
                    <a:p>
                      <a:pPr marL="0" marR="0" indent="0" algn="ctr" defTabSz="6584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omic Sans MS" panose="030F0702030302020204" pitchFamily="66" charset="0"/>
                        </a:rPr>
                        <a:t>EFSANE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17" name="Tablo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4221135"/>
              </p:ext>
            </p:extLst>
          </p:nvPr>
        </p:nvGraphicFramePr>
        <p:xfrm>
          <a:off x="4788024" y="1659649"/>
          <a:ext cx="2438400" cy="190500"/>
        </p:xfrm>
        <a:graphic>
          <a:graphicData uri="http://schemas.openxmlformats.org/drawingml/2006/table">
            <a:tbl>
              <a:tblPr/>
              <a:tblGrid>
                <a:gridCol w="24384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marL="0" marR="0" indent="0" algn="ctr" defTabSz="6584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100" u="none" strike="noStrike" dirty="0" smtClean="0">
                          <a:solidFill>
                            <a:schemeClr val="bg1"/>
                          </a:solidFill>
                          <a:effectLst/>
                          <a:latin typeface="Comic Sans MS" panose="030F0702030302020204" pitchFamily="66" charset="0"/>
                        </a:rPr>
                        <a:t>Yusuf SÖNMEZ</a:t>
                      </a:r>
                      <a:endParaRPr lang="tr-TR" sz="1100" b="0" i="0" u="none" strike="noStrike" dirty="0">
                        <a:solidFill>
                          <a:schemeClr val="bg1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19" name="Tablo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8107044"/>
              </p:ext>
            </p:extLst>
          </p:nvPr>
        </p:nvGraphicFramePr>
        <p:xfrm>
          <a:off x="4788024" y="2043692"/>
          <a:ext cx="2438400" cy="190500"/>
        </p:xfrm>
        <a:graphic>
          <a:graphicData uri="http://schemas.openxmlformats.org/drawingml/2006/table">
            <a:tbl>
              <a:tblPr/>
              <a:tblGrid>
                <a:gridCol w="24384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marL="0" marR="0" indent="0" algn="ctr" defTabSz="6584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100" u="none" strike="noStrike" dirty="0" smtClean="0">
                          <a:solidFill>
                            <a:schemeClr val="bg1"/>
                          </a:solidFill>
                          <a:effectLst/>
                          <a:latin typeface="Comic Sans MS" panose="030F0702030302020204" pitchFamily="66" charset="0"/>
                        </a:rPr>
                        <a:t>Süleyman BİNGÖL</a:t>
                      </a:r>
                      <a:endParaRPr lang="tr-TR" sz="1100" b="0" i="0" u="none" strike="noStrike" dirty="0">
                        <a:solidFill>
                          <a:schemeClr val="bg1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20" name="Tablo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1221942"/>
              </p:ext>
            </p:extLst>
          </p:nvPr>
        </p:nvGraphicFramePr>
        <p:xfrm>
          <a:off x="1691680" y="2658136"/>
          <a:ext cx="2408684" cy="334516"/>
        </p:xfrm>
        <a:graphic>
          <a:graphicData uri="http://schemas.openxmlformats.org/drawingml/2006/table">
            <a:tbl>
              <a:tblPr/>
              <a:tblGrid>
                <a:gridCol w="240868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34516">
                <a:tc>
                  <a:txBody>
                    <a:bodyPr/>
                    <a:lstStyle/>
                    <a:p>
                      <a:pPr marL="0" marR="0" indent="0" algn="ctr" defTabSz="6584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omic Sans MS" panose="030F0702030302020204" pitchFamily="66" charset="0"/>
                        </a:rPr>
                        <a:t>RÜZGAR</a:t>
                      </a:r>
                      <a:r>
                        <a:rPr lang="tr-TR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omic Sans MS" panose="030F0702030302020204" pitchFamily="66" charset="0"/>
                        </a:rPr>
                        <a:t> GÜLÜ</a:t>
                      </a:r>
                      <a:endParaRPr lang="tr-TR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21" name="Tablo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2779710"/>
              </p:ext>
            </p:extLst>
          </p:nvPr>
        </p:nvGraphicFramePr>
        <p:xfrm>
          <a:off x="1691680" y="3651870"/>
          <a:ext cx="2408684" cy="190500"/>
        </p:xfrm>
        <a:graphic>
          <a:graphicData uri="http://schemas.openxmlformats.org/drawingml/2006/table">
            <a:tbl>
              <a:tblPr/>
              <a:tblGrid>
                <a:gridCol w="240868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marL="0" marR="0" indent="0" algn="ctr" defTabSz="6584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100" u="none" strike="noStrike" dirty="0" smtClean="0">
                          <a:solidFill>
                            <a:schemeClr val="bg1"/>
                          </a:solidFill>
                          <a:effectLst/>
                          <a:latin typeface="Comic Sans MS" panose="030F0702030302020204" pitchFamily="66" charset="0"/>
                        </a:rPr>
                        <a:t>Yasemin SÖNMEZ</a:t>
                      </a:r>
                      <a:endParaRPr lang="tr-TR" sz="1100" b="0" i="0" u="none" strike="noStrike" dirty="0">
                        <a:solidFill>
                          <a:schemeClr val="bg1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22" name="Tablo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4608219"/>
              </p:ext>
            </p:extLst>
          </p:nvPr>
        </p:nvGraphicFramePr>
        <p:xfrm>
          <a:off x="1691680" y="3227011"/>
          <a:ext cx="2408684" cy="190500"/>
        </p:xfrm>
        <a:graphic>
          <a:graphicData uri="http://schemas.openxmlformats.org/drawingml/2006/table">
            <a:tbl>
              <a:tblPr/>
              <a:tblGrid>
                <a:gridCol w="240868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marL="0" marR="0" indent="0" algn="ctr" defTabSz="6584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10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Comic Sans MS" panose="030F0702030302020204" pitchFamily="66" charset="0"/>
                        </a:rPr>
                        <a:t>Beytullah</a:t>
                      </a:r>
                      <a:r>
                        <a:rPr lang="tr-TR" sz="1100" u="none" strike="noStrike" dirty="0" smtClean="0">
                          <a:solidFill>
                            <a:schemeClr val="bg1"/>
                          </a:solidFill>
                          <a:effectLst/>
                          <a:latin typeface="Comic Sans MS" panose="030F0702030302020204" pitchFamily="66" charset="0"/>
                        </a:rPr>
                        <a:t> BALKAYA</a:t>
                      </a:r>
                      <a:endParaRPr lang="tr-TR" sz="1100" b="0" i="0" u="none" strike="noStrike" dirty="0">
                        <a:solidFill>
                          <a:schemeClr val="bg1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25" name="Tablo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2200280"/>
              </p:ext>
            </p:extLst>
          </p:nvPr>
        </p:nvGraphicFramePr>
        <p:xfrm>
          <a:off x="4788024" y="2658136"/>
          <a:ext cx="2412268" cy="334516"/>
        </p:xfrm>
        <a:graphic>
          <a:graphicData uri="http://schemas.openxmlformats.org/drawingml/2006/table">
            <a:tbl>
              <a:tblPr/>
              <a:tblGrid>
                <a:gridCol w="24122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34516"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omic Sans MS" panose="030F0702030302020204" pitchFamily="66" charset="0"/>
                        </a:rPr>
                        <a:t>ZEKA</a:t>
                      </a:r>
                      <a:r>
                        <a:rPr lang="tr-TR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omic Sans MS" panose="030F0702030302020204" pitchFamily="66" charset="0"/>
                        </a:rPr>
                        <a:t> KÜPÜ</a:t>
                      </a:r>
                      <a:endParaRPr lang="tr-TR" sz="1400" b="1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27" name="Tablo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870041"/>
              </p:ext>
            </p:extLst>
          </p:nvPr>
        </p:nvGraphicFramePr>
        <p:xfrm>
          <a:off x="4788024" y="3651870"/>
          <a:ext cx="2412268" cy="190500"/>
        </p:xfrm>
        <a:graphic>
          <a:graphicData uri="http://schemas.openxmlformats.org/drawingml/2006/table">
            <a:tbl>
              <a:tblPr/>
              <a:tblGrid>
                <a:gridCol w="24122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marL="0" marR="0" indent="0" algn="ctr" defTabSz="6584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100" u="none" strike="noStrike" dirty="0" smtClean="0">
                          <a:solidFill>
                            <a:schemeClr val="bg1"/>
                          </a:solidFill>
                          <a:effectLst/>
                          <a:latin typeface="Comic Sans MS" panose="030F0702030302020204" pitchFamily="66" charset="0"/>
                        </a:rPr>
                        <a:t>Songül SOSAN</a:t>
                      </a:r>
                      <a:endParaRPr lang="tr-TR" sz="1100" b="0" i="0" u="none" strike="noStrike" dirty="0">
                        <a:solidFill>
                          <a:schemeClr val="bg1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28" name="Tablo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8755214"/>
              </p:ext>
            </p:extLst>
          </p:nvPr>
        </p:nvGraphicFramePr>
        <p:xfrm>
          <a:off x="4788024" y="3227011"/>
          <a:ext cx="2412268" cy="190500"/>
        </p:xfrm>
        <a:graphic>
          <a:graphicData uri="http://schemas.openxmlformats.org/drawingml/2006/table">
            <a:tbl>
              <a:tblPr/>
              <a:tblGrid>
                <a:gridCol w="24122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marL="0" marR="0" indent="0" algn="ctr" defTabSz="6584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100" u="none" strike="noStrike" dirty="0" smtClean="0">
                          <a:solidFill>
                            <a:schemeClr val="bg1"/>
                          </a:solidFill>
                          <a:effectLst/>
                          <a:latin typeface="Comic Sans MS" panose="030F0702030302020204" pitchFamily="66" charset="0"/>
                        </a:rPr>
                        <a:t>Halil İbrahim DURMAZ</a:t>
                      </a:r>
                      <a:endParaRPr lang="tr-TR" sz="1100" b="0" i="0" u="none" strike="noStrike" dirty="0">
                        <a:solidFill>
                          <a:schemeClr val="bg1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7099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000"/>
                            </p:stCondLst>
                            <p:childTnLst>
                              <p:par>
                                <p:cTn id="7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2000"/>
                            </p:stCondLst>
                            <p:childTnLst>
                              <p:par>
                                <p:cTn id="7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AutoShape 25"/>
          <p:cNvSpPr>
            <a:spLocks noChangeArrowheads="1"/>
          </p:cNvSpPr>
          <p:nvPr/>
        </p:nvSpPr>
        <p:spPr bwMode="auto">
          <a:xfrm>
            <a:off x="5041207" y="3629639"/>
            <a:ext cx="3595128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200">
                <a:solidFill>
                  <a:srgbClr val="FFFFFF"/>
                </a:solidFill>
              </a:rPr>
              <a:t>İstanbul</a:t>
            </a:r>
            <a:endParaRPr lang="tr-TR" sz="1200" dirty="0">
              <a:solidFill>
                <a:srgbClr val="FFFFFF"/>
              </a:solidFill>
            </a:endParaRPr>
          </a:p>
        </p:txBody>
      </p:sp>
      <p:sp>
        <p:nvSpPr>
          <p:cNvPr id="18" name="AutoShape 25"/>
          <p:cNvSpPr>
            <a:spLocks noChangeArrowheads="1"/>
          </p:cNvSpPr>
          <p:nvPr/>
        </p:nvSpPr>
        <p:spPr bwMode="auto">
          <a:xfrm>
            <a:off x="5037415" y="2766282"/>
            <a:ext cx="3579132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200">
                <a:solidFill>
                  <a:srgbClr val="FFFFFF"/>
                </a:solidFill>
              </a:rPr>
              <a:t>Mekke</a:t>
            </a:r>
            <a:endParaRPr lang="tr-TR" sz="1200" dirty="0">
              <a:solidFill>
                <a:srgbClr val="FFFFFF"/>
              </a:solidFill>
            </a:endParaRPr>
          </a:p>
        </p:txBody>
      </p:sp>
      <p:sp>
        <p:nvSpPr>
          <p:cNvPr id="331" name="AutoShape 25"/>
          <p:cNvSpPr>
            <a:spLocks noChangeArrowheads="1"/>
          </p:cNvSpPr>
          <p:nvPr/>
        </p:nvSpPr>
        <p:spPr bwMode="auto">
          <a:xfrm>
            <a:off x="560645" y="306977"/>
            <a:ext cx="8075690" cy="2076932"/>
          </a:xfrm>
          <a:prstGeom prst="flowChartTerminator">
            <a:avLst/>
          </a:prstGeom>
          <a:gradFill flip="none" rotWithShape="1">
            <a:gsLst>
              <a:gs pos="0">
                <a:srgbClr val="000000"/>
              </a:gs>
              <a:gs pos="49000">
                <a:srgbClr val="002060">
                  <a:lumMod val="100000"/>
                </a:srgbClr>
              </a:gs>
              <a:gs pos="50000">
                <a:srgbClr val="002060"/>
              </a:gs>
              <a:gs pos="98000">
                <a:srgbClr val="000000"/>
              </a:gs>
            </a:gsLst>
            <a:lin ang="5400000" scaled="0"/>
            <a:tileRect/>
          </a:gra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155546" tIns="40522" rIns="1140668" bIns="40522" anchor="ctr"/>
          <a:lstStyle/>
          <a:p>
            <a:endParaRPr lang="tr-TR" sz="1400" dirty="0">
              <a:solidFill>
                <a:schemeClr val="tx1"/>
              </a:solidFill>
            </a:endParaRPr>
          </a:p>
        </p:txBody>
      </p:sp>
      <p:sp>
        <p:nvSpPr>
          <p:cNvPr id="333" name="AutoShape 25"/>
          <p:cNvSpPr>
            <a:spLocks noChangeArrowheads="1"/>
          </p:cNvSpPr>
          <p:nvPr/>
        </p:nvSpPr>
        <p:spPr bwMode="auto">
          <a:xfrm>
            <a:off x="879763" y="2766282"/>
            <a:ext cx="3718727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400" dirty="0" smtClean="0">
                <a:solidFill>
                  <a:srgbClr val="FFFFFF"/>
                </a:solidFill>
              </a:rPr>
              <a:t>Kudüs</a:t>
            </a:r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334" name="Oval 333"/>
          <p:cNvSpPr/>
          <p:nvPr/>
        </p:nvSpPr>
        <p:spPr>
          <a:xfrm>
            <a:off x="817585" y="2806290"/>
            <a:ext cx="543185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A</a:t>
            </a:r>
          </a:p>
        </p:txBody>
      </p:sp>
      <p:sp>
        <p:nvSpPr>
          <p:cNvPr id="335" name="Oval 334"/>
          <p:cNvSpPr/>
          <p:nvPr/>
        </p:nvSpPr>
        <p:spPr>
          <a:xfrm>
            <a:off x="4965408" y="2806290"/>
            <a:ext cx="542696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B</a:t>
            </a:r>
          </a:p>
        </p:txBody>
      </p:sp>
      <p:sp>
        <p:nvSpPr>
          <p:cNvPr id="2" name="Dikdörtgen 1"/>
          <p:cNvSpPr/>
          <p:nvPr/>
        </p:nvSpPr>
        <p:spPr>
          <a:xfrm>
            <a:off x="1502950" y="1127189"/>
            <a:ext cx="5904656" cy="358834"/>
          </a:xfrm>
          <a:prstGeom prst="rect">
            <a:avLst/>
          </a:prstGeom>
        </p:spPr>
        <p:txBody>
          <a:bodyPr wrap="square" lIns="81043" tIns="40522" rIns="81043" bIns="40522">
            <a:spAutoFit/>
          </a:bodyPr>
          <a:lstStyle/>
          <a:p>
            <a:r>
              <a:rPr lang="tr-TR" sz="1800" dirty="0" smtClean="0">
                <a:solidFill>
                  <a:schemeClr val="bg1"/>
                </a:solidFill>
              </a:rPr>
              <a:t>A</a:t>
            </a:r>
            <a:endParaRPr lang="tr-TR" sz="1800" dirty="0">
              <a:solidFill>
                <a:srgbClr val="FFC000"/>
              </a:solidFill>
            </a:endParaRPr>
          </a:p>
        </p:txBody>
      </p:sp>
      <p:sp>
        <p:nvSpPr>
          <p:cNvPr id="195" name="Oval 194"/>
          <p:cNvSpPr/>
          <p:nvPr/>
        </p:nvSpPr>
        <p:spPr>
          <a:xfrm>
            <a:off x="4965408" y="3669446"/>
            <a:ext cx="542697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D</a:t>
            </a:r>
          </a:p>
        </p:txBody>
      </p:sp>
      <p:sp>
        <p:nvSpPr>
          <p:cNvPr id="17" name="AutoShape 25"/>
          <p:cNvSpPr>
            <a:spLocks noChangeArrowheads="1"/>
          </p:cNvSpPr>
          <p:nvPr/>
        </p:nvSpPr>
        <p:spPr bwMode="auto">
          <a:xfrm>
            <a:off x="879763" y="3629639"/>
            <a:ext cx="3718727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400">
                <a:solidFill>
                  <a:srgbClr val="FFFFFF"/>
                </a:solidFill>
              </a:rPr>
              <a:t>Roma</a:t>
            </a:r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336" name="Oval 335"/>
          <p:cNvSpPr/>
          <p:nvPr/>
        </p:nvSpPr>
        <p:spPr>
          <a:xfrm>
            <a:off x="814345" y="3656109"/>
            <a:ext cx="546425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C</a:t>
            </a:r>
          </a:p>
        </p:txBody>
      </p:sp>
      <p:grpSp>
        <p:nvGrpSpPr>
          <p:cNvPr id="3" name="Grup 2"/>
          <p:cNvGrpSpPr/>
          <p:nvPr/>
        </p:nvGrpSpPr>
        <p:grpSpPr>
          <a:xfrm>
            <a:off x="266197" y="152463"/>
            <a:ext cx="1227132" cy="1354443"/>
            <a:chOff x="266197" y="152463"/>
            <a:chExt cx="1227132" cy="1354443"/>
          </a:xfrm>
        </p:grpSpPr>
        <p:pic>
          <p:nvPicPr>
            <p:cNvPr id="20" name="Resim 1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 bwMode="auto">
            <a:xfrm>
              <a:off x="266197" y="152463"/>
              <a:ext cx="1227132" cy="135444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1" name="Dikdörtgen 20"/>
            <p:cNvSpPr/>
            <p:nvPr/>
          </p:nvSpPr>
          <p:spPr>
            <a:xfrm>
              <a:off x="312314" y="601020"/>
              <a:ext cx="1088126" cy="758944"/>
            </a:xfrm>
            <a:prstGeom prst="rect">
              <a:avLst/>
            </a:prstGeom>
          </p:spPr>
          <p:txBody>
            <a:bodyPr wrap="square" lIns="81043" tIns="40522" rIns="81043" bIns="40522">
              <a:spAutoFit/>
            </a:bodyPr>
            <a:lstStyle/>
            <a:p>
              <a:pPr algn="ctr"/>
              <a:r>
                <a:rPr lang="tr-TR" sz="1200" b="1" i="1" dirty="0" smtClean="0">
                  <a:solidFill>
                    <a:srgbClr val="7030A0"/>
                  </a:solidFill>
                  <a:latin typeface="Comic Sans MS" panose="030F0702030302020204" pitchFamily="66" charset="0"/>
                </a:rPr>
                <a:t>GENEL KÜLTÜR</a:t>
              </a:r>
            </a:p>
            <a:p>
              <a:pPr algn="ctr"/>
              <a:r>
                <a:rPr lang="tr-TR" sz="2000" b="1" i="1" dirty="0" smtClean="0">
                  <a:solidFill>
                    <a:srgbClr val="7030A0"/>
                  </a:solidFill>
                  <a:latin typeface="Comic Sans MS" panose="030F0702030302020204" pitchFamily="66" charset="0"/>
                </a:rPr>
                <a:t>1</a:t>
              </a:r>
              <a:endParaRPr lang="tr-TR" sz="2000" dirty="0">
                <a:solidFill>
                  <a:srgbClr val="7030A0"/>
                </a:solidFill>
                <a:latin typeface="Comic Sans MS" panose="030F0702030302020204" pitchFamily="66" charset="0"/>
              </a:endParaRPr>
            </a:p>
          </p:txBody>
        </p:sp>
      </p:grpSp>
      <p:sp>
        <p:nvSpPr>
          <p:cNvPr id="22" name="Oval 2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3" name="Oval 2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60</a:t>
            </a:r>
          </a:p>
        </p:txBody>
      </p:sp>
      <p:sp>
        <p:nvSpPr>
          <p:cNvPr id="24" name="Oval 2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59</a:t>
            </a:r>
          </a:p>
        </p:txBody>
      </p:sp>
      <p:sp>
        <p:nvSpPr>
          <p:cNvPr id="25" name="Oval 2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58</a:t>
            </a:r>
          </a:p>
        </p:txBody>
      </p:sp>
      <p:sp>
        <p:nvSpPr>
          <p:cNvPr id="26" name="Oval 2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57</a:t>
            </a:r>
          </a:p>
        </p:txBody>
      </p:sp>
      <p:sp>
        <p:nvSpPr>
          <p:cNvPr id="27" name="Oval 2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56</a:t>
            </a:r>
          </a:p>
        </p:txBody>
      </p:sp>
      <p:sp>
        <p:nvSpPr>
          <p:cNvPr id="28" name="Oval 2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55</a:t>
            </a:r>
          </a:p>
        </p:txBody>
      </p:sp>
      <p:sp>
        <p:nvSpPr>
          <p:cNvPr id="29" name="Oval 2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54</a:t>
            </a:r>
          </a:p>
        </p:txBody>
      </p:sp>
      <p:sp>
        <p:nvSpPr>
          <p:cNvPr id="30" name="Oval 2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53</a:t>
            </a:r>
          </a:p>
        </p:txBody>
      </p:sp>
      <p:sp>
        <p:nvSpPr>
          <p:cNvPr id="31" name="Oval 3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52</a:t>
            </a:r>
          </a:p>
        </p:txBody>
      </p:sp>
      <p:sp>
        <p:nvSpPr>
          <p:cNvPr id="32" name="Oval 3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51</a:t>
            </a:r>
          </a:p>
        </p:txBody>
      </p:sp>
      <p:sp>
        <p:nvSpPr>
          <p:cNvPr id="33" name="Oval 3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50</a:t>
            </a:r>
          </a:p>
        </p:txBody>
      </p:sp>
      <p:sp>
        <p:nvSpPr>
          <p:cNvPr id="34" name="Oval 3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49</a:t>
            </a:r>
          </a:p>
        </p:txBody>
      </p:sp>
      <p:sp>
        <p:nvSpPr>
          <p:cNvPr id="35" name="Oval 3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48</a:t>
            </a:r>
          </a:p>
        </p:txBody>
      </p:sp>
      <p:sp>
        <p:nvSpPr>
          <p:cNvPr id="36" name="Oval 3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47</a:t>
            </a:r>
          </a:p>
        </p:txBody>
      </p:sp>
      <p:sp>
        <p:nvSpPr>
          <p:cNvPr id="37" name="Oval 3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46</a:t>
            </a:r>
          </a:p>
        </p:txBody>
      </p:sp>
      <p:sp>
        <p:nvSpPr>
          <p:cNvPr id="38" name="Oval 3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45</a:t>
            </a:r>
          </a:p>
        </p:txBody>
      </p:sp>
      <p:sp>
        <p:nvSpPr>
          <p:cNvPr id="39" name="Oval 3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44</a:t>
            </a:r>
          </a:p>
        </p:txBody>
      </p:sp>
      <p:sp>
        <p:nvSpPr>
          <p:cNvPr id="40" name="Oval 3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43</a:t>
            </a:r>
          </a:p>
        </p:txBody>
      </p:sp>
      <p:sp>
        <p:nvSpPr>
          <p:cNvPr id="41" name="Oval 4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42</a:t>
            </a:r>
          </a:p>
        </p:txBody>
      </p:sp>
      <p:sp>
        <p:nvSpPr>
          <p:cNvPr id="42" name="Oval 4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41</a:t>
            </a:r>
          </a:p>
        </p:txBody>
      </p:sp>
      <p:sp>
        <p:nvSpPr>
          <p:cNvPr id="43" name="Oval 4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40</a:t>
            </a:r>
          </a:p>
        </p:txBody>
      </p:sp>
      <p:sp>
        <p:nvSpPr>
          <p:cNvPr id="44" name="Oval 4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39</a:t>
            </a:r>
          </a:p>
        </p:txBody>
      </p:sp>
      <p:sp>
        <p:nvSpPr>
          <p:cNvPr id="45" name="Oval 4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38</a:t>
            </a:r>
          </a:p>
        </p:txBody>
      </p:sp>
      <p:sp>
        <p:nvSpPr>
          <p:cNvPr id="46" name="Oval 4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37</a:t>
            </a:r>
          </a:p>
        </p:txBody>
      </p:sp>
      <p:sp>
        <p:nvSpPr>
          <p:cNvPr id="47" name="Oval 4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36</a:t>
            </a:r>
          </a:p>
        </p:txBody>
      </p:sp>
      <p:sp>
        <p:nvSpPr>
          <p:cNvPr id="48" name="Oval 4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35</a:t>
            </a:r>
          </a:p>
        </p:txBody>
      </p:sp>
      <p:sp>
        <p:nvSpPr>
          <p:cNvPr id="49" name="Oval 4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34</a:t>
            </a:r>
          </a:p>
        </p:txBody>
      </p:sp>
      <p:sp>
        <p:nvSpPr>
          <p:cNvPr id="50" name="Oval 4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33</a:t>
            </a:r>
          </a:p>
        </p:txBody>
      </p:sp>
      <p:sp>
        <p:nvSpPr>
          <p:cNvPr id="51" name="Oval 5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32</a:t>
            </a:r>
          </a:p>
        </p:txBody>
      </p:sp>
      <p:sp>
        <p:nvSpPr>
          <p:cNvPr id="52" name="Oval 5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31</a:t>
            </a:r>
          </a:p>
        </p:txBody>
      </p:sp>
      <p:sp>
        <p:nvSpPr>
          <p:cNvPr id="53" name="Oval 5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30</a:t>
            </a:r>
          </a:p>
        </p:txBody>
      </p:sp>
      <p:sp>
        <p:nvSpPr>
          <p:cNvPr id="54" name="Oval 5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29</a:t>
            </a:r>
          </a:p>
        </p:txBody>
      </p:sp>
      <p:sp>
        <p:nvSpPr>
          <p:cNvPr id="55" name="Oval 5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28</a:t>
            </a:r>
          </a:p>
        </p:txBody>
      </p:sp>
      <p:sp>
        <p:nvSpPr>
          <p:cNvPr id="56" name="Oval 5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27</a:t>
            </a:r>
          </a:p>
        </p:txBody>
      </p:sp>
      <p:sp>
        <p:nvSpPr>
          <p:cNvPr id="57" name="Oval 5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26</a:t>
            </a:r>
          </a:p>
        </p:txBody>
      </p:sp>
      <p:sp>
        <p:nvSpPr>
          <p:cNvPr id="58" name="Oval 5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25</a:t>
            </a:r>
          </a:p>
        </p:txBody>
      </p:sp>
      <p:sp>
        <p:nvSpPr>
          <p:cNvPr id="59" name="Oval 5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24</a:t>
            </a:r>
          </a:p>
        </p:txBody>
      </p:sp>
      <p:sp>
        <p:nvSpPr>
          <p:cNvPr id="60" name="Oval 5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23</a:t>
            </a:r>
          </a:p>
        </p:txBody>
      </p:sp>
      <p:sp>
        <p:nvSpPr>
          <p:cNvPr id="61" name="Oval 6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22</a:t>
            </a:r>
          </a:p>
        </p:txBody>
      </p:sp>
      <p:sp>
        <p:nvSpPr>
          <p:cNvPr id="62" name="Oval 6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21</a:t>
            </a:r>
          </a:p>
        </p:txBody>
      </p:sp>
      <p:sp>
        <p:nvSpPr>
          <p:cNvPr id="63" name="Oval 6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20</a:t>
            </a:r>
          </a:p>
        </p:txBody>
      </p:sp>
      <p:sp>
        <p:nvSpPr>
          <p:cNvPr id="64" name="Oval 6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19</a:t>
            </a:r>
          </a:p>
        </p:txBody>
      </p:sp>
      <p:sp>
        <p:nvSpPr>
          <p:cNvPr id="65" name="Oval 6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18</a:t>
            </a:r>
          </a:p>
        </p:txBody>
      </p:sp>
      <p:sp>
        <p:nvSpPr>
          <p:cNvPr id="66" name="Oval 6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17</a:t>
            </a:r>
          </a:p>
        </p:txBody>
      </p:sp>
      <p:sp>
        <p:nvSpPr>
          <p:cNvPr id="67" name="Oval 6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16</a:t>
            </a:r>
          </a:p>
        </p:txBody>
      </p:sp>
      <p:sp>
        <p:nvSpPr>
          <p:cNvPr id="68" name="Oval 6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15</a:t>
            </a:r>
          </a:p>
        </p:txBody>
      </p:sp>
      <p:sp>
        <p:nvSpPr>
          <p:cNvPr id="69" name="Oval 6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14</a:t>
            </a:r>
          </a:p>
        </p:txBody>
      </p:sp>
      <p:sp>
        <p:nvSpPr>
          <p:cNvPr id="70" name="Oval 6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13</a:t>
            </a:r>
          </a:p>
        </p:txBody>
      </p:sp>
      <p:sp>
        <p:nvSpPr>
          <p:cNvPr id="71" name="Oval 7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12</a:t>
            </a:r>
          </a:p>
        </p:txBody>
      </p:sp>
      <p:sp>
        <p:nvSpPr>
          <p:cNvPr id="72" name="Oval 7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11</a:t>
            </a:r>
          </a:p>
        </p:txBody>
      </p:sp>
      <p:sp>
        <p:nvSpPr>
          <p:cNvPr id="73" name="Oval 7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10</a:t>
            </a:r>
          </a:p>
        </p:txBody>
      </p:sp>
      <p:sp>
        <p:nvSpPr>
          <p:cNvPr id="74" name="Oval 7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9</a:t>
            </a:r>
          </a:p>
        </p:txBody>
      </p:sp>
      <p:sp>
        <p:nvSpPr>
          <p:cNvPr id="75" name="Oval 7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8</a:t>
            </a:r>
          </a:p>
        </p:txBody>
      </p:sp>
      <p:sp>
        <p:nvSpPr>
          <p:cNvPr id="76" name="Oval 7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7</a:t>
            </a:r>
          </a:p>
        </p:txBody>
      </p:sp>
      <p:sp>
        <p:nvSpPr>
          <p:cNvPr id="77" name="Oval 7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</a:t>
            </a:r>
          </a:p>
        </p:txBody>
      </p:sp>
      <p:sp>
        <p:nvSpPr>
          <p:cNvPr id="78" name="Oval 7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79" name="Oval 7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</a:t>
            </a:r>
          </a:p>
        </p:txBody>
      </p:sp>
      <p:sp>
        <p:nvSpPr>
          <p:cNvPr id="80" name="Oval 7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81" name="Oval 8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82" name="Oval 8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83" name="Oval 8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924" tIns="25924" rIns="25924" bIns="25924" rtlCol="0" anchor="ctr"/>
          <a:lstStyle/>
          <a:p>
            <a:pPr algn="ctr"/>
            <a:r>
              <a:rPr lang="tr-TR" sz="2400" b="1" dirty="0">
                <a:solidFill>
                  <a:srgbClr val="FFFF00"/>
                </a:solidFill>
                <a:latin typeface="Comic Sans MS" pitchFamily="66" charset="0"/>
                <a:ea typeface="Segoe UI" pitchFamily="34" charset="0"/>
                <a:cs typeface="Segoe UI" pitchFamily="34" charset="0"/>
              </a:rPr>
              <a:t>Süre bitti</a:t>
            </a:r>
          </a:p>
        </p:txBody>
      </p:sp>
      <p:sp>
        <p:nvSpPr>
          <p:cNvPr id="84" name="Oval 8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08000" rtlCol="0" anchor="ctr"/>
          <a:lstStyle/>
          <a:p>
            <a:pPr algn="ctr"/>
            <a:r>
              <a:rPr lang="tr-TR" sz="1600" b="1" dirty="0">
                <a:solidFill>
                  <a:srgbClr val="FFFF00"/>
                </a:solidFill>
                <a:latin typeface="Comic Sans MS" pitchFamily="66" charset="0"/>
              </a:rPr>
              <a:t>Şimdi cevaplar</a:t>
            </a:r>
          </a:p>
        </p:txBody>
      </p:sp>
      <p:sp>
        <p:nvSpPr>
          <p:cNvPr id="85" name="Oval 8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1600" b="1" dirty="0" smtClean="0">
                <a:solidFill>
                  <a:srgbClr val="FFFF00"/>
                </a:solidFill>
                <a:latin typeface="Comic Sans MS" pitchFamily="66" charset="0"/>
              </a:rPr>
              <a:t>BAŞLA</a:t>
            </a:r>
            <a:endParaRPr lang="tr-TR" sz="1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grpSp>
        <p:nvGrpSpPr>
          <p:cNvPr id="86" name="Grup 85"/>
          <p:cNvGrpSpPr/>
          <p:nvPr/>
        </p:nvGrpSpPr>
        <p:grpSpPr>
          <a:xfrm>
            <a:off x="7304177" y="1029586"/>
            <a:ext cx="1381102" cy="1354323"/>
            <a:chOff x="7353504" y="1349153"/>
            <a:chExt cx="1907400" cy="1872208"/>
          </a:xfrm>
        </p:grpSpPr>
        <p:sp>
          <p:nvSpPr>
            <p:cNvPr id="87" name="Oval 86"/>
            <p:cNvSpPr/>
            <p:nvPr/>
          </p:nvSpPr>
          <p:spPr>
            <a:xfrm>
              <a:off x="7353504" y="1349153"/>
              <a:ext cx="1907400" cy="1872208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FFFFFF"/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sz="2300" b="1" dirty="0">
                <a:solidFill>
                  <a:srgbClr val="FFFF00"/>
                </a:solidFill>
                <a:latin typeface="Comic Sans MS" pitchFamily="66" charset="0"/>
              </a:endParaRPr>
            </a:p>
          </p:txBody>
        </p:sp>
        <p:sp>
          <p:nvSpPr>
            <p:cNvPr id="88" name="WordArt 19"/>
            <p:cNvSpPr>
              <a:spLocks noChangeArrowheads="1" noChangeShapeType="1" noTextEdit="1"/>
            </p:cNvSpPr>
            <p:nvPr/>
          </p:nvSpPr>
          <p:spPr bwMode="auto">
            <a:xfrm rot="6038858">
              <a:off x="7635287" y="1663578"/>
              <a:ext cx="1382044" cy="1225992"/>
            </a:xfrm>
            <a:prstGeom prst="rect">
              <a:avLst/>
            </a:prstGeom>
            <a:noFill/>
            <a:extLst/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Front">
                  <a:rot lat="20639999" lon="20699999" rev="0"/>
                </a:camera>
                <a:lightRig rig="legacyNormal3" dir="l"/>
              </a:scene3d>
              <a:sp3d extrusionH="201600" prstMaterial="legacyPlastic">
                <a:extrusionClr>
                  <a:srgbClr val="FF9966"/>
                </a:extrusionClr>
              </a:sp3d>
            </a:bodyPr>
            <a:lstStyle/>
            <a:p>
              <a:pPr algn="ctr" fontAlgn="auto"/>
              <a:r>
                <a:rPr lang="tr-TR" sz="2600" kern="10" dirty="0">
                  <a:ln w="9525"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atin typeface="Arial Black"/>
                </a:rPr>
                <a:t>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0747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10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A60A"/>
                                      </p:to>
                                    </p:animClr>
                                    <p:set>
                                      <p:cBhvr>
                                        <p:cTn id="84" dur="10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10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"/>
                            </p:stCondLst>
                            <p:childTnLst>
                              <p:par>
                                <p:cTn id="9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000"/>
                            </p:stCondLst>
                            <p:childTnLst>
                              <p:par>
                                <p:cTn id="10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4000"/>
                            </p:stCondLst>
                            <p:childTnLst>
                              <p:par>
                                <p:cTn id="10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0"/>
                            </p:stCondLst>
                            <p:childTnLst>
                              <p:par>
                                <p:cTn id="10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6000"/>
                            </p:stCondLst>
                            <p:childTnLst>
                              <p:par>
                                <p:cTn id="11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7000"/>
                            </p:stCondLst>
                            <p:childTnLst>
                              <p:par>
                                <p:cTn id="11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8000"/>
                            </p:stCondLst>
                            <p:childTnLst>
                              <p:par>
                                <p:cTn id="11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4000"/>
                            </p:stCondLst>
                            <p:childTnLst>
                              <p:par>
                                <p:cTn id="13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5000"/>
                            </p:stCondLst>
                            <p:childTnLst>
                              <p:par>
                                <p:cTn id="13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4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20000"/>
                            </p:stCondLst>
                            <p:childTnLst>
                              <p:par>
                                <p:cTn id="15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22000"/>
                            </p:stCondLst>
                            <p:childTnLst>
                              <p:par>
                                <p:cTn id="16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24000"/>
                            </p:stCondLst>
                            <p:childTnLst>
                              <p:par>
                                <p:cTn id="16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25000"/>
                            </p:stCondLst>
                            <p:childTnLst>
                              <p:par>
                                <p:cTn id="16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26000"/>
                            </p:stCondLst>
                            <p:childTnLst>
                              <p:par>
                                <p:cTn id="17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27000"/>
                            </p:stCondLst>
                            <p:childTnLst>
                              <p:par>
                                <p:cTn id="17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28000"/>
                            </p:stCondLst>
                            <p:childTnLst>
                              <p:par>
                                <p:cTn id="17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29000"/>
                            </p:stCondLst>
                            <p:childTnLst>
                              <p:par>
                                <p:cTn id="18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30000"/>
                            </p:stCondLst>
                            <p:childTnLst>
                              <p:par>
                                <p:cTn id="18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31000"/>
                            </p:stCondLst>
                            <p:childTnLst>
                              <p:par>
                                <p:cTn id="18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32000"/>
                            </p:stCondLst>
                            <p:childTnLst>
                              <p:par>
                                <p:cTn id="19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33000"/>
                            </p:stCondLst>
                            <p:childTnLst>
                              <p:par>
                                <p:cTn id="19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34000"/>
                            </p:stCondLst>
                            <p:childTnLst>
                              <p:par>
                                <p:cTn id="19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35000"/>
                            </p:stCondLst>
                            <p:childTnLst>
                              <p:par>
                                <p:cTn id="19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36000"/>
                            </p:stCondLst>
                            <p:childTnLst>
                              <p:par>
                                <p:cTn id="20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37000"/>
                            </p:stCondLst>
                            <p:childTnLst>
                              <p:par>
                                <p:cTn id="20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38000"/>
                            </p:stCondLst>
                            <p:childTnLst>
                              <p:par>
                                <p:cTn id="20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39000"/>
                            </p:stCondLst>
                            <p:childTnLst>
                              <p:par>
                                <p:cTn id="2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40000"/>
                            </p:stCondLst>
                            <p:childTnLst>
                              <p:par>
                                <p:cTn id="2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41000"/>
                            </p:stCondLst>
                            <p:childTnLst>
                              <p:par>
                                <p:cTn id="2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42000"/>
                            </p:stCondLst>
                            <p:childTnLst>
                              <p:par>
                                <p:cTn id="2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>
                            <p:stCondLst>
                              <p:cond delay="43000"/>
                            </p:stCondLst>
                            <p:childTnLst>
                              <p:par>
                                <p:cTn id="2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44000"/>
                            </p:stCondLst>
                            <p:childTnLst>
                              <p:par>
                                <p:cTn id="2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45000"/>
                            </p:stCondLst>
                            <p:childTnLst>
                              <p:par>
                                <p:cTn id="2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46000"/>
                            </p:stCondLst>
                            <p:childTnLst>
                              <p:par>
                                <p:cTn id="23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>
                            <p:stCondLst>
                              <p:cond delay="47000"/>
                            </p:stCondLst>
                            <p:childTnLst>
                              <p:par>
                                <p:cTn id="23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7" fill="hold">
                            <p:stCondLst>
                              <p:cond delay="48000"/>
                            </p:stCondLst>
                            <p:childTnLst>
                              <p:par>
                                <p:cTn id="23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>
                            <p:stCondLst>
                              <p:cond delay="49000"/>
                            </p:stCondLst>
                            <p:childTnLst>
                              <p:par>
                                <p:cTn id="24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3" fill="hold">
                            <p:stCondLst>
                              <p:cond delay="50000"/>
                            </p:stCondLst>
                            <p:childTnLst>
                              <p:par>
                                <p:cTn id="24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6" fill="hold">
                            <p:stCondLst>
                              <p:cond delay="51000"/>
                            </p:stCondLst>
                            <p:childTnLst>
                              <p:par>
                                <p:cTn id="24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9" fill="hold">
                            <p:stCondLst>
                              <p:cond delay="52000"/>
                            </p:stCondLst>
                            <p:childTnLst>
                              <p:par>
                                <p:cTn id="25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2" fill="hold">
                            <p:stCondLst>
                              <p:cond delay="53000"/>
                            </p:stCondLst>
                            <p:childTnLst>
                              <p:par>
                                <p:cTn id="25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5" fill="hold">
                            <p:stCondLst>
                              <p:cond delay="54000"/>
                            </p:stCondLst>
                            <p:childTnLst>
                              <p:par>
                                <p:cTn id="25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55000"/>
                            </p:stCondLst>
                            <p:childTnLst>
                              <p:par>
                                <p:cTn id="25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>
                            <p:stCondLst>
                              <p:cond delay="56000"/>
                            </p:stCondLst>
                            <p:childTnLst>
                              <p:par>
                                <p:cTn id="26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4" fill="hold">
                            <p:stCondLst>
                              <p:cond delay="57000"/>
                            </p:stCondLst>
                            <p:childTnLst>
                              <p:par>
                                <p:cTn id="26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7" fill="hold">
                            <p:stCondLst>
                              <p:cond delay="58000"/>
                            </p:stCondLst>
                            <p:childTnLst>
                              <p:par>
                                <p:cTn id="26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0" fill="hold">
                            <p:stCondLst>
                              <p:cond delay="59000"/>
                            </p:stCondLst>
                            <p:childTnLst>
                              <p:par>
                                <p:cTn id="27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</p:childTnLst>
        </p:cTn>
      </p:par>
    </p:tnLst>
    <p:bldLst>
      <p:bldP spid="19" grpId="0" animBg="1"/>
      <p:bldP spid="18" grpId="0" animBg="1"/>
      <p:bldP spid="331" grpId="0" animBg="1"/>
      <p:bldP spid="333" grpId="0" animBg="1"/>
      <p:bldP spid="334" grpId="0" animBg="1"/>
      <p:bldP spid="335" grpId="0" animBg="1"/>
      <p:bldP spid="2" grpId="0"/>
      <p:bldP spid="195" grpId="0" animBg="1"/>
      <p:bldP spid="17" grpId="0" animBg="1"/>
      <p:bldP spid="336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5" grpId="1" animBg="1"/>
      <p:bldP spid="85" grpId="2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AutoShape 25"/>
          <p:cNvSpPr>
            <a:spLocks noChangeArrowheads="1"/>
          </p:cNvSpPr>
          <p:nvPr/>
        </p:nvSpPr>
        <p:spPr bwMode="auto">
          <a:xfrm>
            <a:off x="5041207" y="3629639"/>
            <a:ext cx="3595128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18" name="AutoShape 25"/>
          <p:cNvSpPr>
            <a:spLocks noChangeArrowheads="1"/>
          </p:cNvSpPr>
          <p:nvPr/>
        </p:nvSpPr>
        <p:spPr bwMode="auto">
          <a:xfrm>
            <a:off x="5037415" y="2766282"/>
            <a:ext cx="3579132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331" name="AutoShape 25"/>
          <p:cNvSpPr>
            <a:spLocks noChangeArrowheads="1"/>
          </p:cNvSpPr>
          <p:nvPr/>
        </p:nvSpPr>
        <p:spPr bwMode="auto">
          <a:xfrm>
            <a:off x="560645" y="306977"/>
            <a:ext cx="8075690" cy="2076932"/>
          </a:xfrm>
          <a:prstGeom prst="flowChartTerminator">
            <a:avLst/>
          </a:prstGeom>
          <a:gradFill flip="none" rotWithShape="1">
            <a:gsLst>
              <a:gs pos="0">
                <a:srgbClr val="000000"/>
              </a:gs>
              <a:gs pos="49000">
                <a:srgbClr val="002060">
                  <a:lumMod val="100000"/>
                </a:srgbClr>
              </a:gs>
              <a:gs pos="50000">
                <a:srgbClr val="002060"/>
              </a:gs>
              <a:gs pos="98000">
                <a:srgbClr val="000000"/>
              </a:gs>
            </a:gsLst>
            <a:lin ang="5400000" scaled="0"/>
            <a:tileRect/>
          </a:gra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155546" tIns="40522" rIns="1140668" bIns="40522" anchor="ctr"/>
          <a:lstStyle/>
          <a:p>
            <a:endParaRPr lang="tr-TR" sz="1400" dirty="0">
              <a:solidFill>
                <a:schemeClr val="tx1"/>
              </a:solidFill>
            </a:endParaRPr>
          </a:p>
        </p:txBody>
      </p:sp>
      <p:sp>
        <p:nvSpPr>
          <p:cNvPr id="333" name="AutoShape 25"/>
          <p:cNvSpPr>
            <a:spLocks noChangeArrowheads="1"/>
          </p:cNvSpPr>
          <p:nvPr/>
        </p:nvSpPr>
        <p:spPr bwMode="auto">
          <a:xfrm>
            <a:off x="879763" y="2766282"/>
            <a:ext cx="3718727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334" name="Oval 333"/>
          <p:cNvSpPr/>
          <p:nvPr/>
        </p:nvSpPr>
        <p:spPr>
          <a:xfrm>
            <a:off x="817585" y="2806290"/>
            <a:ext cx="543185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A</a:t>
            </a:r>
          </a:p>
        </p:txBody>
      </p:sp>
      <p:sp>
        <p:nvSpPr>
          <p:cNvPr id="335" name="Oval 334"/>
          <p:cNvSpPr/>
          <p:nvPr/>
        </p:nvSpPr>
        <p:spPr>
          <a:xfrm>
            <a:off x="4965408" y="2806290"/>
            <a:ext cx="542696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B</a:t>
            </a:r>
          </a:p>
        </p:txBody>
      </p:sp>
      <p:sp>
        <p:nvSpPr>
          <p:cNvPr id="195" name="Oval 194"/>
          <p:cNvSpPr/>
          <p:nvPr/>
        </p:nvSpPr>
        <p:spPr>
          <a:xfrm>
            <a:off x="4965408" y="3669446"/>
            <a:ext cx="542697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D</a:t>
            </a:r>
          </a:p>
        </p:txBody>
      </p:sp>
      <p:sp>
        <p:nvSpPr>
          <p:cNvPr id="17" name="AutoShape 25"/>
          <p:cNvSpPr>
            <a:spLocks noChangeArrowheads="1"/>
          </p:cNvSpPr>
          <p:nvPr/>
        </p:nvSpPr>
        <p:spPr bwMode="auto">
          <a:xfrm>
            <a:off x="879763" y="3629639"/>
            <a:ext cx="3718727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336" name="Oval 335"/>
          <p:cNvSpPr/>
          <p:nvPr/>
        </p:nvSpPr>
        <p:spPr>
          <a:xfrm>
            <a:off x="814345" y="3656109"/>
            <a:ext cx="546425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C</a:t>
            </a:r>
          </a:p>
        </p:txBody>
      </p:sp>
      <p:grpSp>
        <p:nvGrpSpPr>
          <p:cNvPr id="3" name="Grup 2"/>
          <p:cNvGrpSpPr/>
          <p:nvPr/>
        </p:nvGrpSpPr>
        <p:grpSpPr>
          <a:xfrm>
            <a:off x="266197" y="152463"/>
            <a:ext cx="1227132" cy="1354443"/>
            <a:chOff x="266197" y="152463"/>
            <a:chExt cx="1227132" cy="1354443"/>
          </a:xfrm>
        </p:grpSpPr>
        <p:pic>
          <p:nvPicPr>
            <p:cNvPr id="20" name="Resim 1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 bwMode="auto">
            <a:xfrm>
              <a:off x="266197" y="152463"/>
              <a:ext cx="1227132" cy="135444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1" name="Dikdörtgen 20"/>
            <p:cNvSpPr/>
            <p:nvPr/>
          </p:nvSpPr>
          <p:spPr>
            <a:xfrm>
              <a:off x="360339" y="703850"/>
              <a:ext cx="1000431" cy="574278"/>
            </a:xfrm>
            <a:prstGeom prst="rect">
              <a:avLst/>
            </a:prstGeom>
          </p:spPr>
          <p:txBody>
            <a:bodyPr wrap="square" lIns="81043" tIns="40522" rIns="81043" bIns="40522">
              <a:spAutoFit/>
            </a:bodyPr>
            <a:lstStyle/>
            <a:p>
              <a:pPr algn="ctr"/>
              <a:r>
                <a:rPr lang="tr-TR" sz="1600" b="1" i="1" dirty="0" smtClean="0">
                  <a:solidFill>
                    <a:srgbClr val="7030A0"/>
                  </a:solidFill>
                  <a:latin typeface="Comic Sans MS" panose="030F0702030302020204" pitchFamily="66" charset="0"/>
                </a:rPr>
                <a:t>TÜRKÇE </a:t>
              </a:r>
            </a:p>
            <a:p>
              <a:pPr algn="ctr"/>
              <a:r>
                <a:rPr lang="tr-TR" sz="1600" b="1" i="1" dirty="0">
                  <a:solidFill>
                    <a:srgbClr val="7030A0"/>
                  </a:solidFill>
                  <a:latin typeface="Comic Sans MS" panose="030F0702030302020204" pitchFamily="66" charset="0"/>
                </a:rPr>
                <a:t>3</a:t>
              </a:r>
              <a:endParaRPr lang="tr-TR" sz="1600" dirty="0">
                <a:solidFill>
                  <a:srgbClr val="7030A0"/>
                </a:solidFill>
                <a:latin typeface="Comic Sans MS" panose="030F0702030302020204" pitchFamily="66" charset="0"/>
              </a:endParaRPr>
            </a:p>
          </p:txBody>
        </p:sp>
      </p:grpSp>
      <p:sp>
        <p:nvSpPr>
          <p:cNvPr id="22" name="Dikdörtgen 21"/>
          <p:cNvSpPr/>
          <p:nvPr/>
        </p:nvSpPr>
        <p:spPr>
          <a:xfrm>
            <a:off x="1547664" y="652435"/>
            <a:ext cx="6152512" cy="358834"/>
          </a:xfrm>
          <a:prstGeom prst="rect">
            <a:avLst/>
          </a:prstGeom>
        </p:spPr>
        <p:txBody>
          <a:bodyPr wrap="square" lIns="81043" tIns="40522" rIns="81043" bIns="40522">
            <a:spAutoFit/>
          </a:bodyPr>
          <a:lstStyle/>
          <a:p>
            <a:pPr fontAlgn="b"/>
            <a:r>
              <a:rPr lang="tr-TR" sz="1800" dirty="0" smtClean="0">
                <a:solidFill>
                  <a:schemeClr val="bg1"/>
                </a:solidFill>
              </a:rPr>
              <a:t>B</a:t>
            </a:r>
            <a:endParaRPr lang="tr-TR" sz="1800" dirty="0">
              <a:solidFill>
                <a:srgbClr val="FFC000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4" name="Oval 23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60</a:t>
            </a:r>
          </a:p>
        </p:txBody>
      </p:sp>
      <p:sp>
        <p:nvSpPr>
          <p:cNvPr id="25" name="Oval 24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59</a:t>
            </a:r>
          </a:p>
        </p:txBody>
      </p:sp>
      <p:sp>
        <p:nvSpPr>
          <p:cNvPr id="26" name="Oval 25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58</a:t>
            </a:r>
          </a:p>
        </p:txBody>
      </p:sp>
      <p:sp>
        <p:nvSpPr>
          <p:cNvPr id="27" name="Oval 26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57</a:t>
            </a:r>
          </a:p>
        </p:txBody>
      </p:sp>
      <p:sp>
        <p:nvSpPr>
          <p:cNvPr id="28" name="Oval 27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56</a:t>
            </a:r>
          </a:p>
        </p:txBody>
      </p:sp>
      <p:sp>
        <p:nvSpPr>
          <p:cNvPr id="29" name="Oval 28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55</a:t>
            </a:r>
          </a:p>
        </p:txBody>
      </p:sp>
      <p:sp>
        <p:nvSpPr>
          <p:cNvPr id="30" name="Oval 29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54</a:t>
            </a:r>
          </a:p>
        </p:txBody>
      </p:sp>
      <p:sp>
        <p:nvSpPr>
          <p:cNvPr id="31" name="Oval 30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53</a:t>
            </a:r>
          </a:p>
        </p:txBody>
      </p:sp>
      <p:sp>
        <p:nvSpPr>
          <p:cNvPr id="32" name="Oval 31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52</a:t>
            </a:r>
          </a:p>
        </p:txBody>
      </p:sp>
      <p:sp>
        <p:nvSpPr>
          <p:cNvPr id="33" name="Oval 32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51</a:t>
            </a:r>
          </a:p>
        </p:txBody>
      </p:sp>
      <p:sp>
        <p:nvSpPr>
          <p:cNvPr id="34" name="Oval 33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50</a:t>
            </a:r>
          </a:p>
        </p:txBody>
      </p:sp>
      <p:sp>
        <p:nvSpPr>
          <p:cNvPr id="35" name="Oval 34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49</a:t>
            </a:r>
          </a:p>
        </p:txBody>
      </p:sp>
      <p:sp>
        <p:nvSpPr>
          <p:cNvPr id="36" name="Oval 35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48</a:t>
            </a:r>
          </a:p>
        </p:txBody>
      </p:sp>
      <p:sp>
        <p:nvSpPr>
          <p:cNvPr id="37" name="Oval 36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47</a:t>
            </a:r>
          </a:p>
        </p:txBody>
      </p:sp>
      <p:sp>
        <p:nvSpPr>
          <p:cNvPr id="38" name="Oval 37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46</a:t>
            </a:r>
          </a:p>
        </p:txBody>
      </p:sp>
      <p:sp>
        <p:nvSpPr>
          <p:cNvPr id="39" name="Oval 38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45</a:t>
            </a:r>
          </a:p>
        </p:txBody>
      </p:sp>
      <p:sp>
        <p:nvSpPr>
          <p:cNvPr id="40" name="Oval 39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44</a:t>
            </a:r>
          </a:p>
        </p:txBody>
      </p:sp>
      <p:sp>
        <p:nvSpPr>
          <p:cNvPr id="41" name="Oval 40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43</a:t>
            </a:r>
          </a:p>
        </p:txBody>
      </p:sp>
      <p:sp>
        <p:nvSpPr>
          <p:cNvPr id="42" name="Oval 41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42</a:t>
            </a:r>
          </a:p>
        </p:txBody>
      </p:sp>
      <p:sp>
        <p:nvSpPr>
          <p:cNvPr id="43" name="Oval 42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41</a:t>
            </a:r>
          </a:p>
        </p:txBody>
      </p:sp>
      <p:sp>
        <p:nvSpPr>
          <p:cNvPr id="44" name="Oval 43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40</a:t>
            </a:r>
          </a:p>
        </p:txBody>
      </p:sp>
      <p:sp>
        <p:nvSpPr>
          <p:cNvPr id="45" name="Oval 44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39</a:t>
            </a:r>
          </a:p>
        </p:txBody>
      </p:sp>
      <p:sp>
        <p:nvSpPr>
          <p:cNvPr id="46" name="Oval 45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38</a:t>
            </a:r>
          </a:p>
        </p:txBody>
      </p:sp>
      <p:sp>
        <p:nvSpPr>
          <p:cNvPr id="47" name="Oval 46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37</a:t>
            </a:r>
          </a:p>
        </p:txBody>
      </p:sp>
      <p:sp>
        <p:nvSpPr>
          <p:cNvPr id="48" name="Oval 47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36</a:t>
            </a:r>
          </a:p>
        </p:txBody>
      </p:sp>
      <p:sp>
        <p:nvSpPr>
          <p:cNvPr id="49" name="Oval 48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35</a:t>
            </a:r>
          </a:p>
        </p:txBody>
      </p:sp>
      <p:sp>
        <p:nvSpPr>
          <p:cNvPr id="50" name="Oval 49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34</a:t>
            </a:r>
          </a:p>
        </p:txBody>
      </p:sp>
      <p:sp>
        <p:nvSpPr>
          <p:cNvPr id="51" name="Oval 50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33</a:t>
            </a:r>
          </a:p>
        </p:txBody>
      </p:sp>
      <p:sp>
        <p:nvSpPr>
          <p:cNvPr id="52" name="Oval 51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32</a:t>
            </a:r>
          </a:p>
        </p:txBody>
      </p:sp>
      <p:sp>
        <p:nvSpPr>
          <p:cNvPr id="53" name="Oval 52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31</a:t>
            </a:r>
          </a:p>
        </p:txBody>
      </p:sp>
      <p:sp>
        <p:nvSpPr>
          <p:cNvPr id="54" name="Oval 53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30</a:t>
            </a:r>
          </a:p>
        </p:txBody>
      </p:sp>
      <p:sp>
        <p:nvSpPr>
          <p:cNvPr id="55" name="Oval 54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29</a:t>
            </a:r>
          </a:p>
        </p:txBody>
      </p:sp>
      <p:sp>
        <p:nvSpPr>
          <p:cNvPr id="56" name="Oval 55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28</a:t>
            </a:r>
          </a:p>
        </p:txBody>
      </p:sp>
      <p:sp>
        <p:nvSpPr>
          <p:cNvPr id="57" name="Oval 56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27</a:t>
            </a:r>
          </a:p>
        </p:txBody>
      </p:sp>
      <p:sp>
        <p:nvSpPr>
          <p:cNvPr id="58" name="Oval 57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26</a:t>
            </a:r>
          </a:p>
        </p:txBody>
      </p:sp>
      <p:sp>
        <p:nvSpPr>
          <p:cNvPr id="59" name="Oval 58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25</a:t>
            </a:r>
          </a:p>
        </p:txBody>
      </p:sp>
      <p:sp>
        <p:nvSpPr>
          <p:cNvPr id="60" name="Oval 59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24</a:t>
            </a:r>
          </a:p>
        </p:txBody>
      </p:sp>
      <p:sp>
        <p:nvSpPr>
          <p:cNvPr id="61" name="Oval 60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23</a:t>
            </a:r>
          </a:p>
        </p:txBody>
      </p:sp>
      <p:sp>
        <p:nvSpPr>
          <p:cNvPr id="62" name="Oval 61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22</a:t>
            </a:r>
          </a:p>
        </p:txBody>
      </p:sp>
      <p:sp>
        <p:nvSpPr>
          <p:cNvPr id="63" name="Oval 62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21</a:t>
            </a:r>
          </a:p>
        </p:txBody>
      </p:sp>
      <p:sp>
        <p:nvSpPr>
          <p:cNvPr id="64" name="Oval 63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20</a:t>
            </a:r>
          </a:p>
        </p:txBody>
      </p:sp>
      <p:sp>
        <p:nvSpPr>
          <p:cNvPr id="65" name="Oval 64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19</a:t>
            </a:r>
          </a:p>
        </p:txBody>
      </p:sp>
      <p:sp>
        <p:nvSpPr>
          <p:cNvPr id="66" name="Oval 65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18</a:t>
            </a:r>
          </a:p>
        </p:txBody>
      </p:sp>
      <p:sp>
        <p:nvSpPr>
          <p:cNvPr id="67" name="Oval 66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17</a:t>
            </a:r>
          </a:p>
        </p:txBody>
      </p:sp>
      <p:sp>
        <p:nvSpPr>
          <p:cNvPr id="68" name="Oval 67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16</a:t>
            </a:r>
          </a:p>
        </p:txBody>
      </p:sp>
      <p:sp>
        <p:nvSpPr>
          <p:cNvPr id="69" name="Oval 68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15</a:t>
            </a:r>
          </a:p>
        </p:txBody>
      </p:sp>
      <p:sp>
        <p:nvSpPr>
          <p:cNvPr id="70" name="Oval 69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14</a:t>
            </a:r>
          </a:p>
        </p:txBody>
      </p:sp>
      <p:sp>
        <p:nvSpPr>
          <p:cNvPr id="71" name="Oval 70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13</a:t>
            </a:r>
          </a:p>
        </p:txBody>
      </p:sp>
      <p:sp>
        <p:nvSpPr>
          <p:cNvPr id="72" name="Oval 71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12</a:t>
            </a:r>
          </a:p>
        </p:txBody>
      </p:sp>
      <p:sp>
        <p:nvSpPr>
          <p:cNvPr id="73" name="Oval 72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11</a:t>
            </a:r>
          </a:p>
        </p:txBody>
      </p:sp>
      <p:sp>
        <p:nvSpPr>
          <p:cNvPr id="74" name="Oval 73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10</a:t>
            </a:r>
          </a:p>
        </p:txBody>
      </p:sp>
      <p:sp>
        <p:nvSpPr>
          <p:cNvPr id="75" name="Oval 74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9</a:t>
            </a:r>
          </a:p>
        </p:txBody>
      </p:sp>
      <p:sp>
        <p:nvSpPr>
          <p:cNvPr id="76" name="Oval 75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8</a:t>
            </a:r>
          </a:p>
        </p:txBody>
      </p:sp>
      <p:sp>
        <p:nvSpPr>
          <p:cNvPr id="77" name="Oval 76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7</a:t>
            </a:r>
          </a:p>
        </p:txBody>
      </p:sp>
      <p:sp>
        <p:nvSpPr>
          <p:cNvPr id="78" name="Oval 77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</a:t>
            </a:r>
          </a:p>
        </p:txBody>
      </p:sp>
      <p:sp>
        <p:nvSpPr>
          <p:cNvPr id="79" name="Oval 78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80" name="Oval 79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</a:t>
            </a:r>
          </a:p>
        </p:txBody>
      </p:sp>
      <p:sp>
        <p:nvSpPr>
          <p:cNvPr id="81" name="Oval 80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82" name="Oval 81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83" name="Oval 82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84" name="Oval 83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924" tIns="25924" rIns="25924" bIns="25924" rtlCol="0" anchor="ctr"/>
          <a:lstStyle/>
          <a:p>
            <a:pPr algn="ctr"/>
            <a:r>
              <a:rPr lang="tr-TR" sz="2400" b="1" dirty="0">
                <a:solidFill>
                  <a:srgbClr val="FFFF00"/>
                </a:solidFill>
                <a:latin typeface="Comic Sans MS" pitchFamily="66" charset="0"/>
                <a:ea typeface="Segoe UI" pitchFamily="34" charset="0"/>
                <a:cs typeface="Segoe UI" pitchFamily="34" charset="0"/>
              </a:rPr>
              <a:t>Süre bitti</a:t>
            </a:r>
          </a:p>
        </p:txBody>
      </p:sp>
      <p:sp>
        <p:nvSpPr>
          <p:cNvPr id="85" name="Oval 84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08000" rtlCol="0" anchor="ctr"/>
          <a:lstStyle/>
          <a:p>
            <a:pPr algn="ctr"/>
            <a:r>
              <a:rPr lang="tr-TR" sz="1600" b="1" dirty="0">
                <a:solidFill>
                  <a:srgbClr val="FFFF00"/>
                </a:solidFill>
                <a:latin typeface="Comic Sans MS" pitchFamily="66" charset="0"/>
              </a:rPr>
              <a:t>Şimdi cevaplar</a:t>
            </a:r>
          </a:p>
        </p:txBody>
      </p:sp>
      <p:sp>
        <p:nvSpPr>
          <p:cNvPr id="86" name="Oval 85"/>
          <p:cNvSpPr/>
          <p:nvPr/>
        </p:nvSpPr>
        <p:spPr>
          <a:xfrm>
            <a:off x="7367362" y="1145419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1600" b="1" dirty="0" smtClean="0">
                <a:solidFill>
                  <a:srgbClr val="FFFF00"/>
                </a:solidFill>
                <a:latin typeface="Comic Sans MS" pitchFamily="66" charset="0"/>
              </a:rPr>
              <a:t>BAŞLA</a:t>
            </a:r>
            <a:endParaRPr lang="tr-TR" sz="1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grpSp>
        <p:nvGrpSpPr>
          <p:cNvPr id="87" name="Grup 86"/>
          <p:cNvGrpSpPr/>
          <p:nvPr/>
        </p:nvGrpSpPr>
        <p:grpSpPr>
          <a:xfrm>
            <a:off x="7367362" y="1145419"/>
            <a:ext cx="1381102" cy="1354323"/>
            <a:chOff x="7353504" y="1349153"/>
            <a:chExt cx="1907400" cy="1872208"/>
          </a:xfrm>
        </p:grpSpPr>
        <p:sp>
          <p:nvSpPr>
            <p:cNvPr id="88" name="Oval 87"/>
            <p:cNvSpPr/>
            <p:nvPr/>
          </p:nvSpPr>
          <p:spPr>
            <a:xfrm>
              <a:off x="7353504" y="1349153"/>
              <a:ext cx="1907400" cy="1872208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FFFFFF"/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sz="2300" b="1" dirty="0">
                <a:solidFill>
                  <a:srgbClr val="FFFF00"/>
                </a:solidFill>
                <a:latin typeface="Comic Sans MS" pitchFamily="66" charset="0"/>
              </a:endParaRPr>
            </a:p>
          </p:txBody>
        </p:sp>
        <p:sp>
          <p:nvSpPr>
            <p:cNvPr id="89" name="WordArt 19"/>
            <p:cNvSpPr>
              <a:spLocks noChangeArrowheads="1" noChangeShapeType="1" noTextEdit="1"/>
            </p:cNvSpPr>
            <p:nvPr/>
          </p:nvSpPr>
          <p:spPr bwMode="auto">
            <a:xfrm rot="6038858">
              <a:off x="7635287" y="1663578"/>
              <a:ext cx="1382044" cy="1225992"/>
            </a:xfrm>
            <a:prstGeom prst="rect">
              <a:avLst/>
            </a:prstGeom>
            <a:noFill/>
            <a:extLst/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Front">
                  <a:rot lat="20639999" lon="20699999" rev="0"/>
                </a:camera>
                <a:lightRig rig="legacyNormal3" dir="l"/>
              </a:scene3d>
              <a:sp3d extrusionH="201600" prstMaterial="legacyPlastic">
                <a:extrusionClr>
                  <a:srgbClr val="FF9966"/>
                </a:extrusionClr>
              </a:sp3d>
            </a:bodyPr>
            <a:lstStyle/>
            <a:p>
              <a:pPr algn="ctr" fontAlgn="auto"/>
              <a:r>
                <a:rPr lang="tr-TR" sz="2600" kern="10" dirty="0">
                  <a:ln w="9525"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atin typeface="Arial Black"/>
                </a:rPr>
                <a:t>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13526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A60A"/>
                                      </p:to>
                                    </p:animClr>
                                    <p:set>
                                      <p:cBhvr>
                                        <p:cTn id="8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"/>
                            </p:stCondLst>
                            <p:childTnLst>
                              <p:par>
                                <p:cTn id="9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000"/>
                            </p:stCondLst>
                            <p:childTnLst>
                              <p:par>
                                <p:cTn id="10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4000"/>
                            </p:stCondLst>
                            <p:childTnLst>
                              <p:par>
                                <p:cTn id="10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0"/>
                            </p:stCondLst>
                            <p:childTnLst>
                              <p:par>
                                <p:cTn id="10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6000"/>
                            </p:stCondLst>
                            <p:childTnLst>
                              <p:par>
                                <p:cTn id="11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7000"/>
                            </p:stCondLst>
                            <p:childTnLst>
                              <p:par>
                                <p:cTn id="11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8000"/>
                            </p:stCondLst>
                            <p:childTnLst>
                              <p:par>
                                <p:cTn id="11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4000"/>
                            </p:stCondLst>
                            <p:childTnLst>
                              <p:par>
                                <p:cTn id="13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5000"/>
                            </p:stCondLst>
                            <p:childTnLst>
                              <p:par>
                                <p:cTn id="13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4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20000"/>
                            </p:stCondLst>
                            <p:childTnLst>
                              <p:par>
                                <p:cTn id="15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22000"/>
                            </p:stCondLst>
                            <p:childTnLst>
                              <p:par>
                                <p:cTn id="16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24000"/>
                            </p:stCondLst>
                            <p:childTnLst>
                              <p:par>
                                <p:cTn id="16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25000"/>
                            </p:stCondLst>
                            <p:childTnLst>
                              <p:par>
                                <p:cTn id="16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26000"/>
                            </p:stCondLst>
                            <p:childTnLst>
                              <p:par>
                                <p:cTn id="17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27000"/>
                            </p:stCondLst>
                            <p:childTnLst>
                              <p:par>
                                <p:cTn id="17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28000"/>
                            </p:stCondLst>
                            <p:childTnLst>
                              <p:par>
                                <p:cTn id="17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29000"/>
                            </p:stCondLst>
                            <p:childTnLst>
                              <p:par>
                                <p:cTn id="18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30000"/>
                            </p:stCondLst>
                            <p:childTnLst>
                              <p:par>
                                <p:cTn id="18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31000"/>
                            </p:stCondLst>
                            <p:childTnLst>
                              <p:par>
                                <p:cTn id="18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32000"/>
                            </p:stCondLst>
                            <p:childTnLst>
                              <p:par>
                                <p:cTn id="19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33000"/>
                            </p:stCondLst>
                            <p:childTnLst>
                              <p:par>
                                <p:cTn id="19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34000"/>
                            </p:stCondLst>
                            <p:childTnLst>
                              <p:par>
                                <p:cTn id="19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35000"/>
                            </p:stCondLst>
                            <p:childTnLst>
                              <p:par>
                                <p:cTn id="19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36000"/>
                            </p:stCondLst>
                            <p:childTnLst>
                              <p:par>
                                <p:cTn id="20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37000"/>
                            </p:stCondLst>
                            <p:childTnLst>
                              <p:par>
                                <p:cTn id="20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38000"/>
                            </p:stCondLst>
                            <p:childTnLst>
                              <p:par>
                                <p:cTn id="20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39000"/>
                            </p:stCondLst>
                            <p:childTnLst>
                              <p:par>
                                <p:cTn id="2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40000"/>
                            </p:stCondLst>
                            <p:childTnLst>
                              <p:par>
                                <p:cTn id="2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41000"/>
                            </p:stCondLst>
                            <p:childTnLst>
                              <p:par>
                                <p:cTn id="2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42000"/>
                            </p:stCondLst>
                            <p:childTnLst>
                              <p:par>
                                <p:cTn id="2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>
                            <p:stCondLst>
                              <p:cond delay="43000"/>
                            </p:stCondLst>
                            <p:childTnLst>
                              <p:par>
                                <p:cTn id="2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44000"/>
                            </p:stCondLst>
                            <p:childTnLst>
                              <p:par>
                                <p:cTn id="2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45000"/>
                            </p:stCondLst>
                            <p:childTnLst>
                              <p:par>
                                <p:cTn id="2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46000"/>
                            </p:stCondLst>
                            <p:childTnLst>
                              <p:par>
                                <p:cTn id="23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>
                            <p:stCondLst>
                              <p:cond delay="47000"/>
                            </p:stCondLst>
                            <p:childTnLst>
                              <p:par>
                                <p:cTn id="23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7" fill="hold">
                            <p:stCondLst>
                              <p:cond delay="48000"/>
                            </p:stCondLst>
                            <p:childTnLst>
                              <p:par>
                                <p:cTn id="23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>
                            <p:stCondLst>
                              <p:cond delay="49000"/>
                            </p:stCondLst>
                            <p:childTnLst>
                              <p:par>
                                <p:cTn id="24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3" fill="hold">
                            <p:stCondLst>
                              <p:cond delay="50000"/>
                            </p:stCondLst>
                            <p:childTnLst>
                              <p:par>
                                <p:cTn id="24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6" fill="hold">
                            <p:stCondLst>
                              <p:cond delay="51000"/>
                            </p:stCondLst>
                            <p:childTnLst>
                              <p:par>
                                <p:cTn id="24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9" fill="hold">
                            <p:stCondLst>
                              <p:cond delay="52000"/>
                            </p:stCondLst>
                            <p:childTnLst>
                              <p:par>
                                <p:cTn id="25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2" fill="hold">
                            <p:stCondLst>
                              <p:cond delay="53000"/>
                            </p:stCondLst>
                            <p:childTnLst>
                              <p:par>
                                <p:cTn id="25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5" fill="hold">
                            <p:stCondLst>
                              <p:cond delay="54000"/>
                            </p:stCondLst>
                            <p:childTnLst>
                              <p:par>
                                <p:cTn id="25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55000"/>
                            </p:stCondLst>
                            <p:childTnLst>
                              <p:par>
                                <p:cTn id="25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>
                            <p:stCondLst>
                              <p:cond delay="56000"/>
                            </p:stCondLst>
                            <p:childTnLst>
                              <p:par>
                                <p:cTn id="26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4" fill="hold">
                            <p:stCondLst>
                              <p:cond delay="57000"/>
                            </p:stCondLst>
                            <p:childTnLst>
                              <p:par>
                                <p:cTn id="26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7" fill="hold">
                            <p:stCondLst>
                              <p:cond delay="58000"/>
                            </p:stCondLst>
                            <p:childTnLst>
                              <p:par>
                                <p:cTn id="26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0" fill="hold">
                            <p:stCondLst>
                              <p:cond delay="59000"/>
                            </p:stCondLst>
                            <p:childTnLst>
                              <p:par>
                                <p:cTn id="27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</p:childTnLst>
        </p:cTn>
      </p:par>
    </p:tnLst>
    <p:bldLst>
      <p:bldP spid="19" grpId="0" animBg="1"/>
      <p:bldP spid="18" grpId="0" animBg="1"/>
      <p:bldP spid="331" grpId="0" animBg="1"/>
      <p:bldP spid="333" grpId="0" animBg="1"/>
      <p:bldP spid="334" grpId="0" animBg="1"/>
      <p:bldP spid="335" grpId="0" animBg="1"/>
      <p:bldP spid="195" grpId="0" animBg="1"/>
      <p:bldP spid="17" grpId="0" animBg="1"/>
      <p:bldP spid="336" grpId="0" animBg="1"/>
      <p:bldP spid="22" grpId="0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6" grpId="1" animBg="1"/>
      <p:bldP spid="86" grpId="2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AutoShape 25"/>
          <p:cNvSpPr>
            <a:spLocks noChangeArrowheads="1"/>
          </p:cNvSpPr>
          <p:nvPr/>
        </p:nvSpPr>
        <p:spPr bwMode="auto">
          <a:xfrm>
            <a:off x="5041207" y="3629639"/>
            <a:ext cx="3595128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18" name="AutoShape 25"/>
          <p:cNvSpPr>
            <a:spLocks noChangeArrowheads="1"/>
          </p:cNvSpPr>
          <p:nvPr/>
        </p:nvSpPr>
        <p:spPr bwMode="auto">
          <a:xfrm>
            <a:off x="5037415" y="2766282"/>
            <a:ext cx="3579132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331" name="AutoShape 25"/>
          <p:cNvSpPr>
            <a:spLocks noChangeArrowheads="1"/>
          </p:cNvSpPr>
          <p:nvPr/>
        </p:nvSpPr>
        <p:spPr bwMode="auto">
          <a:xfrm>
            <a:off x="560645" y="306977"/>
            <a:ext cx="8075690" cy="2076932"/>
          </a:xfrm>
          <a:prstGeom prst="flowChartTerminator">
            <a:avLst/>
          </a:prstGeom>
          <a:gradFill flip="none" rotWithShape="1">
            <a:gsLst>
              <a:gs pos="0">
                <a:srgbClr val="000000"/>
              </a:gs>
              <a:gs pos="49000">
                <a:srgbClr val="002060">
                  <a:lumMod val="100000"/>
                </a:srgbClr>
              </a:gs>
              <a:gs pos="50000">
                <a:srgbClr val="002060"/>
              </a:gs>
              <a:gs pos="98000">
                <a:srgbClr val="000000"/>
              </a:gs>
            </a:gsLst>
            <a:lin ang="5400000" scaled="0"/>
            <a:tileRect/>
          </a:gra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155546" tIns="40522" rIns="1140668" bIns="40522" anchor="ctr"/>
          <a:lstStyle/>
          <a:p>
            <a:endParaRPr lang="tr-TR" sz="1400" dirty="0">
              <a:solidFill>
                <a:schemeClr val="tx1"/>
              </a:solidFill>
            </a:endParaRPr>
          </a:p>
        </p:txBody>
      </p:sp>
      <p:sp>
        <p:nvSpPr>
          <p:cNvPr id="333" name="AutoShape 25"/>
          <p:cNvSpPr>
            <a:spLocks noChangeArrowheads="1"/>
          </p:cNvSpPr>
          <p:nvPr/>
        </p:nvSpPr>
        <p:spPr bwMode="auto">
          <a:xfrm>
            <a:off x="879763" y="2766282"/>
            <a:ext cx="3718727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334" name="Oval 333"/>
          <p:cNvSpPr/>
          <p:nvPr/>
        </p:nvSpPr>
        <p:spPr>
          <a:xfrm>
            <a:off x="817585" y="2806290"/>
            <a:ext cx="543185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A</a:t>
            </a:r>
          </a:p>
        </p:txBody>
      </p:sp>
      <p:sp>
        <p:nvSpPr>
          <p:cNvPr id="335" name="Oval 334"/>
          <p:cNvSpPr/>
          <p:nvPr/>
        </p:nvSpPr>
        <p:spPr>
          <a:xfrm>
            <a:off x="4965408" y="2806290"/>
            <a:ext cx="542696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B</a:t>
            </a:r>
          </a:p>
        </p:txBody>
      </p:sp>
      <p:sp>
        <p:nvSpPr>
          <p:cNvPr id="195" name="Oval 194"/>
          <p:cNvSpPr/>
          <p:nvPr/>
        </p:nvSpPr>
        <p:spPr>
          <a:xfrm>
            <a:off x="4965408" y="3669446"/>
            <a:ext cx="542697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D</a:t>
            </a:r>
          </a:p>
        </p:txBody>
      </p:sp>
      <p:sp>
        <p:nvSpPr>
          <p:cNvPr id="17" name="AutoShape 25"/>
          <p:cNvSpPr>
            <a:spLocks noChangeArrowheads="1"/>
          </p:cNvSpPr>
          <p:nvPr/>
        </p:nvSpPr>
        <p:spPr bwMode="auto">
          <a:xfrm>
            <a:off x="879763" y="3629639"/>
            <a:ext cx="3718727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336" name="Oval 335"/>
          <p:cNvSpPr/>
          <p:nvPr/>
        </p:nvSpPr>
        <p:spPr>
          <a:xfrm>
            <a:off x="814345" y="3656109"/>
            <a:ext cx="546425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C</a:t>
            </a:r>
          </a:p>
        </p:txBody>
      </p:sp>
      <p:grpSp>
        <p:nvGrpSpPr>
          <p:cNvPr id="3" name="Grup 2"/>
          <p:cNvGrpSpPr/>
          <p:nvPr/>
        </p:nvGrpSpPr>
        <p:grpSpPr>
          <a:xfrm>
            <a:off x="266197" y="152463"/>
            <a:ext cx="1227132" cy="1354443"/>
            <a:chOff x="266197" y="152463"/>
            <a:chExt cx="1227132" cy="1354443"/>
          </a:xfrm>
        </p:grpSpPr>
        <p:pic>
          <p:nvPicPr>
            <p:cNvPr id="20" name="Resim 1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 bwMode="auto">
            <a:xfrm>
              <a:off x="266197" y="152463"/>
              <a:ext cx="1227132" cy="135444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1" name="Dikdörtgen 20"/>
            <p:cNvSpPr/>
            <p:nvPr/>
          </p:nvSpPr>
          <p:spPr>
            <a:xfrm>
              <a:off x="360339" y="703850"/>
              <a:ext cx="1000431" cy="574278"/>
            </a:xfrm>
            <a:prstGeom prst="rect">
              <a:avLst/>
            </a:prstGeom>
          </p:spPr>
          <p:txBody>
            <a:bodyPr wrap="square" lIns="81043" tIns="40522" rIns="81043" bIns="40522">
              <a:spAutoFit/>
            </a:bodyPr>
            <a:lstStyle/>
            <a:p>
              <a:pPr algn="ctr"/>
              <a:r>
                <a:rPr lang="tr-TR" sz="1600" b="1" i="1" dirty="0" smtClean="0">
                  <a:solidFill>
                    <a:srgbClr val="7030A0"/>
                  </a:solidFill>
                  <a:latin typeface="Comic Sans MS" panose="030F0702030302020204" pitchFamily="66" charset="0"/>
                </a:rPr>
                <a:t>TÜRKÇE </a:t>
              </a:r>
            </a:p>
            <a:p>
              <a:pPr algn="ctr"/>
              <a:r>
                <a:rPr lang="tr-TR" sz="1600" b="1" i="1" dirty="0">
                  <a:solidFill>
                    <a:srgbClr val="7030A0"/>
                  </a:solidFill>
                  <a:latin typeface="Comic Sans MS" panose="030F0702030302020204" pitchFamily="66" charset="0"/>
                </a:rPr>
                <a:t>3</a:t>
              </a:r>
              <a:endParaRPr lang="tr-TR" sz="1600" dirty="0">
                <a:solidFill>
                  <a:srgbClr val="7030A0"/>
                </a:solidFill>
                <a:latin typeface="Comic Sans MS" panose="030F0702030302020204" pitchFamily="66" charset="0"/>
              </a:endParaRPr>
            </a:p>
          </p:txBody>
        </p:sp>
      </p:grpSp>
      <p:sp>
        <p:nvSpPr>
          <p:cNvPr id="22" name="Dikdörtgen 21"/>
          <p:cNvSpPr/>
          <p:nvPr/>
        </p:nvSpPr>
        <p:spPr>
          <a:xfrm>
            <a:off x="1547664" y="652435"/>
            <a:ext cx="6152512" cy="358834"/>
          </a:xfrm>
          <a:prstGeom prst="rect">
            <a:avLst/>
          </a:prstGeom>
        </p:spPr>
        <p:txBody>
          <a:bodyPr wrap="square" lIns="81043" tIns="40522" rIns="81043" bIns="40522">
            <a:spAutoFit/>
          </a:bodyPr>
          <a:lstStyle/>
          <a:p>
            <a:pPr fontAlgn="b"/>
            <a:r>
              <a:rPr lang="tr-TR" sz="1800" dirty="0" smtClean="0">
                <a:solidFill>
                  <a:schemeClr val="bg1"/>
                </a:solidFill>
              </a:rPr>
              <a:t>C</a:t>
            </a:r>
            <a:endParaRPr lang="tr-TR" sz="1800" dirty="0">
              <a:solidFill>
                <a:srgbClr val="FFC000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4" name="Oval 23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60</a:t>
            </a:r>
          </a:p>
        </p:txBody>
      </p:sp>
      <p:sp>
        <p:nvSpPr>
          <p:cNvPr id="25" name="Oval 24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59</a:t>
            </a:r>
          </a:p>
        </p:txBody>
      </p:sp>
      <p:sp>
        <p:nvSpPr>
          <p:cNvPr id="26" name="Oval 25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58</a:t>
            </a:r>
          </a:p>
        </p:txBody>
      </p:sp>
      <p:sp>
        <p:nvSpPr>
          <p:cNvPr id="27" name="Oval 26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57</a:t>
            </a:r>
          </a:p>
        </p:txBody>
      </p:sp>
      <p:sp>
        <p:nvSpPr>
          <p:cNvPr id="28" name="Oval 27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56</a:t>
            </a:r>
          </a:p>
        </p:txBody>
      </p:sp>
      <p:sp>
        <p:nvSpPr>
          <p:cNvPr id="29" name="Oval 28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55</a:t>
            </a:r>
          </a:p>
        </p:txBody>
      </p:sp>
      <p:sp>
        <p:nvSpPr>
          <p:cNvPr id="30" name="Oval 29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54</a:t>
            </a:r>
          </a:p>
        </p:txBody>
      </p:sp>
      <p:sp>
        <p:nvSpPr>
          <p:cNvPr id="31" name="Oval 30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53</a:t>
            </a:r>
          </a:p>
        </p:txBody>
      </p:sp>
      <p:sp>
        <p:nvSpPr>
          <p:cNvPr id="32" name="Oval 31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52</a:t>
            </a:r>
          </a:p>
        </p:txBody>
      </p:sp>
      <p:sp>
        <p:nvSpPr>
          <p:cNvPr id="33" name="Oval 32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51</a:t>
            </a:r>
          </a:p>
        </p:txBody>
      </p:sp>
      <p:sp>
        <p:nvSpPr>
          <p:cNvPr id="34" name="Oval 33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50</a:t>
            </a:r>
          </a:p>
        </p:txBody>
      </p:sp>
      <p:sp>
        <p:nvSpPr>
          <p:cNvPr id="35" name="Oval 34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49</a:t>
            </a:r>
          </a:p>
        </p:txBody>
      </p:sp>
      <p:sp>
        <p:nvSpPr>
          <p:cNvPr id="36" name="Oval 35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48</a:t>
            </a:r>
          </a:p>
        </p:txBody>
      </p:sp>
      <p:sp>
        <p:nvSpPr>
          <p:cNvPr id="37" name="Oval 36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47</a:t>
            </a:r>
          </a:p>
        </p:txBody>
      </p:sp>
      <p:sp>
        <p:nvSpPr>
          <p:cNvPr id="38" name="Oval 37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46</a:t>
            </a:r>
          </a:p>
        </p:txBody>
      </p:sp>
      <p:sp>
        <p:nvSpPr>
          <p:cNvPr id="39" name="Oval 38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45</a:t>
            </a:r>
          </a:p>
        </p:txBody>
      </p:sp>
      <p:sp>
        <p:nvSpPr>
          <p:cNvPr id="40" name="Oval 39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44</a:t>
            </a:r>
          </a:p>
        </p:txBody>
      </p:sp>
      <p:sp>
        <p:nvSpPr>
          <p:cNvPr id="41" name="Oval 40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43</a:t>
            </a:r>
          </a:p>
        </p:txBody>
      </p:sp>
      <p:sp>
        <p:nvSpPr>
          <p:cNvPr id="42" name="Oval 41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42</a:t>
            </a:r>
          </a:p>
        </p:txBody>
      </p:sp>
      <p:sp>
        <p:nvSpPr>
          <p:cNvPr id="43" name="Oval 42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41</a:t>
            </a:r>
          </a:p>
        </p:txBody>
      </p:sp>
      <p:sp>
        <p:nvSpPr>
          <p:cNvPr id="44" name="Oval 43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40</a:t>
            </a:r>
          </a:p>
        </p:txBody>
      </p:sp>
      <p:sp>
        <p:nvSpPr>
          <p:cNvPr id="45" name="Oval 44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39</a:t>
            </a:r>
          </a:p>
        </p:txBody>
      </p:sp>
      <p:sp>
        <p:nvSpPr>
          <p:cNvPr id="46" name="Oval 45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38</a:t>
            </a:r>
          </a:p>
        </p:txBody>
      </p:sp>
      <p:sp>
        <p:nvSpPr>
          <p:cNvPr id="47" name="Oval 46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37</a:t>
            </a:r>
          </a:p>
        </p:txBody>
      </p:sp>
      <p:sp>
        <p:nvSpPr>
          <p:cNvPr id="48" name="Oval 47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36</a:t>
            </a:r>
          </a:p>
        </p:txBody>
      </p:sp>
      <p:sp>
        <p:nvSpPr>
          <p:cNvPr id="49" name="Oval 48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35</a:t>
            </a:r>
          </a:p>
        </p:txBody>
      </p:sp>
      <p:sp>
        <p:nvSpPr>
          <p:cNvPr id="50" name="Oval 49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34</a:t>
            </a:r>
          </a:p>
        </p:txBody>
      </p:sp>
      <p:sp>
        <p:nvSpPr>
          <p:cNvPr id="51" name="Oval 50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33</a:t>
            </a:r>
          </a:p>
        </p:txBody>
      </p:sp>
      <p:sp>
        <p:nvSpPr>
          <p:cNvPr id="52" name="Oval 51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32</a:t>
            </a:r>
          </a:p>
        </p:txBody>
      </p:sp>
      <p:sp>
        <p:nvSpPr>
          <p:cNvPr id="53" name="Oval 52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31</a:t>
            </a:r>
          </a:p>
        </p:txBody>
      </p:sp>
      <p:sp>
        <p:nvSpPr>
          <p:cNvPr id="54" name="Oval 53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30</a:t>
            </a:r>
          </a:p>
        </p:txBody>
      </p:sp>
      <p:sp>
        <p:nvSpPr>
          <p:cNvPr id="55" name="Oval 54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29</a:t>
            </a:r>
          </a:p>
        </p:txBody>
      </p:sp>
      <p:sp>
        <p:nvSpPr>
          <p:cNvPr id="56" name="Oval 55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28</a:t>
            </a:r>
          </a:p>
        </p:txBody>
      </p:sp>
      <p:sp>
        <p:nvSpPr>
          <p:cNvPr id="57" name="Oval 56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27</a:t>
            </a:r>
          </a:p>
        </p:txBody>
      </p:sp>
      <p:sp>
        <p:nvSpPr>
          <p:cNvPr id="58" name="Oval 57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26</a:t>
            </a:r>
          </a:p>
        </p:txBody>
      </p:sp>
      <p:sp>
        <p:nvSpPr>
          <p:cNvPr id="59" name="Oval 58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25</a:t>
            </a:r>
          </a:p>
        </p:txBody>
      </p:sp>
      <p:sp>
        <p:nvSpPr>
          <p:cNvPr id="60" name="Oval 59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24</a:t>
            </a:r>
          </a:p>
        </p:txBody>
      </p:sp>
      <p:sp>
        <p:nvSpPr>
          <p:cNvPr id="61" name="Oval 60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23</a:t>
            </a:r>
          </a:p>
        </p:txBody>
      </p:sp>
      <p:sp>
        <p:nvSpPr>
          <p:cNvPr id="62" name="Oval 61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22</a:t>
            </a:r>
          </a:p>
        </p:txBody>
      </p:sp>
      <p:sp>
        <p:nvSpPr>
          <p:cNvPr id="63" name="Oval 62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21</a:t>
            </a:r>
          </a:p>
        </p:txBody>
      </p:sp>
      <p:sp>
        <p:nvSpPr>
          <p:cNvPr id="64" name="Oval 63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20</a:t>
            </a:r>
          </a:p>
        </p:txBody>
      </p:sp>
      <p:sp>
        <p:nvSpPr>
          <p:cNvPr id="65" name="Oval 64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19</a:t>
            </a:r>
          </a:p>
        </p:txBody>
      </p:sp>
      <p:sp>
        <p:nvSpPr>
          <p:cNvPr id="66" name="Oval 65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18</a:t>
            </a:r>
          </a:p>
        </p:txBody>
      </p:sp>
      <p:sp>
        <p:nvSpPr>
          <p:cNvPr id="67" name="Oval 66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17</a:t>
            </a:r>
          </a:p>
        </p:txBody>
      </p:sp>
      <p:sp>
        <p:nvSpPr>
          <p:cNvPr id="68" name="Oval 67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16</a:t>
            </a:r>
          </a:p>
        </p:txBody>
      </p:sp>
      <p:sp>
        <p:nvSpPr>
          <p:cNvPr id="69" name="Oval 68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15</a:t>
            </a:r>
          </a:p>
        </p:txBody>
      </p:sp>
      <p:sp>
        <p:nvSpPr>
          <p:cNvPr id="70" name="Oval 69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14</a:t>
            </a:r>
          </a:p>
        </p:txBody>
      </p:sp>
      <p:sp>
        <p:nvSpPr>
          <p:cNvPr id="71" name="Oval 70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13</a:t>
            </a:r>
          </a:p>
        </p:txBody>
      </p:sp>
      <p:sp>
        <p:nvSpPr>
          <p:cNvPr id="72" name="Oval 71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12</a:t>
            </a:r>
          </a:p>
        </p:txBody>
      </p:sp>
      <p:sp>
        <p:nvSpPr>
          <p:cNvPr id="73" name="Oval 72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11</a:t>
            </a:r>
          </a:p>
        </p:txBody>
      </p:sp>
      <p:sp>
        <p:nvSpPr>
          <p:cNvPr id="74" name="Oval 73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10</a:t>
            </a:r>
          </a:p>
        </p:txBody>
      </p:sp>
      <p:sp>
        <p:nvSpPr>
          <p:cNvPr id="75" name="Oval 74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9</a:t>
            </a:r>
          </a:p>
        </p:txBody>
      </p:sp>
      <p:sp>
        <p:nvSpPr>
          <p:cNvPr id="76" name="Oval 75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8</a:t>
            </a:r>
          </a:p>
        </p:txBody>
      </p:sp>
      <p:sp>
        <p:nvSpPr>
          <p:cNvPr id="77" name="Oval 76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7</a:t>
            </a:r>
          </a:p>
        </p:txBody>
      </p:sp>
      <p:sp>
        <p:nvSpPr>
          <p:cNvPr id="78" name="Oval 77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</a:t>
            </a:r>
          </a:p>
        </p:txBody>
      </p:sp>
      <p:sp>
        <p:nvSpPr>
          <p:cNvPr id="79" name="Oval 78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80" name="Oval 79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</a:t>
            </a:r>
          </a:p>
        </p:txBody>
      </p:sp>
      <p:sp>
        <p:nvSpPr>
          <p:cNvPr id="81" name="Oval 80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82" name="Oval 81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83" name="Oval 82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84" name="Oval 83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924" tIns="25924" rIns="25924" bIns="25924" rtlCol="0" anchor="ctr"/>
          <a:lstStyle/>
          <a:p>
            <a:pPr algn="ctr"/>
            <a:r>
              <a:rPr lang="tr-TR" sz="2400" b="1" dirty="0">
                <a:solidFill>
                  <a:srgbClr val="FFFF00"/>
                </a:solidFill>
                <a:latin typeface="Comic Sans MS" pitchFamily="66" charset="0"/>
                <a:ea typeface="Segoe UI" pitchFamily="34" charset="0"/>
                <a:cs typeface="Segoe UI" pitchFamily="34" charset="0"/>
              </a:rPr>
              <a:t>Süre bitti</a:t>
            </a:r>
          </a:p>
        </p:txBody>
      </p:sp>
      <p:sp>
        <p:nvSpPr>
          <p:cNvPr id="85" name="Oval 84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08000" rtlCol="0" anchor="ctr"/>
          <a:lstStyle/>
          <a:p>
            <a:pPr algn="ctr"/>
            <a:r>
              <a:rPr lang="tr-TR" sz="1600" b="1" dirty="0">
                <a:solidFill>
                  <a:srgbClr val="FFFF00"/>
                </a:solidFill>
                <a:latin typeface="Comic Sans MS" pitchFamily="66" charset="0"/>
              </a:rPr>
              <a:t>Şimdi cevaplar</a:t>
            </a:r>
          </a:p>
        </p:txBody>
      </p:sp>
      <p:sp>
        <p:nvSpPr>
          <p:cNvPr id="86" name="Oval 85"/>
          <p:cNvSpPr/>
          <p:nvPr/>
        </p:nvSpPr>
        <p:spPr>
          <a:xfrm>
            <a:off x="7439370" y="1073411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1600" b="1" dirty="0" smtClean="0">
                <a:solidFill>
                  <a:srgbClr val="FFFF00"/>
                </a:solidFill>
                <a:latin typeface="Comic Sans MS" pitchFamily="66" charset="0"/>
              </a:rPr>
              <a:t>BAŞLA</a:t>
            </a:r>
            <a:endParaRPr lang="tr-TR" sz="1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grpSp>
        <p:nvGrpSpPr>
          <p:cNvPr id="87" name="Grup 86"/>
          <p:cNvGrpSpPr/>
          <p:nvPr/>
        </p:nvGrpSpPr>
        <p:grpSpPr>
          <a:xfrm>
            <a:off x="7439370" y="1073411"/>
            <a:ext cx="1381102" cy="1354323"/>
            <a:chOff x="7353504" y="1349153"/>
            <a:chExt cx="1907400" cy="1872208"/>
          </a:xfrm>
        </p:grpSpPr>
        <p:sp>
          <p:nvSpPr>
            <p:cNvPr id="88" name="Oval 87"/>
            <p:cNvSpPr/>
            <p:nvPr/>
          </p:nvSpPr>
          <p:spPr>
            <a:xfrm>
              <a:off x="7353504" y="1349153"/>
              <a:ext cx="1907400" cy="1872208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FFFFFF"/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sz="2300" b="1" dirty="0">
                <a:solidFill>
                  <a:srgbClr val="FFFF00"/>
                </a:solidFill>
                <a:latin typeface="Comic Sans MS" pitchFamily="66" charset="0"/>
              </a:endParaRPr>
            </a:p>
          </p:txBody>
        </p:sp>
        <p:sp>
          <p:nvSpPr>
            <p:cNvPr id="89" name="WordArt 19"/>
            <p:cNvSpPr>
              <a:spLocks noChangeArrowheads="1" noChangeShapeType="1" noTextEdit="1"/>
            </p:cNvSpPr>
            <p:nvPr/>
          </p:nvSpPr>
          <p:spPr bwMode="auto">
            <a:xfrm rot="6038858">
              <a:off x="7635287" y="1663578"/>
              <a:ext cx="1382044" cy="1225992"/>
            </a:xfrm>
            <a:prstGeom prst="rect">
              <a:avLst/>
            </a:prstGeom>
            <a:noFill/>
            <a:extLst/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Front">
                  <a:rot lat="20639999" lon="20699999" rev="0"/>
                </a:camera>
                <a:lightRig rig="legacyNormal3" dir="l"/>
              </a:scene3d>
              <a:sp3d extrusionH="201600" prstMaterial="legacyPlastic">
                <a:extrusionClr>
                  <a:srgbClr val="FF9966"/>
                </a:extrusionClr>
              </a:sp3d>
            </a:bodyPr>
            <a:lstStyle/>
            <a:p>
              <a:pPr algn="ctr" fontAlgn="auto"/>
              <a:r>
                <a:rPr lang="tr-TR" sz="2600" kern="10" dirty="0">
                  <a:ln w="9525"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atin typeface="Arial Black"/>
                </a:rPr>
                <a:t>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91467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A60A"/>
                                      </p:to>
                                    </p:animClr>
                                    <p:set>
                                      <p:cBhvr>
                                        <p:cTn id="8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"/>
                            </p:stCondLst>
                            <p:childTnLst>
                              <p:par>
                                <p:cTn id="9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000"/>
                            </p:stCondLst>
                            <p:childTnLst>
                              <p:par>
                                <p:cTn id="10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4000"/>
                            </p:stCondLst>
                            <p:childTnLst>
                              <p:par>
                                <p:cTn id="10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0"/>
                            </p:stCondLst>
                            <p:childTnLst>
                              <p:par>
                                <p:cTn id="10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6000"/>
                            </p:stCondLst>
                            <p:childTnLst>
                              <p:par>
                                <p:cTn id="11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7000"/>
                            </p:stCondLst>
                            <p:childTnLst>
                              <p:par>
                                <p:cTn id="11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8000"/>
                            </p:stCondLst>
                            <p:childTnLst>
                              <p:par>
                                <p:cTn id="11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4000"/>
                            </p:stCondLst>
                            <p:childTnLst>
                              <p:par>
                                <p:cTn id="13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5000"/>
                            </p:stCondLst>
                            <p:childTnLst>
                              <p:par>
                                <p:cTn id="13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4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20000"/>
                            </p:stCondLst>
                            <p:childTnLst>
                              <p:par>
                                <p:cTn id="15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22000"/>
                            </p:stCondLst>
                            <p:childTnLst>
                              <p:par>
                                <p:cTn id="16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24000"/>
                            </p:stCondLst>
                            <p:childTnLst>
                              <p:par>
                                <p:cTn id="16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25000"/>
                            </p:stCondLst>
                            <p:childTnLst>
                              <p:par>
                                <p:cTn id="16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26000"/>
                            </p:stCondLst>
                            <p:childTnLst>
                              <p:par>
                                <p:cTn id="17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27000"/>
                            </p:stCondLst>
                            <p:childTnLst>
                              <p:par>
                                <p:cTn id="17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28000"/>
                            </p:stCondLst>
                            <p:childTnLst>
                              <p:par>
                                <p:cTn id="17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29000"/>
                            </p:stCondLst>
                            <p:childTnLst>
                              <p:par>
                                <p:cTn id="18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30000"/>
                            </p:stCondLst>
                            <p:childTnLst>
                              <p:par>
                                <p:cTn id="18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31000"/>
                            </p:stCondLst>
                            <p:childTnLst>
                              <p:par>
                                <p:cTn id="18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32000"/>
                            </p:stCondLst>
                            <p:childTnLst>
                              <p:par>
                                <p:cTn id="19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33000"/>
                            </p:stCondLst>
                            <p:childTnLst>
                              <p:par>
                                <p:cTn id="19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34000"/>
                            </p:stCondLst>
                            <p:childTnLst>
                              <p:par>
                                <p:cTn id="19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35000"/>
                            </p:stCondLst>
                            <p:childTnLst>
                              <p:par>
                                <p:cTn id="19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36000"/>
                            </p:stCondLst>
                            <p:childTnLst>
                              <p:par>
                                <p:cTn id="20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37000"/>
                            </p:stCondLst>
                            <p:childTnLst>
                              <p:par>
                                <p:cTn id="20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38000"/>
                            </p:stCondLst>
                            <p:childTnLst>
                              <p:par>
                                <p:cTn id="20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39000"/>
                            </p:stCondLst>
                            <p:childTnLst>
                              <p:par>
                                <p:cTn id="2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40000"/>
                            </p:stCondLst>
                            <p:childTnLst>
                              <p:par>
                                <p:cTn id="2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41000"/>
                            </p:stCondLst>
                            <p:childTnLst>
                              <p:par>
                                <p:cTn id="2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42000"/>
                            </p:stCondLst>
                            <p:childTnLst>
                              <p:par>
                                <p:cTn id="2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>
                            <p:stCondLst>
                              <p:cond delay="43000"/>
                            </p:stCondLst>
                            <p:childTnLst>
                              <p:par>
                                <p:cTn id="2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44000"/>
                            </p:stCondLst>
                            <p:childTnLst>
                              <p:par>
                                <p:cTn id="2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45000"/>
                            </p:stCondLst>
                            <p:childTnLst>
                              <p:par>
                                <p:cTn id="2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46000"/>
                            </p:stCondLst>
                            <p:childTnLst>
                              <p:par>
                                <p:cTn id="23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>
                            <p:stCondLst>
                              <p:cond delay="47000"/>
                            </p:stCondLst>
                            <p:childTnLst>
                              <p:par>
                                <p:cTn id="23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7" fill="hold">
                            <p:stCondLst>
                              <p:cond delay="48000"/>
                            </p:stCondLst>
                            <p:childTnLst>
                              <p:par>
                                <p:cTn id="23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>
                            <p:stCondLst>
                              <p:cond delay="49000"/>
                            </p:stCondLst>
                            <p:childTnLst>
                              <p:par>
                                <p:cTn id="24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3" fill="hold">
                            <p:stCondLst>
                              <p:cond delay="50000"/>
                            </p:stCondLst>
                            <p:childTnLst>
                              <p:par>
                                <p:cTn id="24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6" fill="hold">
                            <p:stCondLst>
                              <p:cond delay="51000"/>
                            </p:stCondLst>
                            <p:childTnLst>
                              <p:par>
                                <p:cTn id="24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9" fill="hold">
                            <p:stCondLst>
                              <p:cond delay="52000"/>
                            </p:stCondLst>
                            <p:childTnLst>
                              <p:par>
                                <p:cTn id="25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2" fill="hold">
                            <p:stCondLst>
                              <p:cond delay="53000"/>
                            </p:stCondLst>
                            <p:childTnLst>
                              <p:par>
                                <p:cTn id="25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5" fill="hold">
                            <p:stCondLst>
                              <p:cond delay="54000"/>
                            </p:stCondLst>
                            <p:childTnLst>
                              <p:par>
                                <p:cTn id="25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55000"/>
                            </p:stCondLst>
                            <p:childTnLst>
                              <p:par>
                                <p:cTn id="25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>
                            <p:stCondLst>
                              <p:cond delay="56000"/>
                            </p:stCondLst>
                            <p:childTnLst>
                              <p:par>
                                <p:cTn id="26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4" fill="hold">
                            <p:stCondLst>
                              <p:cond delay="57000"/>
                            </p:stCondLst>
                            <p:childTnLst>
                              <p:par>
                                <p:cTn id="26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7" fill="hold">
                            <p:stCondLst>
                              <p:cond delay="58000"/>
                            </p:stCondLst>
                            <p:childTnLst>
                              <p:par>
                                <p:cTn id="26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0" fill="hold">
                            <p:stCondLst>
                              <p:cond delay="59000"/>
                            </p:stCondLst>
                            <p:childTnLst>
                              <p:par>
                                <p:cTn id="27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</p:childTnLst>
        </p:cTn>
      </p:par>
    </p:tnLst>
    <p:bldLst>
      <p:bldP spid="19" grpId="0" animBg="1"/>
      <p:bldP spid="18" grpId="0" animBg="1"/>
      <p:bldP spid="331" grpId="0" animBg="1"/>
      <p:bldP spid="333" grpId="0" animBg="1"/>
      <p:bldP spid="334" grpId="0" animBg="1"/>
      <p:bldP spid="335" grpId="0" animBg="1"/>
      <p:bldP spid="195" grpId="0" animBg="1"/>
      <p:bldP spid="17" grpId="0" animBg="1"/>
      <p:bldP spid="336" grpId="0" animBg="1"/>
      <p:bldP spid="22" grpId="0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6" grpId="1" animBg="1"/>
      <p:bldP spid="86" grpId="2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AutoShape 25"/>
          <p:cNvSpPr>
            <a:spLocks noChangeArrowheads="1"/>
          </p:cNvSpPr>
          <p:nvPr/>
        </p:nvSpPr>
        <p:spPr bwMode="auto">
          <a:xfrm>
            <a:off x="5041207" y="3629639"/>
            <a:ext cx="3595128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18" name="AutoShape 25"/>
          <p:cNvSpPr>
            <a:spLocks noChangeArrowheads="1"/>
          </p:cNvSpPr>
          <p:nvPr/>
        </p:nvSpPr>
        <p:spPr bwMode="auto">
          <a:xfrm>
            <a:off x="5037415" y="2766282"/>
            <a:ext cx="3579132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331" name="AutoShape 25"/>
          <p:cNvSpPr>
            <a:spLocks noChangeArrowheads="1"/>
          </p:cNvSpPr>
          <p:nvPr/>
        </p:nvSpPr>
        <p:spPr bwMode="auto">
          <a:xfrm>
            <a:off x="560645" y="306977"/>
            <a:ext cx="8075690" cy="2076932"/>
          </a:xfrm>
          <a:prstGeom prst="flowChartTerminator">
            <a:avLst/>
          </a:prstGeom>
          <a:gradFill flip="none" rotWithShape="1">
            <a:gsLst>
              <a:gs pos="0">
                <a:srgbClr val="000000"/>
              </a:gs>
              <a:gs pos="49000">
                <a:srgbClr val="002060">
                  <a:lumMod val="100000"/>
                </a:srgbClr>
              </a:gs>
              <a:gs pos="50000">
                <a:srgbClr val="002060"/>
              </a:gs>
              <a:gs pos="98000">
                <a:srgbClr val="000000"/>
              </a:gs>
            </a:gsLst>
            <a:lin ang="5400000" scaled="0"/>
            <a:tileRect/>
          </a:gra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155546" tIns="40522" rIns="1140668" bIns="40522" anchor="ctr"/>
          <a:lstStyle/>
          <a:p>
            <a:endParaRPr lang="tr-TR" sz="1400" dirty="0">
              <a:solidFill>
                <a:schemeClr val="tx1"/>
              </a:solidFill>
            </a:endParaRPr>
          </a:p>
        </p:txBody>
      </p:sp>
      <p:sp>
        <p:nvSpPr>
          <p:cNvPr id="333" name="AutoShape 25"/>
          <p:cNvSpPr>
            <a:spLocks noChangeArrowheads="1"/>
          </p:cNvSpPr>
          <p:nvPr/>
        </p:nvSpPr>
        <p:spPr bwMode="auto">
          <a:xfrm>
            <a:off x="879763" y="2766282"/>
            <a:ext cx="3718727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334" name="Oval 333"/>
          <p:cNvSpPr/>
          <p:nvPr/>
        </p:nvSpPr>
        <p:spPr>
          <a:xfrm>
            <a:off x="817585" y="2806290"/>
            <a:ext cx="543185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A</a:t>
            </a:r>
          </a:p>
        </p:txBody>
      </p:sp>
      <p:sp>
        <p:nvSpPr>
          <p:cNvPr id="335" name="Oval 334"/>
          <p:cNvSpPr/>
          <p:nvPr/>
        </p:nvSpPr>
        <p:spPr>
          <a:xfrm>
            <a:off x="4965408" y="2806290"/>
            <a:ext cx="542696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B</a:t>
            </a:r>
          </a:p>
        </p:txBody>
      </p:sp>
      <p:sp>
        <p:nvSpPr>
          <p:cNvPr id="195" name="Oval 194"/>
          <p:cNvSpPr/>
          <p:nvPr/>
        </p:nvSpPr>
        <p:spPr>
          <a:xfrm>
            <a:off x="4965408" y="3669446"/>
            <a:ext cx="542697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D</a:t>
            </a:r>
          </a:p>
        </p:txBody>
      </p:sp>
      <p:sp>
        <p:nvSpPr>
          <p:cNvPr id="17" name="AutoShape 25"/>
          <p:cNvSpPr>
            <a:spLocks noChangeArrowheads="1"/>
          </p:cNvSpPr>
          <p:nvPr/>
        </p:nvSpPr>
        <p:spPr bwMode="auto">
          <a:xfrm>
            <a:off x="879763" y="3629639"/>
            <a:ext cx="3718727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336" name="Oval 335"/>
          <p:cNvSpPr/>
          <p:nvPr/>
        </p:nvSpPr>
        <p:spPr>
          <a:xfrm>
            <a:off x="814345" y="3656109"/>
            <a:ext cx="546425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C</a:t>
            </a:r>
          </a:p>
        </p:txBody>
      </p:sp>
      <p:grpSp>
        <p:nvGrpSpPr>
          <p:cNvPr id="3" name="Grup 2"/>
          <p:cNvGrpSpPr/>
          <p:nvPr/>
        </p:nvGrpSpPr>
        <p:grpSpPr>
          <a:xfrm>
            <a:off x="266197" y="152463"/>
            <a:ext cx="1227132" cy="1354443"/>
            <a:chOff x="266197" y="152463"/>
            <a:chExt cx="1227132" cy="1354443"/>
          </a:xfrm>
        </p:grpSpPr>
        <p:pic>
          <p:nvPicPr>
            <p:cNvPr id="20" name="Resim 1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 bwMode="auto">
            <a:xfrm>
              <a:off x="266197" y="152463"/>
              <a:ext cx="1227132" cy="135444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1" name="Dikdörtgen 20"/>
            <p:cNvSpPr/>
            <p:nvPr/>
          </p:nvSpPr>
          <p:spPr>
            <a:xfrm>
              <a:off x="360339" y="703850"/>
              <a:ext cx="1000431" cy="574278"/>
            </a:xfrm>
            <a:prstGeom prst="rect">
              <a:avLst/>
            </a:prstGeom>
          </p:spPr>
          <p:txBody>
            <a:bodyPr wrap="square" lIns="81043" tIns="40522" rIns="81043" bIns="40522">
              <a:spAutoFit/>
            </a:bodyPr>
            <a:lstStyle/>
            <a:p>
              <a:pPr algn="ctr"/>
              <a:r>
                <a:rPr lang="tr-TR" sz="1600" b="1" i="1" dirty="0" smtClean="0">
                  <a:solidFill>
                    <a:srgbClr val="7030A0"/>
                  </a:solidFill>
                  <a:latin typeface="Comic Sans MS" panose="030F0702030302020204" pitchFamily="66" charset="0"/>
                </a:rPr>
                <a:t>TÜRKÇE </a:t>
              </a:r>
            </a:p>
            <a:p>
              <a:pPr algn="ctr"/>
              <a:r>
                <a:rPr lang="tr-TR" sz="1600" b="1" i="1" dirty="0">
                  <a:solidFill>
                    <a:srgbClr val="7030A0"/>
                  </a:solidFill>
                  <a:latin typeface="Comic Sans MS" panose="030F0702030302020204" pitchFamily="66" charset="0"/>
                </a:rPr>
                <a:t>3</a:t>
              </a:r>
              <a:endParaRPr lang="tr-TR" sz="1600" dirty="0">
                <a:solidFill>
                  <a:srgbClr val="7030A0"/>
                </a:solidFill>
                <a:latin typeface="Comic Sans MS" panose="030F0702030302020204" pitchFamily="66" charset="0"/>
              </a:endParaRPr>
            </a:p>
          </p:txBody>
        </p:sp>
      </p:grpSp>
      <p:sp>
        <p:nvSpPr>
          <p:cNvPr id="22" name="Dikdörtgen 21"/>
          <p:cNvSpPr/>
          <p:nvPr/>
        </p:nvSpPr>
        <p:spPr>
          <a:xfrm>
            <a:off x="1547664" y="652435"/>
            <a:ext cx="6152512" cy="358834"/>
          </a:xfrm>
          <a:prstGeom prst="rect">
            <a:avLst/>
          </a:prstGeom>
        </p:spPr>
        <p:txBody>
          <a:bodyPr wrap="square" lIns="81043" tIns="40522" rIns="81043" bIns="40522">
            <a:spAutoFit/>
          </a:bodyPr>
          <a:lstStyle/>
          <a:p>
            <a:pPr fontAlgn="b"/>
            <a:r>
              <a:rPr lang="tr-TR" sz="1800" dirty="0" smtClean="0">
                <a:solidFill>
                  <a:schemeClr val="bg1"/>
                </a:solidFill>
              </a:rPr>
              <a:t>D</a:t>
            </a:r>
            <a:endParaRPr lang="tr-TR" sz="1800" dirty="0">
              <a:solidFill>
                <a:srgbClr val="FFC000"/>
              </a:solidFill>
            </a:endParaRPr>
          </a:p>
        </p:txBody>
      </p:sp>
      <p:sp>
        <p:nvSpPr>
          <p:cNvPr id="90" name="Oval 89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91" name="Oval 90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60</a:t>
            </a:r>
          </a:p>
        </p:txBody>
      </p:sp>
      <p:sp>
        <p:nvSpPr>
          <p:cNvPr id="92" name="Oval 91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59</a:t>
            </a:r>
          </a:p>
        </p:txBody>
      </p:sp>
      <p:sp>
        <p:nvSpPr>
          <p:cNvPr id="93" name="Oval 92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58</a:t>
            </a:r>
          </a:p>
        </p:txBody>
      </p:sp>
      <p:sp>
        <p:nvSpPr>
          <p:cNvPr id="94" name="Oval 93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57</a:t>
            </a:r>
          </a:p>
        </p:txBody>
      </p:sp>
      <p:sp>
        <p:nvSpPr>
          <p:cNvPr id="95" name="Oval 94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56</a:t>
            </a:r>
          </a:p>
        </p:txBody>
      </p:sp>
      <p:sp>
        <p:nvSpPr>
          <p:cNvPr id="96" name="Oval 95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55</a:t>
            </a:r>
          </a:p>
        </p:txBody>
      </p:sp>
      <p:sp>
        <p:nvSpPr>
          <p:cNvPr id="97" name="Oval 96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54</a:t>
            </a:r>
          </a:p>
        </p:txBody>
      </p:sp>
      <p:sp>
        <p:nvSpPr>
          <p:cNvPr id="98" name="Oval 97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53</a:t>
            </a:r>
          </a:p>
        </p:txBody>
      </p:sp>
      <p:sp>
        <p:nvSpPr>
          <p:cNvPr id="99" name="Oval 98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52</a:t>
            </a:r>
          </a:p>
        </p:txBody>
      </p:sp>
      <p:sp>
        <p:nvSpPr>
          <p:cNvPr id="100" name="Oval 99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51</a:t>
            </a:r>
          </a:p>
        </p:txBody>
      </p:sp>
      <p:sp>
        <p:nvSpPr>
          <p:cNvPr id="101" name="Oval 100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50</a:t>
            </a:r>
          </a:p>
        </p:txBody>
      </p:sp>
      <p:sp>
        <p:nvSpPr>
          <p:cNvPr id="102" name="Oval 101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49</a:t>
            </a:r>
          </a:p>
        </p:txBody>
      </p:sp>
      <p:sp>
        <p:nvSpPr>
          <p:cNvPr id="103" name="Oval 102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48</a:t>
            </a:r>
          </a:p>
        </p:txBody>
      </p:sp>
      <p:sp>
        <p:nvSpPr>
          <p:cNvPr id="104" name="Oval 103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47</a:t>
            </a:r>
          </a:p>
        </p:txBody>
      </p:sp>
      <p:sp>
        <p:nvSpPr>
          <p:cNvPr id="105" name="Oval 104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46</a:t>
            </a:r>
          </a:p>
        </p:txBody>
      </p:sp>
      <p:sp>
        <p:nvSpPr>
          <p:cNvPr id="106" name="Oval 105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45</a:t>
            </a:r>
          </a:p>
        </p:txBody>
      </p:sp>
      <p:sp>
        <p:nvSpPr>
          <p:cNvPr id="107" name="Oval 106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44</a:t>
            </a:r>
          </a:p>
        </p:txBody>
      </p:sp>
      <p:sp>
        <p:nvSpPr>
          <p:cNvPr id="108" name="Oval 107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43</a:t>
            </a:r>
          </a:p>
        </p:txBody>
      </p:sp>
      <p:sp>
        <p:nvSpPr>
          <p:cNvPr id="109" name="Oval 108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42</a:t>
            </a:r>
          </a:p>
        </p:txBody>
      </p:sp>
      <p:sp>
        <p:nvSpPr>
          <p:cNvPr id="110" name="Oval 109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41</a:t>
            </a:r>
          </a:p>
        </p:txBody>
      </p:sp>
      <p:sp>
        <p:nvSpPr>
          <p:cNvPr id="111" name="Oval 110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40</a:t>
            </a:r>
          </a:p>
        </p:txBody>
      </p:sp>
      <p:sp>
        <p:nvSpPr>
          <p:cNvPr id="112" name="Oval 111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39</a:t>
            </a:r>
          </a:p>
        </p:txBody>
      </p:sp>
      <p:sp>
        <p:nvSpPr>
          <p:cNvPr id="113" name="Oval 112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38</a:t>
            </a:r>
          </a:p>
        </p:txBody>
      </p:sp>
      <p:sp>
        <p:nvSpPr>
          <p:cNvPr id="114" name="Oval 113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37</a:t>
            </a:r>
          </a:p>
        </p:txBody>
      </p:sp>
      <p:sp>
        <p:nvSpPr>
          <p:cNvPr id="115" name="Oval 114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36</a:t>
            </a:r>
          </a:p>
        </p:txBody>
      </p:sp>
      <p:sp>
        <p:nvSpPr>
          <p:cNvPr id="116" name="Oval 115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35</a:t>
            </a:r>
          </a:p>
        </p:txBody>
      </p:sp>
      <p:sp>
        <p:nvSpPr>
          <p:cNvPr id="117" name="Oval 116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34</a:t>
            </a:r>
          </a:p>
        </p:txBody>
      </p:sp>
      <p:sp>
        <p:nvSpPr>
          <p:cNvPr id="118" name="Oval 117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33</a:t>
            </a:r>
          </a:p>
        </p:txBody>
      </p:sp>
      <p:sp>
        <p:nvSpPr>
          <p:cNvPr id="119" name="Oval 118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32</a:t>
            </a:r>
          </a:p>
        </p:txBody>
      </p:sp>
      <p:sp>
        <p:nvSpPr>
          <p:cNvPr id="120" name="Oval 119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31</a:t>
            </a:r>
          </a:p>
        </p:txBody>
      </p:sp>
      <p:sp>
        <p:nvSpPr>
          <p:cNvPr id="121" name="Oval 120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30</a:t>
            </a:r>
          </a:p>
        </p:txBody>
      </p:sp>
      <p:sp>
        <p:nvSpPr>
          <p:cNvPr id="122" name="Oval 121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29</a:t>
            </a:r>
          </a:p>
        </p:txBody>
      </p:sp>
      <p:sp>
        <p:nvSpPr>
          <p:cNvPr id="123" name="Oval 122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28</a:t>
            </a:r>
          </a:p>
        </p:txBody>
      </p:sp>
      <p:sp>
        <p:nvSpPr>
          <p:cNvPr id="124" name="Oval 123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27</a:t>
            </a:r>
          </a:p>
        </p:txBody>
      </p:sp>
      <p:sp>
        <p:nvSpPr>
          <p:cNvPr id="125" name="Oval 124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26</a:t>
            </a:r>
          </a:p>
        </p:txBody>
      </p:sp>
      <p:sp>
        <p:nvSpPr>
          <p:cNvPr id="126" name="Oval 125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25</a:t>
            </a:r>
          </a:p>
        </p:txBody>
      </p:sp>
      <p:sp>
        <p:nvSpPr>
          <p:cNvPr id="127" name="Oval 126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24</a:t>
            </a:r>
          </a:p>
        </p:txBody>
      </p:sp>
      <p:sp>
        <p:nvSpPr>
          <p:cNvPr id="128" name="Oval 127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23</a:t>
            </a:r>
          </a:p>
        </p:txBody>
      </p:sp>
      <p:sp>
        <p:nvSpPr>
          <p:cNvPr id="129" name="Oval 128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22</a:t>
            </a:r>
          </a:p>
        </p:txBody>
      </p:sp>
      <p:sp>
        <p:nvSpPr>
          <p:cNvPr id="130" name="Oval 129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21</a:t>
            </a:r>
          </a:p>
        </p:txBody>
      </p:sp>
      <p:sp>
        <p:nvSpPr>
          <p:cNvPr id="131" name="Oval 130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20</a:t>
            </a:r>
          </a:p>
        </p:txBody>
      </p:sp>
      <p:sp>
        <p:nvSpPr>
          <p:cNvPr id="132" name="Oval 131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19</a:t>
            </a:r>
          </a:p>
        </p:txBody>
      </p:sp>
      <p:sp>
        <p:nvSpPr>
          <p:cNvPr id="133" name="Oval 132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18</a:t>
            </a:r>
          </a:p>
        </p:txBody>
      </p:sp>
      <p:sp>
        <p:nvSpPr>
          <p:cNvPr id="134" name="Oval 133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17</a:t>
            </a:r>
          </a:p>
        </p:txBody>
      </p:sp>
      <p:sp>
        <p:nvSpPr>
          <p:cNvPr id="135" name="Oval 134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16</a:t>
            </a:r>
          </a:p>
        </p:txBody>
      </p:sp>
      <p:sp>
        <p:nvSpPr>
          <p:cNvPr id="136" name="Oval 135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15</a:t>
            </a:r>
          </a:p>
        </p:txBody>
      </p:sp>
      <p:sp>
        <p:nvSpPr>
          <p:cNvPr id="137" name="Oval 136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14</a:t>
            </a:r>
          </a:p>
        </p:txBody>
      </p:sp>
      <p:sp>
        <p:nvSpPr>
          <p:cNvPr id="138" name="Oval 137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13</a:t>
            </a:r>
          </a:p>
        </p:txBody>
      </p:sp>
      <p:sp>
        <p:nvSpPr>
          <p:cNvPr id="139" name="Oval 138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12</a:t>
            </a:r>
          </a:p>
        </p:txBody>
      </p:sp>
      <p:sp>
        <p:nvSpPr>
          <p:cNvPr id="140" name="Oval 139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11</a:t>
            </a:r>
          </a:p>
        </p:txBody>
      </p:sp>
      <p:sp>
        <p:nvSpPr>
          <p:cNvPr id="141" name="Oval 140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10</a:t>
            </a:r>
          </a:p>
        </p:txBody>
      </p:sp>
      <p:sp>
        <p:nvSpPr>
          <p:cNvPr id="142" name="Oval 141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9</a:t>
            </a:r>
          </a:p>
        </p:txBody>
      </p:sp>
      <p:sp>
        <p:nvSpPr>
          <p:cNvPr id="143" name="Oval 142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8</a:t>
            </a:r>
          </a:p>
        </p:txBody>
      </p:sp>
      <p:sp>
        <p:nvSpPr>
          <p:cNvPr id="144" name="Oval 143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7</a:t>
            </a:r>
          </a:p>
        </p:txBody>
      </p:sp>
      <p:sp>
        <p:nvSpPr>
          <p:cNvPr id="145" name="Oval 144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</a:t>
            </a:r>
          </a:p>
        </p:txBody>
      </p:sp>
      <p:sp>
        <p:nvSpPr>
          <p:cNvPr id="146" name="Oval 145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147" name="Oval 146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</a:t>
            </a:r>
          </a:p>
        </p:txBody>
      </p:sp>
      <p:sp>
        <p:nvSpPr>
          <p:cNvPr id="148" name="Oval 147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149" name="Oval 148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150" name="Oval 149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151" name="Oval 150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924" tIns="25924" rIns="25924" bIns="25924" rtlCol="0" anchor="ctr"/>
          <a:lstStyle/>
          <a:p>
            <a:pPr algn="ctr"/>
            <a:r>
              <a:rPr lang="tr-TR" sz="2400" b="1" dirty="0">
                <a:solidFill>
                  <a:srgbClr val="FFFF00"/>
                </a:solidFill>
                <a:latin typeface="Comic Sans MS" pitchFamily="66" charset="0"/>
                <a:ea typeface="Segoe UI" pitchFamily="34" charset="0"/>
                <a:cs typeface="Segoe UI" pitchFamily="34" charset="0"/>
              </a:rPr>
              <a:t>Süre bitti</a:t>
            </a:r>
          </a:p>
        </p:txBody>
      </p:sp>
      <p:sp>
        <p:nvSpPr>
          <p:cNvPr id="152" name="Oval 151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08000" rtlCol="0" anchor="ctr"/>
          <a:lstStyle/>
          <a:p>
            <a:pPr algn="ctr"/>
            <a:r>
              <a:rPr lang="tr-TR" sz="1600" b="1" dirty="0">
                <a:solidFill>
                  <a:srgbClr val="FFFF00"/>
                </a:solidFill>
                <a:latin typeface="Comic Sans MS" pitchFamily="66" charset="0"/>
              </a:rPr>
              <a:t>Şimdi cevaplar</a:t>
            </a:r>
          </a:p>
        </p:txBody>
      </p:sp>
      <p:sp>
        <p:nvSpPr>
          <p:cNvPr id="153" name="Oval 152"/>
          <p:cNvSpPr/>
          <p:nvPr/>
        </p:nvSpPr>
        <p:spPr>
          <a:xfrm>
            <a:off x="7439370" y="1131590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1600" b="1" dirty="0" smtClean="0">
                <a:solidFill>
                  <a:srgbClr val="FFFF00"/>
                </a:solidFill>
                <a:latin typeface="Comic Sans MS" pitchFamily="66" charset="0"/>
              </a:rPr>
              <a:t>BAŞLA</a:t>
            </a:r>
            <a:endParaRPr lang="tr-TR" sz="1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grpSp>
        <p:nvGrpSpPr>
          <p:cNvPr id="154" name="Grup 153"/>
          <p:cNvGrpSpPr/>
          <p:nvPr/>
        </p:nvGrpSpPr>
        <p:grpSpPr>
          <a:xfrm>
            <a:off x="7439370" y="1131590"/>
            <a:ext cx="1381102" cy="1354323"/>
            <a:chOff x="7353504" y="1349153"/>
            <a:chExt cx="1907400" cy="1872208"/>
          </a:xfrm>
        </p:grpSpPr>
        <p:sp>
          <p:nvSpPr>
            <p:cNvPr id="155" name="Oval 154"/>
            <p:cNvSpPr/>
            <p:nvPr/>
          </p:nvSpPr>
          <p:spPr>
            <a:xfrm>
              <a:off x="7353504" y="1349153"/>
              <a:ext cx="1907400" cy="1872208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FFFFFF"/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sz="2300" b="1" dirty="0">
                <a:solidFill>
                  <a:srgbClr val="FFFF00"/>
                </a:solidFill>
                <a:latin typeface="Comic Sans MS" pitchFamily="66" charset="0"/>
              </a:endParaRPr>
            </a:p>
          </p:txBody>
        </p:sp>
        <p:sp>
          <p:nvSpPr>
            <p:cNvPr id="156" name="WordArt 19"/>
            <p:cNvSpPr>
              <a:spLocks noChangeArrowheads="1" noChangeShapeType="1" noTextEdit="1"/>
            </p:cNvSpPr>
            <p:nvPr/>
          </p:nvSpPr>
          <p:spPr bwMode="auto">
            <a:xfrm rot="6038858">
              <a:off x="7635287" y="1663578"/>
              <a:ext cx="1382044" cy="1225992"/>
            </a:xfrm>
            <a:prstGeom prst="rect">
              <a:avLst/>
            </a:prstGeom>
            <a:noFill/>
            <a:extLst/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Front">
                  <a:rot lat="20639999" lon="20699999" rev="0"/>
                </a:camera>
                <a:lightRig rig="legacyNormal3" dir="l"/>
              </a:scene3d>
              <a:sp3d extrusionH="201600" prstMaterial="legacyPlastic">
                <a:extrusionClr>
                  <a:srgbClr val="FF9966"/>
                </a:extrusionClr>
              </a:sp3d>
            </a:bodyPr>
            <a:lstStyle/>
            <a:p>
              <a:pPr algn="ctr" fontAlgn="auto"/>
              <a:r>
                <a:rPr lang="tr-TR" sz="2600" kern="10" dirty="0">
                  <a:ln w="9525"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atin typeface="Arial Black"/>
                </a:rPr>
                <a:t>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67602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A60A"/>
                                      </p:to>
                                    </p:animClr>
                                    <p:set>
                                      <p:cBhvr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"/>
                            </p:stCondLst>
                            <p:childTnLst>
                              <p:par>
                                <p:cTn id="9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000"/>
                            </p:stCondLst>
                            <p:childTnLst>
                              <p:par>
                                <p:cTn id="10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4000"/>
                            </p:stCondLst>
                            <p:childTnLst>
                              <p:par>
                                <p:cTn id="10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0"/>
                            </p:stCondLst>
                            <p:childTnLst>
                              <p:par>
                                <p:cTn id="10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6000"/>
                            </p:stCondLst>
                            <p:childTnLst>
                              <p:par>
                                <p:cTn id="11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7000"/>
                            </p:stCondLst>
                            <p:childTnLst>
                              <p:par>
                                <p:cTn id="11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8000"/>
                            </p:stCondLst>
                            <p:childTnLst>
                              <p:par>
                                <p:cTn id="11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4000"/>
                            </p:stCondLst>
                            <p:childTnLst>
                              <p:par>
                                <p:cTn id="13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5000"/>
                            </p:stCondLst>
                            <p:childTnLst>
                              <p:par>
                                <p:cTn id="13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4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20000"/>
                            </p:stCondLst>
                            <p:childTnLst>
                              <p:par>
                                <p:cTn id="15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22000"/>
                            </p:stCondLst>
                            <p:childTnLst>
                              <p:par>
                                <p:cTn id="16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24000"/>
                            </p:stCondLst>
                            <p:childTnLst>
                              <p:par>
                                <p:cTn id="16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25000"/>
                            </p:stCondLst>
                            <p:childTnLst>
                              <p:par>
                                <p:cTn id="16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26000"/>
                            </p:stCondLst>
                            <p:childTnLst>
                              <p:par>
                                <p:cTn id="17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27000"/>
                            </p:stCondLst>
                            <p:childTnLst>
                              <p:par>
                                <p:cTn id="17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28000"/>
                            </p:stCondLst>
                            <p:childTnLst>
                              <p:par>
                                <p:cTn id="17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29000"/>
                            </p:stCondLst>
                            <p:childTnLst>
                              <p:par>
                                <p:cTn id="18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30000"/>
                            </p:stCondLst>
                            <p:childTnLst>
                              <p:par>
                                <p:cTn id="18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31000"/>
                            </p:stCondLst>
                            <p:childTnLst>
                              <p:par>
                                <p:cTn id="18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32000"/>
                            </p:stCondLst>
                            <p:childTnLst>
                              <p:par>
                                <p:cTn id="19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33000"/>
                            </p:stCondLst>
                            <p:childTnLst>
                              <p:par>
                                <p:cTn id="19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34000"/>
                            </p:stCondLst>
                            <p:childTnLst>
                              <p:par>
                                <p:cTn id="19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35000"/>
                            </p:stCondLst>
                            <p:childTnLst>
                              <p:par>
                                <p:cTn id="19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36000"/>
                            </p:stCondLst>
                            <p:childTnLst>
                              <p:par>
                                <p:cTn id="20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37000"/>
                            </p:stCondLst>
                            <p:childTnLst>
                              <p:par>
                                <p:cTn id="20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38000"/>
                            </p:stCondLst>
                            <p:childTnLst>
                              <p:par>
                                <p:cTn id="20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39000"/>
                            </p:stCondLst>
                            <p:childTnLst>
                              <p:par>
                                <p:cTn id="2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40000"/>
                            </p:stCondLst>
                            <p:childTnLst>
                              <p:par>
                                <p:cTn id="2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41000"/>
                            </p:stCondLst>
                            <p:childTnLst>
                              <p:par>
                                <p:cTn id="2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42000"/>
                            </p:stCondLst>
                            <p:childTnLst>
                              <p:par>
                                <p:cTn id="2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>
                            <p:stCondLst>
                              <p:cond delay="43000"/>
                            </p:stCondLst>
                            <p:childTnLst>
                              <p:par>
                                <p:cTn id="2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44000"/>
                            </p:stCondLst>
                            <p:childTnLst>
                              <p:par>
                                <p:cTn id="2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45000"/>
                            </p:stCondLst>
                            <p:childTnLst>
                              <p:par>
                                <p:cTn id="2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46000"/>
                            </p:stCondLst>
                            <p:childTnLst>
                              <p:par>
                                <p:cTn id="23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>
                            <p:stCondLst>
                              <p:cond delay="47000"/>
                            </p:stCondLst>
                            <p:childTnLst>
                              <p:par>
                                <p:cTn id="23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7" fill="hold">
                            <p:stCondLst>
                              <p:cond delay="48000"/>
                            </p:stCondLst>
                            <p:childTnLst>
                              <p:par>
                                <p:cTn id="23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>
                            <p:stCondLst>
                              <p:cond delay="49000"/>
                            </p:stCondLst>
                            <p:childTnLst>
                              <p:par>
                                <p:cTn id="24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3" fill="hold">
                            <p:stCondLst>
                              <p:cond delay="50000"/>
                            </p:stCondLst>
                            <p:childTnLst>
                              <p:par>
                                <p:cTn id="24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6" fill="hold">
                            <p:stCondLst>
                              <p:cond delay="51000"/>
                            </p:stCondLst>
                            <p:childTnLst>
                              <p:par>
                                <p:cTn id="24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9" fill="hold">
                            <p:stCondLst>
                              <p:cond delay="52000"/>
                            </p:stCondLst>
                            <p:childTnLst>
                              <p:par>
                                <p:cTn id="25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2" fill="hold">
                            <p:stCondLst>
                              <p:cond delay="53000"/>
                            </p:stCondLst>
                            <p:childTnLst>
                              <p:par>
                                <p:cTn id="25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5" fill="hold">
                            <p:stCondLst>
                              <p:cond delay="54000"/>
                            </p:stCondLst>
                            <p:childTnLst>
                              <p:par>
                                <p:cTn id="25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55000"/>
                            </p:stCondLst>
                            <p:childTnLst>
                              <p:par>
                                <p:cTn id="25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>
                            <p:stCondLst>
                              <p:cond delay="56000"/>
                            </p:stCondLst>
                            <p:childTnLst>
                              <p:par>
                                <p:cTn id="26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4" fill="hold">
                            <p:stCondLst>
                              <p:cond delay="57000"/>
                            </p:stCondLst>
                            <p:childTnLst>
                              <p:par>
                                <p:cTn id="26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7" fill="hold">
                            <p:stCondLst>
                              <p:cond delay="58000"/>
                            </p:stCondLst>
                            <p:childTnLst>
                              <p:par>
                                <p:cTn id="26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0" fill="hold">
                            <p:stCondLst>
                              <p:cond delay="59000"/>
                            </p:stCondLst>
                            <p:childTnLst>
                              <p:par>
                                <p:cTn id="27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"/>
                  </p:tgtEl>
                </p:cond>
              </p:nextCondLst>
            </p:seq>
          </p:childTnLst>
        </p:cTn>
      </p:par>
    </p:tnLst>
    <p:bldLst>
      <p:bldP spid="19" grpId="0" animBg="1"/>
      <p:bldP spid="18" grpId="0" animBg="1"/>
      <p:bldP spid="331" grpId="0" animBg="1"/>
      <p:bldP spid="333" grpId="0" animBg="1"/>
      <p:bldP spid="334" grpId="0" animBg="1"/>
      <p:bldP spid="335" grpId="0" animBg="1"/>
      <p:bldP spid="195" grpId="0" animBg="1"/>
      <p:bldP spid="17" grpId="0" animBg="1"/>
      <p:bldP spid="336" grpId="0" animBg="1"/>
      <p:bldP spid="22" grpId="0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  <p:bldP spid="148" grpId="0" animBg="1"/>
      <p:bldP spid="149" grpId="0" animBg="1"/>
      <p:bldP spid="150" grpId="0" animBg="1"/>
      <p:bldP spid="151" grpId="0" animBg="1"/>
      <p:bldP spid="152" grpId="0" animBg="1"/>
      <p:bldP spid="153" grpId="0" animBg="1"/>
      <p:bldP spid="153" grpId="1" animBg="1"/>
      <p:bldP spid="153" grpId="2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AutoShape 25"/>
          <p:cNvSpPr>
            <a:spLocks noChangeArrowheads="1"/>
          </p:cNvSpPr>
          <p:nvPr/>
        </p:nvSpPr>
        <p:spPr bwMode="auto">
          <a:xfrm>
            <a:off x="1462384" y="2715766"/>
            <a:ext cx="6084429" cy="1259447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252000" tIns="40522" rIns="81043" bIns="40522" anchor="ctr"/>
          <a:lstStyle/>
          <a:p>
            <a:pPr marL="246928" indent="-246928" algn="ctr"/>
            <a:r>
              <a:rPr lang="tr-TR" sz="3600" dirty="0">
                <a:solidFill>
                  <a:srgbClr val="FFFFFF"/>
                </a:solidFill>
              </a:rPr>
              <a:t>kadar</a:t>
            </a:r>
          </a:p>
        </p:txBody>
      </p:sp>
      <p:sp>
        <p:nvSpPr>
          <p:cNvPr id="331" name="AutoShape 25"/>
          <p:cNvSpPr>
            <a:spLocks noChangeArrowheads="1"/>
          </p:cNvSpPr>
          <p:nvPr/>
        </p:nvSpPr>
        <p:spPr bwMode="auto">
          <a:xfrm>
            <a:off x="560645" y="306977"/>
            <a:ext cx="8075690" cy="2076932"/>
          </a:xfrm>
          <a:prstGeom prst="flowChartTerminator">
            <a:avLst/>
          </a:prstGeom>
          <a:gradFill flip="none" rotWithShape="1">
            <a:gsLst>
              <a:gs pos="0">
                <a:srgbClr val="000000"/>
              </a:gs>
              <a:gs pos="49000">
                <a:srgbClr val="002060">
                  <a:lumMod val="100000"/>
                </a:srgbClr>
              </a:gs>
              <a:gs pos="50000">
                <a:srgbClr val="002060"/>
              </a:gs>
              <a:gs pos="98000">
                <a:srgbClr val="000000"/>
              </a:gs>
            </a:gsLst>
            <a:lin ang="5400000" scaled="0"/>
            <a:tileRect/>
          </a:gra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155546" tIns="40522" rIns="1140668" bIns="40522" anchor="ctr"/>
          <a:lstStyle/>
          <a:p>
            <a:endParaRPr lang="tr-TR" sz="1400" dirty="0">
              <a:solidFill>
                <a:schemeClr val="tx1"/>
              </a:solidFill>
            </a:endParaRPr>
          </a:p>
        </p:txBody>
      </p:sp>
      <p:sp>
        <p:nvSpPr>
          <p:cNvPr id="335" name="Oval 334"/>
          <p:cNvSpPr/>
          <p:nvPr/>
        </p:nvSpPr>
        <p:spPr>
          <a:xfrm>
            <a:off x="1482415" y="2759834"/>
            <a:ext cx="1220056" cy="1159317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 smtClean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CEVAP</a:t>
            </a:r>
            <a:endParaRPr lang="tr-TR" sz="2900" b="1" dirty="0">
              <a:ln w="17780" cmpd="sng">
                <a:noFill/>
                <a:prstDash val="solid"/>
                <a:miter lim="800000"/>
              </a:ln>
              <a:solidFill>
                <a:srgbClr val="000000"/>
              </a:solidFill>
            </a:endParaRPr>
          </a:p>
        </p:txBody>
      </p:sp>
      <p:sp>
        <p:nvSpPr>
          <p:cNvPr id="338" name="Oval 337"/>
          <p:cNvSpPr/>
          <p:nvPr/>
        </p:nvSpPr>
        <p:spPr>
          <a:xfrm>
            <a:off x="7544134" y="1427114"/>
            <a:ext cx="1204330" cy="114087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08000" rtlCol="0" anchor="ctr"/>
          <a:lstStyle/>
          <a:p>
            <a:pPr algn="ctr"/>
            <a:r>
              <a:rPr lang="tr-TR" sz="1600" b="1" dirty="0">
                <a:solidFill>
                  <a:srgbClr val="FFFF00"/>
                </a:solidFill>
                <a:latin typeface="Comic Sans MS" pitchFamily="66" charset="0"/>
              </a:rPr>
              <a:t>Şimdi cevaplar</a:t>
            </a:r>
            <a:endParaRPr lang="tr-TR" sz="28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grpSp>
        <p:nvGrpSpPr>
          <p:cNvPr id="402" name="Grup 401"/>
          <p:cNvGrpSpPr/>
          <p:nvPr/>
        </p:nvGrpSpPr>
        <p:grpSpPr>
          <a:xfrm>
            <a:off x="7544134" y="1427114"/>
            <a:ext cx="1204330" cy="1140876"/>
            <a:chOff x="7353504" y="1349153"/>
            <a:chExt cx="1907400" cy="1872207"/>
          </a:xfrm>
        </p:grpSpPr>
        <p:sp>
          <p:nvSpPr>
            <p:cNvPr id="403" name="Oval 402"/>
            <p:cNvSpPr/>
            <p:nvPr/>
          </p:nvSpPr>
          <p:spPr>
            <a:xfrm>
              <a:off x="7353504" y="1349153"/>
              <a:ext cx="1907400" cy="1872207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FFFFFF"/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sz="2300" b="1" dirty="0">
                <a:solidFill>
                  <a:srgbClr val="FFFF00"/>
                </a:solidFill>
                <a:latin typeface="Comic Sans MS" pitchFamily="66" charset="0"/>
              </a:endParaRPr>
            </a:p>
          </p:txBody>
        </p:sp>
        <p:sp>
          <p:nvSpPr>
            <p:cNvPr id="404" name="WordArt 19"/>
            <p:cNvSpPr>
              <a:spLocks noChangeArrowheads="1" noChangeShapeType="1" noTextEdit="1"/>
            </p:cNvSpPr>
            <p:nvPr/>
          </p:nvSpPr>
          <p:spPr bwMode="auto">
            <a:xfrm rot="6038858">
              <a:off x="7635287" y="1663578"/>
              <a:ext cx="1382044" cy="1225992"/>
            </a:xfrm>
            <a:prstGeom prst="rect">
              <a:avLst/>
            </a:prstGeom>
            <a:noFill/>
            <a:extLst/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Front">
                  <a:rot lat="20639999" lon="20699999" rev="0"/>
                </a:camera>
                <a:lightRig rig="legacyNormal3" dir="l"/>
              </a:scene3d>
              <a:sp3d extrusionH="201600" prstMaterial="legacyPlastic">
                <a:extrusionClr>
                  <a:srgbClr val="FF9966"/>
                </a:extrusionClr>
              </a:sp3d>
            </a:bodyPr>
            <a:lstStyle/>
            <a:p>
              <a:pPr algn="ctr" fontAlgn="auto"/>
              <a:r>
                <a:rPr lang="tr-TR" sz="2600" kern="10" dirty="0">
                  <a:ln w="9525"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atin typeface="Arial Black"/>
                </a:rPr>
                <a:t>?</a:t>
              </a:r>
            </a:p>
          </p:txBody>
        </p:sp>
      </p:grpSp>
      <p:sp>
        <p:nvSpPr>
          <p:cNvPr id="2" name="Dikdörtgen 1"/>
          <p:cNvSpPr/>
          <p:nvPr/>
        </p:nvSpPr>
        <p:spPr>
          <a:xfrm>
            <a:off x="1691680" y="652435"/>
            <a:ext cx="6008496" cy="1189831"/>
          </a:xfrm>
          <a:prstGeom prst="rect">
            <a:avLst/>
          </a:prstGeom>
        </p:spPr>
        <p:txBody>
          <a:bodyPr wrap="square" lIns="81043" tIns="40522" rIns="81043" bIns="40522">
            <a:spAutoFit/>
          </a:bodyPr>
          <a:lstStyle/>
          <a:p>
            <a:r>
              <a:rPr lang="tr-TR" sz="1700" b="1" i="1" dirty="0" smtClean="0">
                <a:solidFill>
                  <a:schemeClr val="bg1"/>
                </a:solidFill>
                <a:latin typeface="Arial" pitchFamily="34" charset="0"/>
              </a:rPr>
              <a:t>”</a:t>
            </a:r>
            <a:r>
              <a:rPr lang="tr-TR" sz="1800" dirty="0">
                <a:solidFill>
                  <a:schemeClr val="bg1"/>
                </a:solidFill>
              </a:rPr>
              <a:t>  </a:t>
            </a:r>
            <a:r>
              <a:rPr lang="tr-TR" sz="1800" b="1" dirty="0">
                <a:solidFill>
                  <a:schemeClr val="bg1"/>
                </a:solidFill>
              </a:rPr>
              <a:t>“Gılgamış, bunca zahmetlere katlanarak ele geçirdiği ölümsüzlük otunu kaybedince üzülür.”   </a:t>
            </a:r>
            <a:endParaRPr lang="tr-TR" sz="1800" dirty="0">
              <a:solidFill>
                <a:schemeClr val="bg1"/>
              </a:solidFill>
            </a:endParaRPr>
          </a:p>
          <a:p>
            <a:r>
              <a:rPr lang="tr-TR" sz="1800" b="1" dirty="0">
                <a:solidFill>
                  <a:srgbClr val="FFC000"/>
                </a:solidFill>
              </a:rPr>
              <a:t> Bu cümlenin öğeleri aşağıdakilerin hangisinde doğru verilmiştir?</a:t>
            </a:r>
            <a:endParaRPr lang="tr-TR" sz="1700" dirty="0">
              <a:solidFill>
                <a:srgbClr val="FFC000"/>
              </a:solidFill>
            </a:endParaRPr>
          </a:p>
        </p:txBody>
      </p:sp>
      <p:grpSp>
        <p:nvGrpSpPr>
          <p:cNvPr id="11" name="Grup 10"/>
          <p:cNvGrpSpPr/>
          <p:nvPr/>
        </p:nvGrpSpPr>
        <p:grpSpPr>
          <a:xfrm>
            <a:off x="360339" y="303156"/>
            <a:ext cx="1227132" cy="1354443"/>
            <a:chOff x="266197" y="152463"/>
            <a:chExt cx="1227132" cy="1354443"/>
          </a:xfrm>
        </p:grpSpPr>
        <p:pic>
          <p:nvPicPr>
            <p:cNvPr id="12" name="Resim 1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 bwMode="auto">
            <a:xfrm>
              <a:off x="266197" y="152463"/>
              <a:ext cx="1227132" cy="135444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3" name="Dikdörtgen 12"/>
            <p:cNvSpPr/>
            <p:nvPr/>
          </p:nvSpPr>
          <p:spPr>
            <a:xfrm>
              <a:off x="360339" y="703850"/>
              <a:ext cx="1000431" cy="574278"/>
            </a:xfrm>
            <a:prstGeom prst="rect">
              <a:avLst/>
            </a:prstGeom>
          </p:spPr>
          <p:txBody>
            <a:bodyPr wrap="square" lIns="81043" tIns="40522" rIns="81043" bIns="40522">
              <a:spAutoFit/>
            </a:bodyPr>
            <a:lstStyle/>
            <a:p>
              <a:pPr algn="ctr"/>
              <a:r>
                <a:rPr lang="tr-TR" sz="1600" b="1" i="1" dirty="0" smtClean="0">
                  <a:solidFill>
                    <a:srgbClr val="7030A0"/>
                  </a:solidFill>
                  <a:latin typeface="Comic Sans MS" panose="030F0702030302020204" pitchFamily="66" charset="0"/>
                </a:rPr>
                <a:t>TÜRKÇE </a:t>
              </a:r>
            </a:p>
            <a:p>
              <a:pPr algn="ctr"/>
              <a:r>
                <a:rPr lang="tr-TR" sz="1600" b="1" i="1" dirty="0">
                  <a:solidFill>
                    <a:srgbClr val="7030A0"/>
                  </a:solidFill>
                  <a:latin typeface="Comic Sans MS" panose="030F0702030302020204" pitchFamily="66" charset="0"/>
                </a:rPr>
                <a:t>1</a:t>
              </a:r>
              <a:endParaRPr lang="tr-TR" sz="1600" dirty="0">
                <a:solidFill>
                  <a:srgbClr val="7030A0"/>
                </a:solidFill>
                <a:latin typeface="Comic Sans MS" panose="030F0702030302020204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30752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4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" presetClass="emph" presetSubtype="2" repeatCount="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A60A"/>
                                      </p:to>
                                    </p:animClr>
                                    <p:set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331" grpId="0" animBg="1"/>
      <p:bldP spid="335" grpId="0" animBg="1"/>
      <p:bldP spid="338" grpId="0" animBg="1"/>
      <p:bldP spid="2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Oval 137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198" name="Oval 197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60</a:t>
            </a:r>
          </a:p>
        </p:txBody>
      </p:sp>
      <p:sp>
        <p:nvSpPr>
          <p:cNvPr id="197" name="Oval 196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59</a:t>
            </a:r>
          </a:p>
        </p:txBody>
      </p:sp>
      <p:sp>
        <p:nvSpPr>
          <p:cNvPr id="196" name="Oval 195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58</a:t>
            </a:r>
          </a:p>
        </p:txBody>
      </p:sp>
      <p:sp>
        <p:nvSpPr>
          <p:cNvPr id="195" name="Oval 194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57</a:t>
            </a:r>
          </a:p>
        </p:txBody>
      </p:sp>
      <p:sp>
        <p:nvSpPr>
          <p:cNvPr id="194" name="Oval 193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56</a:t>
            </a:r>
          </a:p>
        </p:txBody>
      </p:sp>
      <p:sp>
        <p:nvSpPr>
          <p:cNvPr id="193" name="Oval 192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55</a:t>
            </a:r>
          </a:p>
        </p:txBody>
      </p:sp>
      <p:sp>
        <p:nvSpPr>
          <p:cNvPr id="192" name="Oval 191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54</a:t>
            </a:r>
          </a:p>
        </p:txBody>
      </p:sp>
      <p:sp>
        <p:nvSpPr>
          <p:cNvPr id="191" name="Oval 190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53</a:t>
            </a:r>
          </a:p>
        </p:txBody>
      </p:sp>
      <p:sp>
        <p:nvSpPr>
          <p:cNvPr id="190" name="Oval 189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52</a:t>
            </a:r>
          </a:p>
        </p:txBody>
      </p:sp>
      <p:sp>
        <p:nvSpPr>
          <p:cNvPr id="189" name="Oval 188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51</a:t>
            </a:r>
          </a:p>
        </p:txBody>
      </p:sp>
      <p:sp>
        <p:nvSpPr>
          <p:cNvPr id="188" name="Oval 187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50</a:t>
            </a:r>
          </a:p>
        </p:txBody>
      </p:sp>
      <p:sp>
        <p:nvSpPr>
          <p:cNvPr id="187" name="Oval 186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49</a:t>
            </a:r>
          </a:p>
        </p:txBody>
      </p:sp>
      <p:sp>
        <p:nvSpPr>
          <p:cNvPr id="186" name="Oval 185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48</a:t>
            </a:r>
          </a:p>
        </p:txBody>
      </p:sp>
      <p:sp>
        <p:nvSpPr>
          <p:cNvPr id="185" name="Oval 184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47</a:t>
            </a:r>
          </a:p>
        </p:txBody>
      </p:sp>
      <p:sp>
        <p:nvSpPr>
          <p:cNvPr id="184" name="Oval 183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46</a:t>
            </a:r>
          </a:p>
        </p:txBody>
      </p:sp>
      <p:sp>
        <p:nvSpPr>
          <p:cNvPr id="183" name="Oval 182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45</a:t>
            </a:r>
          </a:p>
        </p:txBody>
      </p:sp>
      <p:sp>
        <p:nvSpPr>
          <p:cNvPr id="182" name="Oval 181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44</a:t>
            </a:r>
          </a:p>
        </p:txBody>
      </p:sp>
      <p:sp>
        <p:nvSpPr>
          <p:cNvPr id="181" name="Oval 180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43</a:t>
            </a:r>
          </a:p>
        </p:txBody>
      </p:sp>
      <p:sp>
        <p:nvSpPr>
          <p:cNvPr id="180" name="Oval 179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42</a:t>
            </a:r>
          </a:p>
        </p:txBody>
      </p:sp>
      <p:sp>
        <p:nvSpPr>
          <p:cNvPr id="179" name="Oval 178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41</a:t>
            </a:r>
          </a:p>
        </p:txBody>
      </p:sp>
      <p:sp>
        <p:nvSpPr>
          <p:cNvPr id="178" name="Oval 177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40</a:t>
            </a:r>
          </a:p>
        </p:txBody>
      </p:sp>
      <p:sp>
        <p:nvSpPr>
          <p:cNvPr id="177" name="Oval 176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39</a:t>
            </a:r>
          </a:p>
        </p:txBody>
      </p:sp>
      <p:sp>
        <p:nvSpPr>
          <p:cNvPr id="176" name="Oval 175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38</a:t>
            </a:r>
          </a:p>
        </p:txBody>
      </p:sp>
      <p:sp>
        <p:nvSpPr>
          <p:cNvPr id="175" name="Oval 174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37</a:t>
            </a:r>
          </a:p>
        </p:txBody>
      </p:sp>
      <p:sp>
        <p:nvSpPr>
          <p:cNvPr id="174" name="Oval 173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36</a:t>
            </a:r>
          </a:p>
        </p:txBody>
      </p:sp>
      <p:sp>
        <p:nvSpPr>
          <p:cNvPr id="173" name="Oval 172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35</a:t>
            </a:r>
          </a:p>
        </p:txBody>
      </p:sp>
      <p:sp>
        <p:nvSpPr>
          <p:cNvPr id="172" name="Oval 171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34</a:t>
            </a:r>
          </a:p>
        </p:txBody>
      </p:sp>
      <p:sp>
        <p:nvSpPr>
          <p:cNvPr id="171" name="Oval 170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33</a:t>
            </a:r>
          </a:p>
        </p:txBody>
      </p:sp>
      <p:sp>
        <p:nvSpPr>
          <p:cNvPr id="170" name="Oval 169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32</a:t>
            </a:r>
          </a:p>
        </p:txBody>
      </p:sp>
      <p:sp>
        <p:nvSpPr>
          <p:cNvPr id="169" name="Oval 168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31</a:t>
            </a:r>
          </a:p>
        </p:txBody>
      </p:sp>
      <p:sp>
        <p:nvSpPr>
          <p:cNvPr id="168" name="Oval 167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30</a:t>
            </a:r>
          </a:p>
        </p:txBody>
      </p:sp>
      <p:sp>
        <p:nvSpPr>
          <p:cNvPr id="167" name="Oval 166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29</a:t>
            </a:r>
          </a:p>
        </p:txBody>
      </p:sp>
      <p:sp>
        <p:nvSpPr>
          <p:cNvPr id="166" name="Oval 165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28</a:t>
            </a:r>
          </a:p>
        </p:txBody>
      </p:sp>
      <p:sp>
        <p:nvSpPr>
          <p:cNvPr id="165" name="Oval 164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27</a:t>
            </a:r>
          </a:p>
        </p:txBody>
      </p:sp>
      <p:sp>
        <p:nvSpPr>
          <p:cNvPr id="164" name="Oval 163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26</a:t>
            </a:r>
          </a:p>
        </p:txBody>
      </p:sp>
      <p:sp>
        <p:nvSpPr>
          <p:cNvPr id="163" name="Oval 162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25</a:t>
            </a:r>
          </a:p>
        </p:txBody>
      </p:sp>
      <p:sp>
        <p:nvSpPr>
          <p:cNvPr id="162" name="Oval 161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24</a:t>
            </a:r>
          </a:p>
        </p:txBody>
      </p:sp>
      <p:sp>
        <p:nvSpPr>
          <p:cNvPr id="161" name="Oval 160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23</a:t>
            </a:r>
          </a:p>
        </p:txBody>
      </p:sp>
      <p:sp>
        <p:nvSpPr>
          <p:cNvPr id="160" name="Oval 159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22</a:t>
            </a:r>
          </a:p>
        </p:txBody>
      </p:sp>
      <p:sp>
        <p:nvSpPr>
          <p:cNvPr id="159" name="Oval 158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21</a:t>
            </a:r>
          </a:p>
        </p:txBody>
      </p:sp>
      <p:sp>
        <p:nvSpPr>
          <p:cNvPr id="158" name="Oval 157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20</a:t>
            </a:r>
          </a:p>
        </p:txBody>
      </p:sp>
      <p:sp>
        <p:nvSpPr>
          <p:cNvPr id="157" name="Oval 156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19</a:t>
            </a:r>
          </a:p>
        </p:txBody>
      </p:sp>
      <p:sp>
        <p:nvSpPr>
          <p:cNvPr id="156" name="Oval 155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18</a:t>
            </a:r>
          </a:p>
        </p:txBody>
      </p:sp>
      <p:sp>
        <p:nvSpPr>
          <p:cNvPr id="155" name="Oval 154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17</a:t>
            </a:r>
          </a:p>
        </p:txBody>
      </p:sp>
      <p:sp>
        <p:nvSpPr>
          <p:cNvPr id="154" name="Oval 153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16</a:t>
            </a:r>
          </a:p>
        </p:txBody>
      </p:sp>
      <p:sp>
        <p:nvSpPr>
          <p:cNvPr id="153" name="Oval 152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15</a:t>
            </a:r>
          </a:p>
        </p:txBody>
      </p:sp>
      <p:sp>
        <p:nvSpPr>
          <p:cNvPr id="152" name="Oval 151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14</a:t>
            </a:r>
          </a:p>
        </p:txBody>
      </p:sp>
      <p:sp>
        <p:nvSpPr>
          <p:cNvPr id="151" name="Oval 150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13</a:t>
            </a:r>
          </a:p>
        </p:txBody>
      </p:sp>
      <p:sp>
        <p:nvSpPr>
          <p:cNvPr id="150" name="Oval 149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12</a:t>
            </a:r>
          </a:p>
        </p:txBody>
      </p:sp>
      <p:sp>
        <p:nvSpPr>
          <p:cNvPr id="149" name="Oval 148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11</a:t>
            </a:r>
          </a:p>
        </p:txBody>
      </p:sp>
      <p:sp>
        <p:nvSpPr>
          <p:cNvPr id="148" name="Oval 147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10</a:t>
            </a:r>
          </a:p>
        </p:txBody>
      </p:sp>
      <p:sp>
        <p:nvSpPr>
          <p:cNvPr id="147" name="Oval 146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9</a:t>
            </a:r>
          </a:p>
        </p:txBody>
      </p:sp>
      <p:sp>
        <p:nvSpPr>
          <p:cNvPr id="146" name="Oval 145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8</a:t>
            </a:r>
          </a:p>
        </p:txBody>
      </p:sp>
      <p:sp>
        <p:nvSpPr>
          <p:cNvPr id="145" name="Oval 144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7</a:t>
            </a:r>
          </a:p>
        </p:txBody>
      </p:sp>
      <p:sp>
        <p:nvSpPr>
          <p:cNvPr id="144" name="Oval 143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</a:t>
            </a:r>
          </a:p>
        </p:txBody>
      </p:sp>
      <p:sp>
        <p:nvSpPr>
          <p:cNvPr id="143" name="Oval 142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142" name="Oval 141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</a:t>
            </a:r>
          </a:p>
        </p:txBody>
      </p:sp>
      <p:sp>
        <p:nvSpPr>
          <p:cNvPr id="141" name="Oval 140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140" name="Oval 139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139" name="Oval 138"/>
          <p:cNvSpPr/>
          <p:nvPr/>
        </p:nvSpPr>
        <p:spPr>
          <a:xfrm>
            <a:off x="6228184" y="1323671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201" name="Oval 200"/>
          <p:cNvSpPr/>
          <p:nvPr/>
        </p:nvSpPr>
        <p:spPr>
          <a:xfrm>
            <a:off x="1115616" y="1059582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924" tIns="25924" rIns="25924" bIns="25924" rtlCol="0" anchor="ctr"/>
          <a:lstStyle/>
          <a:p>
            <a:pPr algn="ctr"/>
            <a:r>
              <a:rPr lang="tr-TR" sz="2400" b="1" dirty="0">
                <a:solidFill>
                  <a:srgbClr val="FFFF00"/>
                </a:solidFill>
                <a:latin typeface="Comic Sans MS" pitchFamily="66" charset="0"/>
                <a:ea typeface="Segoe UI" pitchFamily="34" charset="0"/>
                <a:cs typeface="Segoe UI" pitchFamily="34" charset="0"/>
              </a:rPr>
              <a:t>Süre bitti</a:t>
            </a:r>
          </a:p>
        </p:txBody>
      </p:sp>
      <p:sp>
        <p:nvSpPr>
          <p:cNvPr id="203" name="Oval 202"/>
          <p:cNvSpPr/>
          <p:nvPr/>
        </p:nvSpPr>
        <p:spPr>
          <a:xfrm>
            <a:off x="3758316" y="2832847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08000" rtlCol="0" anchor="ctr"/>
          <a:lstStyle/>
          <a:p>
            <a:pPr algn="ctr"/>
            <a:r>
              <a:rPr lang="tr-TR" sz="1600" b="1" dirty="0">
                <a:solidFill>
                  <a:srgbClr val="FFFF00"/>
                </a:solidFill>
                <a:latin typeface="Comic Sans MS" pitchFamily="66" charset="0"/>
              </a:rPr>
              <a:t>Şimdi cevaplar</a:t>
            </a:r>
          </a:p>
        </p:txBody>
      </p:sp>
      <p:sp>
        <p:nvSpPr>
          <p:cNvPr id="200" name="Oval 199"/>
          <p:cNvSpPr/>
          <p:nvPr/>
        </p:nvSpPr>
        <p:spPr>
          <a:xfrm>
            <a:off x="4499992" y="1059582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1600" b="1" dirty="0" smtClean="0">
                <a:solidFill>
                  <a:srgbClr val="FFFF00"/>
                </a:solidFill>
                <a:latin typeface="Comic Sans MS" pitchFamily="66" charset="0"/>
              </a:rPr>
              <a:t>BAŞLA</a:t>
            </a:r>
            <a:endParaRPr lang="tr-TR" sz="1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grpSp>
        <p:nvGrpSpPr>
          <p:cNvPr id="205" name="Grup 204"/>
          <p:cNvGrpSpPr/>
          <p:nvPr/>
        </p:nvGrpSpPr>
        <p:grpSpPr>
          <a:xfrm>
            <a:off x="3131840" y="1287689"/>
            <a:ext cx="1252952" cy="1290526"/>
            <a:chOff x="7353504" y="1349153"/>
            <a:chExt cx="1907400" cy="1872207"/>
          </a:xfrm>
        </p:grpSpPr>
        <p:sp>
          <p:nvSpPr>
            <p:cNvPr id="206" name="Oval 205"/>
            <p:cNvSpPr/>
            <p:nvPr/>
          </p:nvSpPr>
          <p:spPr>
            <a:xfrm>
              <a:off x="7353504" y="1349153"/>
              <a:ext cx="1907400" cy="1872207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FFFFFF"/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sz="2300" b="1" dirty="0">
                <a:solidFill>
                  <a:srgbClr val="FFFF00"/>
                </a:solidFill>
                <a:latin typeface="Comic Sans MS" pitchFamily="66" charset="0"/>
              </a:endParaRPr>
            </a:p>
          </p:txBody>
        </p:sp>
        <p:sp>
          <p:nvSpPr>
            <p:cNvPr id="299" name="WordArt 19"/>
            <p:cNvSpPr>
              <a:spLocks noChangeArrowheads="1" noChangeShapeType="1" noTextEdit="1"/>
            </p:cNvSpPr>
            <p:nvPr/>
          </p:nvSpPr>
          <p:spPr bwMode="auto">
            <a:xfrm rot="6038858">
              <a:off x="7635287" y="1663578"/>
              <a:ext cx="1382044" cy="1225992"/>
            </a:xfrm>
            <a:prstGeom prst="rect">
              <a:avLst/>
            </a:prstGeom>
            <a:noFill/>
            <a:extLst/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Front">
                  <a:rot lat="20639999" lon="20699999" rev="0"/>
                </a:camera>
                <a:lightRig rig="legacyNormal3" dir="l"/>
              </a:scene3d>
              <a:sp3d extrusionH="201600" prstMaterial="legacyPlastic">
                <a:extrusionClr>
                  <a:srgbClr val="FF9966"/>
                </a:extrusionClr>
              </a:sp3d>
            </a:bodyPr>
            <a:lstStyle/>
            <a:p>
              <a:pPr algn="ctr" fontAlgn="auto"/>
              <a:r>
                <a:rPr lang="tr-TR" sz="2600" kern="10" dirty="0">
                  <a:ln w="9525"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atin typeface="Arial Black"/>
                </a:rPr>
                <a:t>?</a:t>
              </a:r>
            </a:p>
          </p:txBody>
        </p:sp>
      </p:grpSp>
      <p:sp>
        <p:nvSpPr>
          <p:cNvPr id="69" name="Oval 68"/>
          <p:cNvSpPr/>
          <p:nvPr/>
        </p:nvSpPr>
        <p:spPr>
          <a:xfrm>
            <a:off x="6084168" y="2335848"/>
            <a:ext cx="1252952" cy="1290526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 smtClean="0">
                <a:solidFill>
                  <a:srgbClr val="FFFF00"/>
                </a:solidFill>
                <a:latin typeface="Comic Sans MS" pitchFamily="66" charset="0"/>
              </a:rPr>
              <a:t>0</a:t>
            </a:r>
            <a:endParaRPr lang="tr-TR" sz="43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4693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00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90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1000"/>
                            </p:stCondLst>
                            <p:childTnLst>
                              <p:par>
                                <p:cTn id="6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200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3000"/>
                            </p:stCondLst>
                            <p:childTnLst>
                              <p:par>
                                <p:cTn id="6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4000"/>
                            </p:stCondLst>
                            <p:childTnLst>
                              <p:par>
                                <p:cTn id="7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5000"/>
                            </p:stCondLst>
                            <p:childTnLst>
                              <p:par>
                                <p:cTn id="7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6000"/>
                            </p:stCondLst>
                            <p:childTnLst>
                              <p:par>
                                <p:cTn id="7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7000"/>
                            </p:stCondLst>
                            <p:childTnLst>
                              <p:par>
                                <p:cTn id="7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8000"/>
                            </p:stCondLst>
                            <p:childTnLst>
                              <p:par>
                                <p:cTn id="8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9000"/>
                            </p:stCondLst>
                            <p:childTnLst>
                              <p:par>
                                <p:cTn id="8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0"/>
                            </p:stCondLst>
                            <p:childTnLst>
                              <p:par>
                                <p:cTn id="8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1000"/>
                            </p:stCondLst>
                            <p:childTnLst>
                              <p:par>
                                <p:cTn id="9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2000"/>
                            </p:stCondLst>
                            <p:childTnLst>
                              <p:par>
                                <p:cTn id="9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3000"/>
                            </p:stCondLst>
                            <p:childTnLst>
                              <p:par>
                                <p:cTn id="9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0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5000"/>
                            </p:stCondLst>
                            <p:childTnLst>
                              <p:par>
                                <p:cTn id="10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6000"/>
                            </p:stCondLst>
                            <p:childTnLst>
                              <p:par>
                                <p:cTn id="10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7000"/>
                            </p:stCondLst>
                            <p:childTnLst>
                              <p:par>
                                <p:cTn id="10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8000"/>
                            </p:stCondLst>
                            <p:childTnLst>
                              <p:par>
                                <p:cTn id="11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9000"/>
                            </p:stCondLst>
                            <p:childTnLst>
                              <p:par>
                                <p:cTn id="11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30000"/>
                            </p:stCondLst>
                            <p:childTnLst>
                              <p:par>
                                <p:cTn id="11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31000"/>
                            </p:stCondLst>
                            <p:childTnLst>
                              <p:par>
                                <p:cTn id="12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32000"/>
                            </p:stCondLst>
                            <p:childTnLst>
                              <p:par>
                                <p:cTn id="12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33000"/>
                            </p:stCondLst>
                            <p:childTnLst>
                              <p:par>
                                <p:cTn id="12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34000"/>
                            </p:stCondLst>
                            <p:childTnLst>
                              <p:par>
                                <p:cTn id="13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35000"/>
                            </p:stCondLst>
                            <p:childTnLst>
                              <p:par>
                                <p:cTn id="13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36000"/>
                            </p:stCondLst>
                            <p:childTnLst>
                              <p:par>
                                <p:cTn id="13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37000"/>
                            </p:stCondLst>
                            <p:childTnLst>
                              <p:par>
                                <p:cTn id="13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38000"/>
                            </p:stCondLst>
                            <p:childTnLst>
                              <p:par>
                                <p:cTn id="14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39000"/>
                            </p:stCondLst>
                            <p:childTnLst>
                              <p:par>
                                <p:cTn id="14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40000"/>
                            </p:stCondLst>
                            <p:childTnLst>
                              <p:par>
                                <p:cTn id="14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41000"/>
                            </p:stCondLst>
                            <p:childTnLst>
                              <p:par>
                                <p:cTn id="15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42000"/>
                            </p:stCondLst>
                            <p:childTnLst>
                              <p:par>
                                <p:cTn id="15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43000"/>
                            </p:stCondLst>
                            <p:childTnLst>
                              <p:par>
                                <p:cTn id="15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44000"/>
                            </p:stCondLst>
                            <p:childTnLst>
                              <p:par>
                                <p:cTn id="16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45000"/>
                            </p:stCondLst>
                            <p:childTnLst>
                              <p:par>
                                <p:cTn id="16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46000"/>
                            </p:stCondLst>
                            <p:childTnLst>
                              <p:par>
                                <p:cTn id="16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47000"/>
                            </p:stCondLst>
                            <p:childTnLst>
                              <p:par>
                                <p:cTn id="16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48000"/>
                            </p:stCondLst>
                            <p:childTnLst>
                              <p:par>
                                <p:cTn id="17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49000"/>
                            </p:stCondLst>
                            <p:childTnLst>
                              <p:par>
                                <p:cTn id="17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50000"/>
                            </p:stCondLst>
                            <p:childTnLst>
                              <p:par>
                                <p:cTn id="17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51000"/>
                            </p:stCondLst>
                            <p:childTnLst>
                              <p:par>
                                <p:cTn id="18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52000"/>
                            </p:stCondLst>
                            <p:childTnLst>
                              <p:par>
                                <p:cTn id="18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53000"/>
                            </p:stCondLst>
                            <p:childTnLst>
                              <p:par>
                                <p:cTn id="18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54000"/>
                            </p:stCondLst>
                            <p:childTnLst>
                              <p:par>
                                <p:cTn id="19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55000"/>
                            </p:stCondLst>
                            <p:childTnLst>
                              <p:par>
                                <p:cTn id="19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56000"/>
                            </p:stCondLst>
                            <p:childTnLst>
                              <p:par>
                                <p:cTn id="19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57000"/>
                            </p:stCondLst>
                            <p:childTnLst>
                              <p:par>
                                <p:cTn id="19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58000"/>
                            </p:stCondLst>
                            <p:childTnLst>
                              <p:par>
                                <p:cTn id="20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59000"/>
                            </p:stCondLst>
                            <p:childTnLst>
                              <p:par>
                                <p:cTn id="20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60000"/>
                            </p:stCondLst>
                            <p:childTnLst>
                              <p:par>
                                <p:cTn id="20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61000"/>
                            </p:stCondLst>
                            <p:childTnLst>
                              <p:par>
                                <p:cTn id="2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0"/>
                  </p:tgtEl>
                </p:cond>
              </p:nextCondLst>
            </p:seq>
          </p:childTnLst>
        </p:cTn>
      </p:par>
    </p:tnLst>
    <p:bldLst>
      <p:bldP spid="138" grpId="0" animBg="1"/>
      <p:bldP spid="138" grpId="1" animBg="1"/>
      <p:bldP spid="198" grpId="0" animBg="1"/>
      <p:bldP spid="198" grpId="1" animBg="1"/>
      <p:bldP spid="197" grpId="0" animBg="1"/>
      <p:bldP spid="197" grpId="1" animBg="1"/>
      <p:bldP spid="196" grpId="0" animBg="1"/>
      <p:bldP spid="196" grpId="1" animBg="1"/>
      <p:bldP spid="195" grpId="0" animBg="1"/>
      <p:bldP spid="195" grpId="1" animBg="1"/>
      <p:bldP spid="194" grpId="0" animBg="1"/>
      <p:bldP spid="194" grpId="1" animBg="1"/>
      <p:bldP spid="193" grpId="0" animBg="1"/>
      <p:bldP spid="193" grpId="1" animBg="1"/>
      <p:bldP spid="192" grpId="0" animBg="1"/>
      <p:bldP spid="192" grpId="1" animBg="1"/>
      <p:bldP spid="191" grpId="0" animBg="1"/>
      <p:bldP spid="191" grpId="1" animBg="1"/>
      <p:bldP spid="190" grpId="0" animBg="1"/>
      <p:bldP spid="190" grpId="1" animBg="1"/>
      <p:bldP spid="189" grpId="0" animBg="1"/>
      <p:bldP spid="189" grpId="1" animBg="1"/>
      <p:bldP spid="188" grpId="0" animBg="1"/>
      <p:bldP spid="188" grpId="1" animBg="1"/>
      <p:bldP spid="187" grpId="0" animBg="1"/>
      <p:bldP spid="187" grpId="1" animBg="1"/>
      <p:bldP spid="186" grpId="0" animBg="1"/>
      <p:bldP spid="186" grpId="1" animBg="1"/>
      <p:bldP spid="185" grpId="0" animBg="1"/>
      <p:bldP spid="185" grpId="1" animBg="1"/>
      <p:bldP spid="184" grpId="0" animBg="1"/>
      <p:bldP spid="184" grpId="1" animBg="1"/>
      <p:bldP spid="183" grpId="0" animBg="1"/>
      <p:bldP spid="183" grpId="1" animBg="1"/>
      <p:bldP spid="182" grpId="0" animBg="1"/>
      <p:bldP spid="182" grpId="1" animBg="1"/>
      <p:bldP spid="181" grpId="0" animBg="1"/>
      <p:bldP spid="181" grpId="1" animBg="1"/>
      <p:bldP spid="180" grpId="0" animBg="1"/>
      <p:bldP spid="180" grpId="1" animBg="1"/>
      <p:bldP spid="179" grpId="0" animBg="1"/>
      <p:bldP spid="179" grpId="1" animBg="1"/>
      <p:bldP spid="178" grpId="0" animBg="1"/>
      <p:bldP spid="178" grpId="1" animBg="1"/>
      <p:bldP spid="177" grpId="0" animBg="1"/>
      <p:bldP spid="177" grpId="1" animBg="1"/>
      <p:bldP spid="176" grpId="0" animBg="1"/>
      <p:bldP spid="176" grpId="1" animBg="1"/>
      <p:bldP spid="175" grpId="0" animBg="1"/>
      <p:bldP spid="175" grpId="1" animBg="1"/>
      <p:bldP spid="174" grpId="0" animBg="1"/>
      <p:bldP spid="174" grpId="1" animBg="1"/>
      <p:bldP spid="173" grpId="0" animBg="1"/>
      <p:bldP spid="173" grpId="1" animBg="1"/>
      <p:bldP spid="172" grpId="0" animBg="1"/>
      <p:bldP spid="172" grpId="1" animBg="1"/>
      <p:bldP spid="171" grpId="0" animBg="1"/>
      <p:bldP spid="171" grpId="1" animBg="1"/>
      <p:bldP spid="170" grpId="0" animBg="1"/>
      <p:bldP spid="170" grpId="1" animBg="1"/>
      <p:bldP spid="169" grpId="0" animBg="1"/>
      <p:bldP spid="169" grpId="1" animBg="1"/>
      <p:bldP spid="168" grpId="0" animBg="1"/>
      <p:bldP spid="168" grpId="1" animBg="1"/>
      <p:bldP spid="167" grpId="0" animBg="1"/>
      <p:bldP spid="167" grpId="1" animBg="1"/>
      <p:bldP spid="166" grpId="0" animBg="1"/>
      <p:bldP spid="166" grpId="1" animBg="1"/>
      <p:bldP spid="165" grpId="0" animBg="1"/>
      <p:bldP spid="165" grpId="1" animBg="1"/>
      <p:bldP spid="164" grpId="0" animBg="1"/>
      <p:bldP spid="164" grpId="1" animBg="1"/>
      <p:bldP spid="163" grpId="0" animBg="1"/>
      <p:bldP spid="163" grpId="1" animBg="1"/>
      <p:bldP spid="162" grpId="0" animBg="1"/>
      <p:bldP spid="162" grpId="1" animBg="1"/>
      <p:bldP spid="161" grpId="0" animBg="1"/>
      <p:bldP spid="161" grpId="1" animBg="1"/>
      <p:bldP spid="160" grpId="0" animBg="1"/>
      <p:bldP spid="160" grpId="1" animBg="1"/>
      <p:bldP spid="159" grpId="0" animBg="1"/>
      <p:bldP spid="159" grpId="1" animBg="1"/>
      <p:bldP spid="158" grpId="0" animBg="1"/>
      <p:bldP spid="158" grpId="1" animBg="1"/>
      <p:bldP spid="157" grpId="0" animBg="1"/>
      <p:bldP spid="157" grpId="1" animBg="1"/>
      <p:bldP spid="156" grpId="0" animBg="1"/>
      <p:bldP spid="156" grpId="1" animBg="1"/>
      <p:bldP spid="155" grpId="0" animBg="1"/>
      <p:bldP spid="155" grpId="1" animBg="1"/>
      <p:bldP spid="154" grpId="0" animBg="1"/>
      <p:bldP spid="154" grpId="1" animBg="1"/>
      <p:bldP spid="153" grpId="0" animBg="1"/>
      <p:bldP spid="153" grpId="1" animBg="1"/>
      <p:bldP spid="152" grpId="0" animBg="1"/>
      <p:bldP spid="152" grpId="1" animBg="1"/>
      <p:bldP spid="151" grpId="0" animBg="1"/>
      <p:bldP spid="151" grpId="1" animBg="1"/>
      <p:bldP spid="150" grpId="0" animBg="1"/>
      <p:bldP spid="150" grpId="1" animBg="1"/>
      <p:bldP spid="149" grpId="0" animBg="1"/>
      <p:bldP spid="149" grpId="1" animBg="1"/>
      <p:bldP spid="148" grpId="0" animBg="1"/>
      <p:bldP spid="148" grpId="1" animBg="1"/>
      <p:bldP spid="147" grpId="0" animBg="1"/>
      <p:bldP spid="147" grpId="1" animBg="1"/>
      <p:bldP spid="146" grpId="0" animBg="1"/>
      <p:bldP spid="146" grpId="1" animBg="1"/>
      <p:bldP spid="145" grpId="0" animBg="1"/>
      <p:bldP spid="145" grpId="1" animBg="1"/>
      <p:bldP spid="144" grpId="0" animBg="1"/>
      <p:bldP spid="144" grpId="1" animBg="1"/>
      <p:bldP spid="143" grpId="0" animBg="1"/>
      <p:bldP spid="143" grpId="1" animBg="1"/>
      <p:bldP spid="142" grpId="0" animBg="1"/>
      <p:bldP spid="142" grpId="1" animBg="1"/>
      <p:bldP spid="141" grpId="0" animBg="1"/>
      <p:bldP spid="141" grpId="1" animBg="1"/>
      <p:bldP spid="140" grpId="0" animBg="1"/>
      <p:bldP spid="140" grpId="1" animBg="1"/>
      <p:bldP spid="139" grpId="0" animBg="1"/>
      <p:bldP spid="139" grpId="1" animBg="1"/>
      <p:bldP spid="201" grpId="0" animBg="1"/>
      <p:bldP spid="201" grpId="1" animBg="1"/>
      <p:bldP spid="203" grpId="0" animBg="1"/>
      <p:bldP spid="200" grpId="0" animBg="1"/>
      <p:bldP spid="200" grpId="1" animBg="1"/>
      <p:bldP spid="69" grpId="0" animBg="1"/>
      <p:bldP spid="69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0" y="2147999"/>
            <a:ext cx="9144000" cy="685485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endParaRPr lang="tr-TR"/>
          </a:p>
        </p:txBody>
      </p:sp>
      <p:sp>
        <p:nvSpPr>
          <p:cNvPr id="3" name="Oval 2"/>
          <p:cNvSpPr/>
          <p:nvPr/>
        </p:nvSpPr>
        <p:spPr>
          <a:xfrm>
            <a:off x="2951820" y="951570"/>
            <a:ext cx="3240360" cy="307834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endParaRPr lang="tr-TR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2677635" y="1851670"/>
            <a:ext cx="3788729" cy="1171538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tr-TR" sz="7100" b="1" dirty="0">
                <a:solidFill>
                  <a:srgbClr val="FFFF00"/>
                </a:solidFill>
              </a:rPr>
              <a:t>TÜRKÇE</a:t>
            </a:r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4135388"/>
            <a:ext cx="4464496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0948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AutoShape 25"/>
          <p:cNvSpPr>
            <a:spLocks noChangeArrowheads="1"/>
          </p:cNvSpPr>
          <p:nvPr/>
        </p:nvSpPr>
        <p:spPr bwMode="auto">
          <a:xfrm>
            <a:off x="5041207" y="3629639"/>
            <a:ext cx="3595128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400" dirty="0"/>
              <a:t>konuşturma</a:t>
            </a:r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18" name="AutoShape 25"/>
          <p:cNvSpPr>
            <a:spLocks noChangeArrowheads="1"/>
          </p:cNvSpPr>
          <p:nvPr/>
        </p:nvSpPr>
        <p:spPr bwMode="auto">
          <a:xfrm>
            <a:off x="5037415" y="2766282"/>
            <a:ext cx="3579132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400" dirty="0"/>
              <a:t> benzetme </a:t>
            </a:r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331" name="AutoShape 25"/>
          <p:cNvSpPr>
            <a:spLocks noChangeArrowheads="1"/>
          </p:cNvSpPr>
          <p:nvPr/>
        </p:nvSpPr>
        <p:spPr bwMode="auto">
          <a:xfrm>
            <a:off x="560645" y="306977"/>
            <a:ext cx="8075690" cy="2076932"/>
          </a:xfrm>
          <a:prstGeom prst="flowChartTerminator">
            <a:avLst/>
          </a:prstGeom>
          <a:gradFill flip="none" rotWithShape="1">
            <a:gsLst>
              <a:gs pos="0">
                <a:srgbClr val="000000"/>
              </a:gs>
              <a:gs pos="49000">
                <a:srgbClr val="002060">
                  <a:lumMod val="100000"/>
                </a:srgbClr>
              </a:gs>
              <a:gs pos="50000">
                <a:srgbClr val="002060"/>
              </a:gs>
              <a:gs pos="98000">
                <a:srgbClr val="000000"/>
              </a:gs>
            </a:gsLst>
            <a:lin ang="5400000" scaled="0"/>
            <a:tileRect/>
          </a:gra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155546" tIns="40522" rIns="1140668" bIns="40522" anchor="ctr"/>
          <a:lstStyle/>
          <a:p>
            <a:endParaRPr lang="tr-TR" sz="1400" dirty="0">
              <a:solidFill>
                <a:schemeClr val="tx1"/>
              </a:solidFill>
            </a:endParaRPr>
          </a:p>
        </p:txBody>
      </p:sp>
      <p:sp>
        <p:nvSpPr>
          <p:cNvPr id="333" name="AutoShape 25"/>
          <p:cNvSpPr>
            <a:spLocks noChangeArrowheads="1"/>
          </p:cNvSpPr>
          <p:nvPr/>
        </p:nvSpPr>
        <p:spPr bwMode="auto">
          <a:xfrm>
            <a:off x="879763" y="2766282"/>
            <a:ext cx="3718727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400" dirty="0"/>
              <a:t>abartama</a:t>
            </a:r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334" name="Oval 333"/>
          <p:cNvSpPr/>
          <p:nvPr/>
        </p:nvSpPr>
        <p:spPr>
          <a:xfrm>
            <a:off x="817585" y="2806290"/>
            <a:ext cx="543185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A</a:t>
            </a:r>
          </a:p>
        </p:txBody>
      </p:sp>
      <p:sp>
        <p:nvSpPr>
          <p:cNvPr id="335" name="Oval 334"/>
          <p:cNvSpPr/>
          <p:nvPr/>
        </p:nvSpPr>
        <p:spPr>
          <a:xfrm>
            <a:off x="4965408" y="2806290"/>
            <a:ext cx="542696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B</a:t>
            </a:r>
          </a:p>
        </p:txBody>
      </p:sp>
      <p:sp>
        <p:nvSpPr>
          <p:cNvPr id="195" name="Oval 194"/>
          <p:cNvSpPr/>
          <p:nvPr/>
        </p:nvSpPr>
        <p:spPr>
          <a:xfrm>
            <a:off x="4965408" y="3669446"/>
            <a:ext cx="542697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D</a:t>
            </a:r>
          </a:p>
        </p:txBody>
      </p:sp>
      <p:sp>
        <p:nvSpPr>
          <p:cNvPr id="17" name="AutoShape 25"/>
          <p:cNvSpPr>
            <a:spLocks noChangeArrowheads="1"/>
          </p:cNvSpPr>
          <p:nvPr/>
        </p:nvSpPr>
        <p:spPr bwMode="auto">
          <a:xfrm>
            <a:off x="879763" y="3629639"/>
            <a:ext cx="3718727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400" dirty="0"/>
              <a:t>kişileştirme</a:t>
            </a:r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336" name="Oval 335"/>
          <p:cNvSpPr/>
          <p:nvPr/>
        </p:nvSpPr>
        <p:spPr>
          <a:xfrm>
            <a:off x="814345" y="3656109"/>
            <a:ext cx="546425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C</a:t>
            </a:r>
          </a:p>
        </p:txBody>
      </p:sp>
      <p:grpSp>
        <p:nvGrpSpPr>
          <p:cNvPr id="3" name="Grup 2"/>
          <p:cNvGrpSpPr/>
          <p:nvPr/>
        </p:nvGrpSpPr>
        <p:grpSpPr>
          <a:xfrm>
            <a:off x="266197" y="152463"/>
            <a:ext cx="1227132" cy="1354443"/>
            <a:chOff x="266197" y="152463"/>
            <a:chExt cx="1227132" cy="1354443"/>
          </a:xfrm>
        </p:grpSpPr>
        <p:pic>
          <p:nvPicPr>
            <p:cNvPr id="20" name="Resim 1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 bwMode="auto">
            <a:xfrm>
              <a:off x="266197" y="152463"/>
              <a:ext cx="1227132" cy="135444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1" name="Dikdörtgen 20"/>
            <p:cNvSpPr/>
            <p:nvPr/>
          </p:nvSpPr>
          <p:spPr>
            <a:xfrm>
              <a:off x="360339" y="703850"/>
              <a:ext cx="1000431" cy="574278"/>
            </a:xfrm>
            <a:prstGeom prst="rect">
              <a:avLst/>
            </a:prstGeom>
          </p:spPr>
          <p:txBody>
            <a:bodyPr wrap="square" lIns="81043" tIns="40522" rIns="81043" bIns="40522">
              <a:spAutoFit/>
            </a:bodyPr>
            <a:lstStyle/>
            <a:p>
              <a:pPr algn="ctr"/>
              <a:r>
                <a:rPr lang="tr-TR" sz="1600" b="1" i="1" dirty="0" smtClean="0">
                  <a:solidFill>
                    <a:srgbClr val="7030A0"/>
                  </a:solidFill>
                  <a:latin typeface="Comic Sans MS" panose="030F0702030302020204" pitchFamily="66" charset="0"/>
                </a:rPr>
                <a:t>TÜRKÇE </a:t>
              </a:r>
            </a:p>
            <a:p>
              <a:pPr algn="ctr"/>
              <a:r>
                <a:rPr lang="tr-TR" sz="1600" b="1" i="1" dirty="0" smtClean="0">
                  <a:solidFill>
                    <a:srgbClr val="7030A0"/>
                  </a:solidFill>
                  <a:latin typeface="Comic Sans MS" panose="030F0702030302020204" pitchFamily="66" charset="0"/>
                </a:rPr>
                <a:t>1</a:t>
              </a:r>
              <a:endParaRPr lang="tr-TR" sz="1600" dirty="0">
                <a:solidFill>
                  <a:srgbClr val="7030A0"/>
                </a:solidFill>
                <a:latin typeface="Comic Sans MS" panose="030F0702030302020204" pitchFamily="66" charset="0"/>
              </a:endParaRPr>
            </a:p>
          </p:txBody>
        </p:sp>
      </p:grpSp>
      <p:sp>
        <p:nvSpPr>
          <p:cNvPr id="22" name="Dikdörtgen 21"/>
          <p:cNvSpPr/>
          <p:nvPr/>
        </p:nvSpPr>
        <p:spPr>
          <a:xfrm>
            <a:off x="1768236" y="544713"/>
            <a:ext cx="6152512" cy="1466830"/>
          </a:xfrm>
          <a:prstGeom prst="rect">
            <a:avLst/>
          </a:prstGeom>
        </p:spPr>
        <p:txBody>
          <a:bodyPr wrap="square" lIns="81043" tIns="40522" rIns="81043" bIns="40522">
            <a:spAutoFit/>
          </a:bodyPr>
          <a:lstStyle/>
          <a:p>
            <a:r>
              <a:rPr lang="tr-TR" sz="1800" dirty="0">
                <a:solidFill>
                  <a:schemeClr val="bg1"/>
                </a:solidFill>
              </a:rPr>
              <a:t> </a:t>
            </a:r>
            <a:r>
              <a:rPr lang="tr-TR" sz="1800" dirty="0" smtClean="0">
                <a:solidFill>
                  <a:schemeClr val="bg1"/>
                </a:solidFill>
              </a:rPr>
              <a:t>	Uzak</a:t>
            </a:r>
            <a:r>
              <a:rPr lang="tr-TR" sz="1800" dirty="0">
                <a:solidFill>
                  <a:schemeClr val="bg1"/>
                </a:solidFill>
              </a:rPr>
              <a:t>, ıssız ovalardan eser,</a:t>
            </a:r>
          </a:p>
          <a:p>
            <a:r>
              <a:rPr lang="tr-TR" sz="1800" dirty="0">
                <a:solidFill>
                  <a:schemeClr val="bg1"/>
                </a:solidFill>
              </a:rPr>
              <a:t>              Akar gider göklere, her zaman göklerdedir.</a:t>
            </a:r>
          </a:p>
          <a:p>
            <a:r>
              <a:rPr lang="tr-TR" sz="1800" dirty="0">
                <a:solidFill>
                  <a:schemeClr val="bg1"/>
                </a:solidFill>
              </a:rPr>
              <a:t>              Yalnızlık bir yağmura benzer</a:t>
            </a:r>
          </a:p>
          <a:p>
            <a:r>
              <a:rPr lang="tr-TR" sz="1800" dirty="0">
                <a:solidFill>
                  <a:schemeClr val="bg1"/>
                </a:solidFill>
              </a:rPr>
              <a:t>              Yükselir akşamlara </a:t>
            </a:r>
            <a:r>
              <a:rPr lang="tr-TR" sz="1800" dirty="0" smtClean="0">
                <a:solidFill>
                  <a:schemeClr val="bg1"/>
                </a:solidFill>
              </a:rPr>
              <a:t>denizlerden</a:t>
            </a:r>
          </a:p>
          <a:p>
            <a:r>
              <a:rPr lang="tr-TR" sz="1800" dirty="0">
                <a:solidFill>
                  <a:srgbClr val="FFC000"/>
                </a:solidFill>
              </a:rPr>
              <a:t>Yukarıdaki şiirde hangi söz sanatı vardır?</a:t>
            </a:r>
          </a:p>
        </p:txBody>
      </p:sp>
      <p:sp>
        <p:nvSpPr>
          <p:cNvPr id="24" name="Oval 23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60</a:t>
            </a:r>
          </a:p>
        </p:txBody>
      </p:sp>
      <p:sp>
        <p:nvSpPr>
          <p:cNvPr id="25" name="Oval 24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59</a:t>
            </a:r>
          </a:p>
        </p:txBody>
      </p:sp>
      <p:sp>
        <p:nvSpPr>
          <p:cNvPr id="26" name="Oval 25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58</a:t>
            </a:r>
          </a:p>
        </p:txBody>
      </p:sp>
      <p:sp>
        <p:nvSpPr>
          <p:cNvPr id="27" name="Oval 26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57</a:t>
            </a:r>
          </a:p>
        </p:txBody>
      </p:sp>
      <p:sp>
        <p:nvSpPr>
          <p:cNvPr id="28" name="Oval 27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56</a:t>
            </a:r>
          </a:p>
        </p:txBody>
      </p:sp>
      <p:sp>
        <p:nvSpPr>
          <p:cNvPr id="29" name="Oval 28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55</a:t>
            </a:r>
          </a:p>
        </p:txBody>
      </p:sp>
      <p:sp>
        <p:nvSpPr>
          <p:cNvPr id="30" name="Oval 29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54</a:t>
            </a:r>
          </a:p>
        </p:txBody>
      </p:sp>
      <p:sp>
        <p:nvSpPr>
          <p:cNvPr id="31" name="Oval 30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53</a:t>
            </a:r>
          </a:p>
        </p:txBody>
      </p:sp>
      <p:sp>
        <p:nvSpPr>
          <p:cNvPr id="32" name="Oval 31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52</a:t>
            </a:r>
          </a:p>
        </p:txBody>
      </p:sp>
      <p:sp>
        <p:nvSpPr>
          <p:cNvPr id="33" name="Oval 32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51</a:t>
            </a:r>
          </a:p>
        </p:txBody>
      </p:sp>
      <p:sp>
        <p:nvSpPr>
          <p:cNvPr id="34" name="Oval 33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50</a:t>
            </a:r>
          </a:p>
        </p:txBody>
      </p:sp>
      <p:sp>
        <p:nvSpPr>
          <p:cNvPr id="35" name="Oval 34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49</a:t>
            </a:r>
          </a:p>
        </p:txBody>
      </p:sp>
      <p:sp>
        <p:nvSpPr>
          <p:cNvPr id="36" name="Oval 35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48</a:t>
            </a:r>
          </a:p>
        </p:txBody>
      </p:sp>
      <p:sp>
        <p:nvSpPr>
          <p:cNvPr id="37" name="Oval 36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47</a:t>
            </a:r>
          </a:p>
        </p:txBody>
      </p:sp>
      <p:sp>
        <p:nvSpPr>
          <p:cNvPr id="38" name="Oval 37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46</a:t>
            </a:r>
          </a:p>
        </p:txBody>
      </p:sp>
      <p:sp>
        <p:nvSpPr>
          <p:cNvPr id="39" name="Oval 38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45</a:t>
            </a:r>
          </a:p>
        </p:txBody>
      </p:sp>
      <p:sp>
        <p:nvSpPr>
          <p:cNvPr id="40" name="Oval 39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44</a:t>
            </a:r>
          </a:p>
        </p:txBody>
      </p:sp>
      <p:sp>
        <p:nvSpPr>
          <p:cNvPr id="41" name="Oval 40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43</a:t>
            </a:r>
          </a:p>
        </p:txBody>
      </p:sp>
      <p:sp>
        <p:nvSpPr>
          <p:cNvPr id="42" name="Oval 41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42</a:t>
            </a:r>
          </a:p>
        </p:txBody>
      </p:sp>
      <p:sp>
        <p:nvSpPr>
          <p:cNvPr id="43" name="Oval 42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41</a:t>
            </a:r>
          </a:p>
        </p:txBody>
      </p:sp>
      <p:sp>
        <p:nvSpPr>
          <p:cNvPr id="44" name="Oval 43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40</a:t>
            </a:r>
          </a:p>
        </p:txBody>
      </p:sp>
      <p:sp>
        <p:nvSpPr>
          <p:cNvPr id="45" name="Oval 44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39</a:t>
            </a:r>
          </a:p>
        </p:txBody>
      </p:sp>
      <p:sp>
        <p:nvSpPr>
          <p:cNvPr id="46" name="Oval 45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38</a:t>
            </a:r>
          </a:p>
        </p:txBody>
      </p:sp>
      <p:sp>
        <p:nvSpPr>
          <p:cNvPr id="47" name="Oval 46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37</a:t>
            </a:r>
          </a:p>
        </p:txBody>
      </p:sp>
      <p:sp>
        <p:nvSpPr>
          <p:cNvPr id="48" name="Oval 47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36</a:t>
            </a:r>
          </a:p>
        </p:txBody>
      </p:sp>
      <p:sp>
        <p:nvSpPr>
          <p:cNvPr id="49" name="Oval 48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35</a:t>
            </a:r>
          </a:p>
        </p:txBody>
      </p:sp>
      <p:sp>
        <p:nvSpPr>
          <p:cNvPr id="50" name="Oval 49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34</a:t>
            </a:r>
          </a:p>
        </p:txBody>
      </p:sp>
      <p:sp>
        <p:nvSpPr>
          <p:cNvPr id="51" name="Oval 50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33</a:t>
            </a:r>
          </a:p>
        </p:txBody>
      </p:sp>
      <p:sp>
        <p:nvSpPr>
          <p:cNvPr id="52" name="Oval 51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32</a:t>
            </a:r>
          </a:p>
        </p:txBody>
      </p:sp>
      <p:sp>
        <p:nvSpPr>
          <p:cNvPr id="53" name="Oval 52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31</a:t>
            </a:r>
          </a:p>
        </p:txBody>
      </p:sp>
      <p:sp>
        <p:nvSpPr>
          <p:cNvPr id="54" name="Oval 53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30</a:t>
            </a:r>
          </a:p>
        </p:txBody>
      </p:sp>
      <p:sp>
        <p:nvSpPr>
          <p:cNvPr id="55" name="Oval 54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29</a:t>
            </a:r>
          </a:p>
        </p:txBody>
      </p:sp>
      <p:sp>
        <p:nvSpPr>
          <p:cNvPr id="56" name="Oval 55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28</a:t>
            </a:r>
          </a:p>
        </p:txBody>
      </p:sp>
      <p:sp>
        <p:nvSpPr>
          <p:cNvPr id="57" name="Oval 56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27</a:t>
            </a:r>
          </a:p>
        </p:txBody>
      </p:sp>
      <p:sp>
        <p:nvSpPr>
          <p:cNvPr id="58" name="Oval 57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26</a:t>
            </a:r>
          </a:p>
        </p:txBody>
      </p:sp>
      <p:sp>
        <p:nvSpPr>
          <p:cNvPr id="59" name="Oval 58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25</a:t>
            </a:r>
          </a:p>
        </p:txBody>
      </p:sp>
      <p:sp>
        <p:nvSpPr>
          <p:cNvPr id="60" name="Oval 59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24</a:t>
            </a:r>
          </a:p>
        </p:txBody>
      </p:sp>
      <p:sp>
        <p:nvSpPr>
          <p:cNvPr id="61" name="Oval 60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23</a:t>
            </a:r>
          </a:p>
        </p:txBody>
      </p:sp>
      <p:sp>
        <p:nvSpPr>
          <p:cNvPr id="62" name="Oval 61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22</a:t>
            </a:r>
          </a:p>
        </p:txBody>
      </p:sp>
      <p:sp>
        <p:nvSpPr>
          <p:cNvPr id="63" name="Oval 62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21</a:t>
            </a:r>
          </a:p>
        </p:txBody>
      </p:sp>
      <p:sp>
        <p:nvSpPr>
          <p:cNvPr id="64" name="Oval 63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20</a:t>
            </a:r>
          </a:p>
        </p:txBody>
      </p:sp>
      <p:sp>
        <p:nvSpPr>
          <p:cNvPr id="65" name="Oval 64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19</a:t>
            </a:r>
          </a:p>
        </p:txBody>
      </p:sp>
      <p:sp>
        <p:nvSpPr>
          <p:cNvPr id="66" name="Oval 65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18</a:t>
            </a:r>
          </a:p>
        </p:txBody>
      </p:sp>
      <p:sp>
        <p:nvSpPr>
          <p:cNvPr id="67" name="Oval 66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17</a:t>
            </a:r>
          </a:p>
        </p:txBody>
      </p:sp>
      <p:sp>
        <p:nvSpPr>
          <p:cNvPr id="68" name="Oval 67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16</a:t>
            </a:r>
          </a:p>
        </p:txBody>
      </p:sp>
      <p:sp>
        <p:nvSpPr>
          <p:cNvPr id="69" name="Oval 68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15</a:t>
            </a:r>
          </a:p>
        </p:txBody>
      </p:sp>
      <p:sp>
        <p:nvSpPr>
          <p:cNvPr id="70" name="Oval 69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14</a:t>
            </a:r>
          </a:p>
        </p:txBody>
      </p:sp>
      <p:sp>
        <p:nvSpPr>
          <p:cNvPr id="71" name="Oval 70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13</a:t>
            </a:r>
          </a:p>
        </p:txBody>
      </p:sp>
      <p:sp>
        <p:nvSpPr>
          <p:cNvPr id="72" name="Oval 71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12</a:t>
            </a:r>
          </a:p>
        </p:txBody>
      </p:sp>
      <p:sp>
        <p:nvSpPr>
          <p:cNvPr id="73" name="Oval 72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11</a:t>
            </a:r>
          </a:p>
        </p:txBody>
      </p:sp>
      <p:sp>
        <p:nvSpPr>
          <p:cNvPr id="74" name="Oval 73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10</a:t>
            </a:r>
          </a:p>
        </p:txBody>
      </p:sp>
      <p:sp>
        <p:nvSpPr>
          <p:cNvPr id="75" name="Oval 74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9</a:t>
            </a:r>
          </a:p>
        </p:txBody>
      </p:sp>
      <p:sp>
        <p:nvSpPr>
          <p:cNvPr id="76" name="Oval 75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8</a:t>
            </a:r>
          </a:p>
        </p:txBody>
      </p:sp>
      <p:sp>
        <p:nvSpPr>
          <p:cNvPr id="77" name="Oval 76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7</a:t>
            </a:r>
          </a:p>
        </p:txBody>
      </p:sp>
      <p:sp>
        <p:nvSpPr>
          <p:cNvPr id="78" name="Oval 77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</a:t>
            </a:r>
          </a:p>
        </p:txBody>
      </p:sp>
      <p:sp>
        <p:nvSpPr>
          <p:cNvPr id="79" name="Oval 78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80" name="Oval 79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</a:t>
            </a:r>
          </a:p>
        </p:txBody>
      </p:sp>
      <p:sp>
        <p:nvSpPr>
          <p:cNvPr id="81" name="Oval 80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82" name="2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83" name="1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23" name="0"/>
          <p:cNvSpPr/>
          <p:nvPr/>
        </p:nvSpPr>
        <p:spPr>
          <a:xfrm>
            <a:off x="736736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84" name="BİTTİ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924" tIns="25924" rIns="25924" bIns="25924" rtlCol="0" anchor="ctr"/>
          <a:lstStyle/>
          <a:p>
            <a:pPr algn="ctr"/>
            <a:r>
              <a:rPr lang="tr-TR" sz="2400" b="1" dirty="0">
                <a:solidFill>
                  <a:srgbClr val="FFFF00"/>
                </a:solidFill>
                <a:latin typeface="Comic Sans MS" pitchFamily="66" charset="0"/>
                <a:ea typeface="Segoe UI" pitchFamily="34" charset="0"/>
                <a:cs typeface="Segoe UI" pitchFamily="34" charset="0"/>
              </a:rPr>
              <a:t>Süre bitti</a:t>
            </a:r>
          </a:p>
        </p:txBody>
      </p:sp>
      <p:sp>
        <p:nvSpPr>
          <p:cNvPr id="85" name="CEVAP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08000" rtlCol="0" anchor="ctr"/>
          <a:lstStyle/>
          <a:p>
            <a:pPr algn="ctr"/>
            <a:r>
              <a:rPr lang="tr-TR" sz="1600" b="1" dirty="0">
                <a:solidFill>
                  <a:srgbClr val="FFFF00"/>
                </a:solidFill>
                <a:latin typeface="Comic Sans MS" pitchFamily="66" charset="0"/>
              </a:rPr>
              <a:t>Şimdi cevaplar</a:t>
            </a:r>
          </a:p>
        </p:txBody>
      </p:sp>
      <p:sp>
        <p:nvSpPr>
          <p:cNvPr id="86" name="BAŞLA"/>
          <p:cNvSpPr/>
          <p:nvPr/>
        </p:nvSpPr>
        <p:spPr>
          <a:xfrm>
            <a:off x="7380312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1600" b="1" dirty="0" smtClean="0">
                <a:solidFill>
                  <a:srgbClr val="FFFF00"/>
                </a:solidFill>
                <a:latin typeface="Comic Sans MS" pitchFamily="66" charset="0"/>
              </a:rPr>
              <a:t>BAŞLA</a:t>
            </a:r>
            <a:endParaRPr lang="tr-TR" sz="1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grpSp>
        <p:nvGrpSpPr>
          <p:cNvPr id="87" name="SORU İŞARETİ"/>
          <p:cNvGrpSpPr/>
          <p:nvPr/>
        </p:nvGrpSpPr>
        <p:grpSpPr>
          <a:xfrm>
            <a:off x="7380312" y="1029586"/>
            <a:ext cx="1381102" cy="1354323"/>
            <a:chOff x="7353504" y="1349153"/>
            <a:chExt cx="1907400" cy="1872208"/>
          </a:xfrm>
        </p:grpSpPr>
        <p:sp>
          <p:nvSpPr>
            <p:cNvPr id="88" name="Oval 87"/>
            <p:cNvSpPr/>
            <p:nvPr/>
          </p:nvSpPr>
          <p:spPr>
            <a:xfrm>
              <a:off x="7353504" y="1349153"/>
              <a:ext cx="1907400" cy="1872208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FFFFFF"/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sz="2300" b="1" dirty="0">
                <a:solidFill>
                  <a:srgbClr val="FFFF00"/>
                </a:solidFill>
                <a:latin typeface="Comic Sans MS" pitchFamily="66" charset="0"/>
              </a:endParaRPr>
            </a:p>
          </p:txBody>
        </p:sp>
        <p:sp>
          <p:nvSpPr>
            <p:cNvPr id="89" name="WordArt 19"/>
            <p:cNvSpPr>
              <a:spLocks noChangeArrowheads="1" noChangeShapeType="1" noTextEdit="1"/>
            </p:cNvSpPr>
            <p:nvPr/>
          </p:nvSpPr>
          <p:spPr bwMode="auto">
            <a:xfrm rot="6038858">
              <a:off x="7635287" y="1663578"/>
              <a:ext cx="1382044" cy="1225992"/>
            </a:xfrm>
            <a:prstGeom prst="rect">
              <a:avLst/>
            </a:prstGeom>
            <a:noFill/>
            <a:extLst/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Front">
                  <a:rot lat="20639999" lon="20699999" rev="0"/>
                </a:camera>
                <a:lightRig rig="legacyNormal3" dir="l"/>
              </a:scene3d>
              <a:sp3d extrusionH="201600" prstMaterial="legacyPlastic">
                <a:extrusionClr>
                  <a:srgbClr val="FF9966"/>
                </a:extrusionClr>
              </a:sp3d>
            </a:bodyPr>
            <a:lstStyle/>
            <a:p>
              <a:pPr algn="ctr" fontAlgn="auto"/>
              <a:r>
                <a:rPr lang="tr-TR" sz="2600" kern="10" dirty="0">
                  <a:ln w="9525"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atin typeface="Arial Black"/>
                </a:rPr>
                <a:t>?</a:t>
              </a:r>
            </a:p>
          </p:txBody>
        </p:sp>
      </p:grpSp>
      <p:sp>
        <p:nvSpPr>
          <p:cNvPr id="90" name="Oval 89">
            <a:hlinkClick r:id="rId8" action="ppaction://hlinkfile"/>
          </p:cNvPr>
          <p:cNvSpPr/>
          <p:nvPr/>
        </p:nvSpPr>
        <p:spPr>
          <a:xfrm>
            <a:off x="8490065" y="120258"/>
            <a:ext cx="542697" cy="548023"/>
          </a:xfrm>
          <a:prstGeom prst="ellipse">
            <a:avLst/>
          </a:prstGeom>
          <a:solidFill>
            <a:srgbClr val="BC77E3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P</a:t>
            </a:r>
          </a:p>
        </p:txBody>
      </p:sp>
      <p:pic>
        <p:nvPicPr>
          <p:cNvPr id="91" name="Resim 9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66322"/>
            <a:ext cx="9144000" cy="710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867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0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0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15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2000"/>
                            </p:stCondLst>
                            <p:childTnLst>
                              <p:par>
                                <p:cTn id="5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2500"/>
                            </p:stCondLst>
                            <p:childTnLst>
                              <p:par>
                                <p:cTn id="6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A60A"/>
                                      </p:to>
                                    </p:animClr>
                                    <p:set>
                                      <p:cBhvr>
                                        <p:cTn id="8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0"/>
                            </p:stCondLst>
                            <p:childTnLst>
                              <p:par>
                                <p:cTn id="8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000"/>
                            </p:stCondLst>
                            <p:childTnLst>
                              <p:par>
                                <p:cTn id="10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000"/>
                            </p:stCondLst>
                            <p:childTnLst>
                              <p:par>
                                <p:cTn id="10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000"/>
                            </p:stCondLst>
                            <p:childTnLst>
                              <p:par>
                                <p:cTn id="1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8000"/>
                            </p:stCondLst>
                            <p:childTnLst>
                              <p:par>
                                <p:cTn id="1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9000"/>
                            </p:stCondLst>
                            <p:childTnLst>
                              <p:par>
                                <p:cTn id="1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4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5000"/>
                            </p:stCondLst>
                            <p:childTnLst>
                              <p:par>
                                <p:cTn id="14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6000"/>
                            </p:stCondLst>
                            <p:childTnLst>
                              <p:par>
                                <p:cTn id="14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7000"/>
                            </p:stCondLst>
                            <p:childTnLst>
                              <p:par>
                                <p:cTn id="15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8000"/>
                            </p:stCondLst>
                            <p:childTnLst>
                              <p:par>
                                <p:cTn id="15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20000"/>
                            </p:stCondLst>
                            <p:childTnLst>
                              <p:par>
                                <p:cTn id="15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6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22000"/>
                            </p:stCondLst>
                            <p:childTnLst>
                              <p:par>
                                <p:cTn id="16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25000"/>
                            </p:stCondLst>
                            <p:childTnLst>
                              <p:par>
                                <p:cTn id="17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26000"/>
                            </p:stCondLst>
                            <p:childTnLst>
                              <p:par>
                                <p:cTn id="17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27000"/>
                            </p:stCondLst>
                            <p:childTnLst>
                              <p:par>
                                <p:cTn id="18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8000"/>
                            </p:stCondLst>
                            <p:childTnLst>
                              <p:par>
                                <p:cTn id="18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29000"/>
                            </p:stCondLst>
                            <p:childTnLst>
                              <p:par>
                                <p:cTn id="18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30000"/>
                            </p:stCondLst>
                            <p:childTnLst>
                              <p:par>
                                <p:cTn id="18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31000"/>
                            </p:stCondLst>
                            <p:childTnLst>
                              <p:par>
                                <p:cTn id="19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32000"/>
                            </p:stCondLst>
                            <p:childTnLst>
                              <p:par>
                                <p:cTn id="19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33000"/>
                            </p:stCondLst>
                            <p:childTnLst>
                              <p:par>
                                <p:cTn id="19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34000"/>
                            </p:stCondLst>
                            <p:childTnLst>
                              <p:par>
                                <p:cTn id="20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35000"/>
                            </p:stCondLst>
                            <p:childTnLst>
                              <p:par>
                                <p:cTn id="20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0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37000"/>
                            </p:stCondLst>
                            <p:childTnLst>
                              <p:par>
                                <p:cTn id="21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38000"/>
                            </p:stCondLst>
                            <p:childTnLst>
                              <p:par>
                                <p:cTn id="21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39000"/>
                            </p:stCondLst>
                            <p:childTnLst>
                              <p:par>
                                <p:cTn id="21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40000"/>
                            </p:stCondLst>
                            <p:childTnLst>
                              <p:par>
                                <p:cTn id="21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41000"/>
                            </p:stCondLst>
                            <p:childTnLst>
                              <p:par>
                                <p:cTn id="22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42000"/>
                            </p:stCondLst>
                            <p:childTnLst>
                              <p:par>
                                <p:cTn id="22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43000"/>
                            </p:stCondLst>
                            <p:childTnLst>
                              <p:par>
                                <p:cTn id="22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44000"/>
                            </p:stCondLst>
                            <p:childTnLst>
                              <p:par>
                                <p:cTn id="23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45000"/>
                            </p:stCondLst>
                            <p:childTnLst>
                              <p:par>
                                <p:cTn id="23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46000"/>
                            </p:stCondLst>
                            <p:childTnLst>
                              <p:par>
                                <p:cTn id="23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47000"/>
                            </p:stCondLst>
                            <p:childTnLst>
                              <p:par>
                                <p:cTn id="24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48000"/>
                            </p:stCondLst>
                            <p:childTnLst>
                              <p:par>
                                <p:cTn id="24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49000"/>
                            </p:stCondLst>
                            <p:childTnLst>
                              <p:par>
                                <p:cTn id="24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50000"/>
                            </p:stCondLst>
                            <p:childTnLst>
                              <p:par>
                                <p:cTn id="24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51000"/>
                            </p:stCondLst>
                            <p:childTnLst>
                              <p:par>
                                <p:cTn id="25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52000"/>
                            </p:stCondLst>
                            <p:childTnLst>
                              <p:par>
                                <p:cTn id="25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>
                            <p:stCondLst>
                              <p:cond delay="53000"/>
                            </p:stCondLst>
                            <p:childTnLst>
                              <p:par>
                                <p:cTn id="25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54000"/>
                            </p:stCondLst>
                            <p:childTnLst>
                              <p:par>
                                <p:cTn id="26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55000"/>
                            </p:stCondLst>
                            <p:childTnLst>
                              <p:par>
                                <p:cTn id="26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>
                            <p:stCondLst>
                              <p:cond delay="56000"/>
                            </p:stCondLst>
                            <p:childTnLst>
                              <p:par>
                                <p:cTn id="26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9" fill="hold">
                            <p:stCondLst>
                              <p:cond delay="57000"/>
                            </p:stCondLst>
                            <p:childTnLst>
                              <p:par>
                                <p:cTn id="27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58000"/>
                            </p:stCondLst>
                            <p:childTnLst>
                              <p:par>
                                <p:cTn id="27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>
                            <p:stCondLst>
                              <p:cond delay="59000"/>
                            </p:stCondLst>
                            <p:childTnLst>
                              <p:par>
                                <p:cTn id="27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</p:childTnLst>
        </p:cTn>
      </p:par>
    </p:tnLst>
    <p:bldLst>
      <p:bldP spid="19" grpId="0" animBg="1"/>
      <p:bldP spid="18" grpId="0" animBg="1"/>
      <p:bldP spid="331" grpId="0" animBg="1"/>
      <p:bldP spid="333" grpId="0" animBg="1"/>
      <p:bldP spid="334" grpId="0" animBg="1"/>
      <p:bldP spid="335" grpId="0" animBg="1"/>
      <p:bldP spid="195" grpId="0" animBg="1"/>
      <p:bldP spid="17" grpId="0" animBg="1"/>
      <p:bldP spid="336" grpId="0" animBg="1"/>
      <p:bldP spid="22" grpId="0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23" grpId="0" animBg="1"/>
      <p:bldP spid="84" grpId="0" animBg="1"/>
      <p:bldP spid="85" grpId="0" animBg="1"/>
      <p:bldP spid="86" grpId="0" animBg="1"/>
      <p:bldP spid="86" grpId="1" animBg="1"/>
      <p:bldP spid="86" grpId="2" animBg="1"/>
      <p:bldP spid="9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AutoShape 25"/>
          <p:cNvSpPr>
            <a:spLocks noChangeArrowheads="1"/>
          </p:cNvSpPr>
          <p:nvPr/>
        </p:nvSpPr>
        <p:spPr bwMode="auto">
          <a:xfrm>
            <a:off x="5041207" y="3629639"/>
            <a:ext cx="3595128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r>
              <a:rPr lang="tr-TR" sz="1200" dirty="0" err="1"/>
              <a:t>Dönüpte</a:t>
            </a:r>
            <a:r>
              <a:rPr lang="tr-TR" sz="1200" dirty="0"/>
              <a:t> bakıyorsunuz her şey gelip geçici</a:t>
            </a:r>
          </a:p>
        </p:txBody>
      </p:sp>
      <p:sp>
        <p:nvSpPr>
          <p:cNvPr id="18" name="AutoShape 25"/>
          <p:cNvSpPr>
            <a:spLocks noChangeArrowheads="1"/>
          </p:cNvSpPr>
          <p:nvPr/>
        </p:nvSpPr>
        <p:spPr bwMode="auto">
          <a:xfrm>
            <a:off x="5037415" y="2766282"/>
            <a:ext cx="3579132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r>
              <a:rPr lang="tr-TR" sz="1400" dirty="0"/>
              <a:t>Unutulan düşleri türküler de özlüyorum</a:t>
            </a:r>
          </a:p>
        </p:txBody>
      </p:sp>
      <p:sp>
        <p:nvSpPr>
          <p:cNvPr id="331" name="AutoShape 25"/>
          <p:cNvSpPr>
            <a:spLocks noChangeArrowheads="1"/>
          </p:cNvSpPr>
          <p:nvPr/>
        </p:nvSpPr>
        <p:spPr bwMode="auto">
          <a:xfrm>
            <a:off x="560645" y="306977"/>
            <a:ext cx="8075690" cy="2076932"/>
          </a:xfrm>
          <a:prstGeom prst="flowChartTerminator">
            <a:avLst/>
          </a:prstGeom>
          <a:gradFill flip="none" rotWithShape="1">
            <a:gsLst>
              <a:gs pos="0">
                <a:srgbClr val="000000"/>
              </a:gs>
              <a:gs pos="49000">
                <a:srgbClr val="002060">
                  <a:lumMod val="100000"/>
                </a:srgbClr>
              </a:gs>
              <a:gs pos="50000">
                <a:srgbClr val="002060"/>
              </a:gs>
              <a:gs pos="98000">
                <a:srgbClr val="000000"/>
              </a:gs>
            </a:gsLst>
            <a:lin ang="5400000" scaled="0"/>
            <a:tileRect/>
          </a:gra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155546" tIns="40522" rIns="1140668" bIns="40522" anchor="ctr"/>
          <a:lstStyle/>
          <a:p>
            <a:endParaRPr lang="tr-TR" sz="1400" dirty="0">
              <a:solidFill>
                <a:schemeClr val="tx1"/>
              </a:solidFill>
            </a:endParaRPr>
          </a:p>
        </p:txBody>
      </p:sp>
      <p:sp>
        <p:nvSpPr>
          <p:cNvPr id="333" name="AutoShape 25"/>
          <p:cNvSpPr>
            <a:spLocks noChangeArrowheads="1"/>
          </p:cNvSpPr>
          <p:nvPr/>
        </p:nvSpPr>
        <p:spPr bwMode="auto">
          <a:xfrm>
            <a:off x="879763" y="2766282"/>
            <a:ext cx="3718727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r>
              <a:rPr lang="tr-TR" sz="1400" dirty="0"/>
              <a:t>Bazen bir yalan bile olabiliyor sevindirici</a:t>
            </a:r>
          </a:p>
        </p:txBody>
      </p:sp>
      <p:sp>
        <p:nvSpPr>
          <p:cNvPr id="334" name="Oval 333"/>
          <p:cNvSpPr/>
          <p:nvPr/>
        </p:nvSpPr>
        <p:spPr>
          <a:xfrm>
            <a:off x="817585" y="2806290"/>
            <a:ext cx="543185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A</a:t>
            </a:r>
          </a:p>
        </p:txBody>
      </p:sp>
      <p:sp>
        <p:nvSpPr>
          <p:cNvPr id="335" name="Oval 334"/>
          <p:cNvSpPr/>
          <p:nvPr/>
        </p:nvSpPr>
        <p:spPr>
          <a:xfrm>
            <a:off x="4965408" y="2806290"/>
            <a:ext cx="542696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B</a:t>
            </a:r>
          </a:p>
        </p:txBody>
      </p:sp>
      <p:sp>
        <p:nvSpPr>
          <p:cNvPr id="2" name="Dikdörtgen 1"/>
          <p:cNvSpPr/>
          <p:nvPr/>
        </p:nvSpPr>
        <p:spPr>
          <a:xfrm>
            <a:off x="1587472" y="1043118"/>
            <a:ext cx="6027802" cy="635833"/>
          </a:xfrm>
          <a:prstGeom prst="rect">
            <a:avLst/>
          </a:prstGeom>
        </p:spPr>
        <p:txBody>
          <a:bodyPr wrap="square" lIns="81043" tIns="40522" rIns="81043" bIns="40522">
            <a:spAutoFit/>
          </a:bodyPr>
          <a:lstStyle/>
          <a:p>
            <a:r>
              <a:rPr lang="tr-TR" sz="1800" dirty="0">
                <a:solidFill>
                  <a:schemeClr val="bg1"/>
                </a:solidFill>
              </a:rPr>
              <a:t> Aşağıdaki dizelerin hangisinde bir yazım yanlışı yapılmamıştır?</a:t>
            </a:r>
          </a:p>
        </p:txBody>
      </p:sp>
      <p:sp>
        <p:nvSpPr>
          <p:cNvPr id="195" name="Oval 194"/>
          <p:cNvSpPr/>
          <p:nvPr/>
        </p:nvSpPr>
        <p:spPr>
          <a:xfrm>
            <a:off x="4965408" y="3669446"/>
            <a:ext cx="542697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D</a:t>
            </a:r>
          </a:p>
        </p:txBody>
      </p:sp>
      <p:sp>
        <p:nvSpPr>
          <p:cNvPr id="17" name="AutoShape 25"/>
          <p:cNvSpPr>
            <a:spLocks noChangeArrowheads="1"/>
          </p:cNvSpPr>
          <p:nvPr/>
        </p:nvSpPr>
        <p:spPr bwMode="auto">
          <a:xfrm>
            <a:off x="879763" y="3629639"/>
            <a:ext cx="3718727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400" dirty="0" err="1"/>
              <a:t>Birşey</a:t>
            </a:r>
            <a:r>
              <a:rPr lang="tr-TR" sz="1400" dirty="0"/>
              <a:t> var, yangın </a:t>
            </a:r>
            <a:r>
              <a:rPr lang="tr-TR" sz="1400" dirty="0" err="1"/>
              <a:t>yangın</a:t>
            </a:r>
            <a:r>
              <a:rPr lang="tr-TR" sz="1400" dirty="0"/>
              <a:t> sanıp </a:t>
            </a:r>
            <a:endParaRPr lang="tr-TR" sz="1400" dirty="0" smtClean="0"/>
          </a:p>
          <a:p>
            <a:pPr marL="246928" indent="-246928"/>
            <a:r>
              <a:rPr lang="tr-TR" sz="1400" dirty="0" smtClean="0"/>
              <a:t>sarmalayan </a:t>
            </a:r>
            <a:r>
              <a:rPr lang="tr-TR" sz="1400" dirty="0"/>
              <a:t>içi</a:t>
            </a:r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336" name="Oval 335"/>
          <p:cNvSpPr/>
          <p:nvPr/>
        </p:nvSpPr>
        <p:spPr>
          <a:xfrm>
            <a:off x="814345" y="3656109"/>
            <a:ext cx="546425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C</a:t>
            </a:r>
          </a:p>
        </p:txBody>
      </p:sp>
      <p:grpSp>
        <p:nvGrpSpPr>
          <p:cNvPr id="3" name="Grup 2"/>
          <p:cNvGrpSpPr/>
          <p:nvPr/>
        </p:nvGrpSpPr>
        <p:grpSpPr>
          <a:xfrm>
            <a:off x="266197" y="152463"/>
            <a:ext cx="1227132" cy="1354443"/>
            <a:chOff x="266197" y="152463"/>
            <a:chExt cx="1227132" cy="1354443"/>
          </a:xfrm>
        </p:grpSpPr>
        <p:pic>
          <p:nvPicPr>
            <p:cNvPr id="20" name="Resim 1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 bwMode="auto">
            <a:xfrm>
              <a:off x="266197" y="152463"/>
              <a:ext cx="1227132" cy="135444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1" name="Dikdörtgen 20"/>
            <p:cNvSpPr/>
            <p:nvPr/>
          </p:nvSpPr>
          <p:spPr>
            <a:xfrm>
              <a:off x="360339" y="703850"/>
              <a:ext cx="1000431" cy="574278"/>
            </a:xfrm>
            <a:prstGeom prst="rect">
              <a:avLst/>
            </a:prstGeom>
          </p:spPr>
          <p:txBody>
            <a:bodyPr wrap="square" lIns="81043" tIns="40522" rIns="81043" bIns="40522">
              <a:spAutoFit/>
            </a:bodyPr>
            <a:lstStyle/>
            <a:p>
              <a:pPr algn="ctr"/>
              <a:r>
                <a:rPr lang="tr-TR" sz="1600" b="1" i="1" dirty="0" smtClean="0">
                  <a:solidFill>
                    <a:srgbClr val="7030A0"/>
                  </a:solidFill>
                  <a:latin typeface="Comic Sans MS" panose="030F0702030302020204" pitchFamily="66" charset="0"/>
                </a:rPr>
                <a:t>TÜRKÇE </a:t>
              </a:r>
            </a:p>
            <a:p>
              <a:pPr algn="ctr"/>
              <a:r>
                <a:rPr lang="tr-TR" sz="1600" b="1" i="1" dirty="0">
                  <a:solidFill>
                    <a:srgbClr val="7030A0"/>
                  </a:solidFill>
                  <a:latin typeface="Comic Sans MS" panose="030F0702030302020204" pitchFamily="66" charset="0"/>
                </a:rPr>
                <a:t>2</a:t>
              </a:r>
              <a:endParaRPr lang="tr-TR" sz="1600" dirty="0">
                <a:solidFill>
                  <a:srgbClr val="7030A0"/>
                </a:solidFill>
                <a:latin typeface="Comic Sans MS" panose="030F0702030302020204" pitchFamily="66" charset="0"/>
              </a:endParaRPr>
            </a:p>
          </p:txBody>
        </p:sp>
      </p:grpSp>
      <p:sp>
        <p:nvSpPr>
          <p:cNvPr id="82" name="Oval 8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83" name="Oval 8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60</a:t>
            </a:r>
          </a:p>
        </p:txBody>
      </p:sp>
      <p:sp>
        <p:nvSpPr>
          <p:cNvPr id="84" name="Oval 8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59</a:t>
            </a:r>
          </a:p>
        </p:txBody>
      </p:sp>
      <p:sp>
        <p:nvSpPr>
          <p:cNvPr id="85" name="Oval 8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58</a:t>
            </a:r>
          </a:p>
        </p:txBody>
      </p:sp>
      <p:sp>
        <p:nvSpPr>
          <p:cNvPr id="86" name="Oval 8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57</a:t>
            </a:r>
          </a:p>
        </p:txBody>
      </p:sp>
      <p:sp>
        <p:nvSpPr>
          <p:cNvPr id="87" name="Oval 8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56</a:t>
            </a:r>
          </a:p>
        </p:txBody>
      </p:sp>
      <p:sp>
        <p:nvSpPr>
          <p:cNvPr id="88" name="Oval 8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55</a:t>
            </a:r>
          </a:p>
        </p:txBody>
      </p:sp>
      <p:sp>
        <p:nvSpPr>
          <p:cNvPr id="89" name="Oval 8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54</a:t>
            </a:r>
          </a:p>
        </p:txBody>
      </p:sp>
      <p:sp>
        <p:nvSpPr>
          <p:cNvPr id="90" name="Oval 8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53</a:t>
            </a:r>
          </a:p>
        </p:txBody>
      </p:sp>
      <p:sp>
        <p:nvSpPr>
          <p:cNvPr id="91" name="Oval 9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52</a:t>
            </a:r>
          </a:p>
        </p:txBody>
      </p:sp>
      <p:sp>
        <p:nvSpPr>
          <p:cNvPr id="92" name="Oval 9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51</a:t>
            </a:r>
          </a:p>
        </p:txBody>
      </p:sp>
      <p:sp>
        <p:nvSpPr>
          <p:cNvPr id="93" name="Oval 9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50</a:t>
            </a:r>
          </a:p>
        </p:txBody>
      </p:sp>
      <p:sp>
        <p:nvSpPr>
          <p:cNvPr id="94" name="Oval 9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49</a:t>
            </a:r>
          </a:p>
        </p:txBody>
      </p:sp>
      <p:sp>
        <p:nvSpPr>
          <p:cNvPr id="95" name="Oval 9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48</a:t>
            </a:r>
          </a:p>
        </p:txBody>
      </p:sp>
      <p:sp>
        <p:nvSpPr>
          <p:cNvPr id="96" name="Oval 9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47</a:t>
            </a:r>
          </a:p>
        </p:txBody>
      </p:sp>
      <p:sp>
        <p:nvSpPr>
          <p:cNvPr id="97" name="Oval 9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46</a:t>
            </a:r>
          </a:p>
        </p:txBody>
      </p:sp>
      <p:sp>
        <p:nvSpPr>
          <p:cNvPr id="98" name="Oval 9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45</a:t>
            </a:r>
          </a:p>
        </p:txBody>
      </p:sp>
      <p:sp>
        <p:nvSpPr>
          <p:cNvPr id="99" name="Oval 9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44</a:t>
            </a:r>
          </a:p>
        </p:txBody>
      </p:sp>
      <p:sp>
        <p:nvSpPr>
          <p:cNvPr id="100" name="Oval 9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43</a:t>
            </a:r>
          </a:p>
        </p:txBody>
      </p:sp>
      <p:sp>
        <p:nvSpPr>
          <p:cNvPr id="101" name="Oval 10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42</a:t>
            </a:r>
          </a:p>
        </p:txBody>
      </p:sp>
      <p:sp>
        <p:nvSpPr>
          <p:cNvPr id="102" name="Oval 10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41</a:t>
            </a:r>
          </a:p>
        </p:txBody>
      </p:sp>
      <p:sp>
        <p:nvSpPr>
          <p:cNvPr id="103" name="Oval 10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40</a:t>
            </a:r>
          </a:p>
        </p:txBody>
      </p:sp>
      <p:sp>
        <p:nvSpPr>
          <p:cNvPr id="104" name="Oval 10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39</a:t>
            </a:r>
          </a:p>
        </p:txBody>
      </p:sp>
      <p:sp>
        <p:nvSpPr>
          <p:cNvPr id="105" name="Oval 10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38</a:t>
            </a:r>
          </a:p>
        </p:txBody>
      </p:sp>
      <p:sp>
        <p:nvSpPr>
          <p:cNvPr id="106" name="Oval 10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37</a:t>
            </a:r>
          </a:p>
        </p:txBody>
      </p:sp>
      <p:sp>
        <p:nvSpPr>
          <p:cNvPr id="107" name="Oval 10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36</a:t>
            </a:r>
          </a:p>
        </p:txBody>
      </p:sp>
      <p:sp>
        <p:nvSpPr>
          <p:cNvPr id="108" name="Oval 10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35</a:t>
            </a:r>
          </a:p>
        </p:txBody>
      </p:sp>
      <p:sp>
        <p:nvSpPr>
          <p:cNvPr id="109" name="Oval 10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34</a:t>
            </a:r>
          </a:p>
        </p:txBody>
      </p:sp>
      <p:sp>
        <p:nvSpPr>
          <p:cNvPr id="110" name="Oval 10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33</a:t>
            </a:r>
          </a:p>
        </p:txBody>
      </p:sp>
      <p:sp>
        <p:nvSpPr>
          <p:cNvPr id="111" name="Oval 11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32</a:t>
            </a:r>
          </a:p>
        </p:txBody>
      </p:sp>
      <p:sp>
        <p:nvSpPr>
          <p:cNvPr id="112" name="Oval 11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31</a:t>
            </a:r>
          </a:p>
        </p:txBody>
      </p:sp>
      <p:sp>
        <p:nvSpPr>
          <p:cNvPr id="113" name="Oval 11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30</a:t>
            </a:r>
          </a:p>
        </p:txBody>
      </p:sp>
      <p:sp>
        <p:nvSpPr>
          <p:cNvPr id="114" name="Oval 11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29</a:t>
            </a:r>
          </a:p>
        </p:txBody>
      </p:sp>
      <p:sp>
        <p:nvSpPr>
          <p:cNvPr id="115" name="Oval 11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28</a:t>
            </a:r>
          </a:p>
        </p:txBody>
      </p:sp>
      <p:sp>
        <p:nvSpPr>
          <p:cNvPr id="116" name="Oval 11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27</a:t>
            </a:r>
          </a:p>
        </p:txBody>
      </p:sp>
      <p:sp>
        <p:nvSpPr>
          <p:cNvPr id="117" name="Oval 11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26</a:t>
            </a:r>
          </a:p>
        </p:txBody>
      </p:sp>
      <p:sp>
        <p:nvSpPr>
          <p:cNvPr id="118" name="Oval 11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25</a:t>
            </a:r>
          </a:p>
        </p:txBody>
      </p:sp>
      <p:sp>
        <p:nvSpPr>
          <p:cNvPr id="119" name="Oval 11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24</a:t>
            </a:r>
          </a:p>
        </p:txBody>
      </p:sp>
      <p:sp>
        <p:nvSpPr>
          <p:cNvPr id="120" name="Oval 11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23</a:t>
            </a:r>
          </a:p>
        </p:txBody>
      </p:sp>
      <p:sp>
        <p:nvSpPr>
          <p:cNvPr id="121" name="Oval 12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22</a:t>
            </a:r>
          </a:p>
        </p:txBody>
      </p:sp>
      <p:sp>
        <p:nvSpPr>
          <p:cNvPr id="122" name="Oval 12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21</a:t>
            </a:r>
          </a:p>
        </p:txBody>
      </p:sp>
      <p:sp>
        <p:nvSpPr>
          <p:cNvPr id="123" name="Oval 12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20</a:t>
            </a:r>
          </a:p>
        </p:txBody>
      </p:sp>
      <p:sp>
        <p:nvSpPr>
          <p:cNvPr id="124" name="Oval 12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19</a:t>
            </a:r>
          </a:p>
        </p:txBody>
      </p:sp>
      <p:sp>
        <p:nvSpPr>
          <p:cNvPr id="125" name="Oval 12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18</a:t>
            </a:r>
          </a:p>
        </p:txBody>
      </p:sp>
      <p:sp>
        <p:nvSpPr>
          <p:cNvPr id="126" name="Oval 12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17</a:t>
            </a:r>
          </a:p>
        </p:txBody>
      </p:sp>
      <p:sp>
        <p:nvSpPr>
          <p:cNvPr id="127" name="Oval 12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16</a:t>
            </a:r>
          </a:p>
        </p:txBody>
      </p:sp>
      <p:sp>
        <p:nvSpPr>
          <p:cNvPr id="128" name="Oval 12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15</a:t>
            </a:r>
          </a:p>
        </p:txBody>
      </p:sp>
      <p:sp>
        <p:nvSpPr>
          <p:cNvPr id="129" name="Oval 12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14</a:t>
            </a:r>
          </a:p>
        </p:txBody>
      </p:sp>
      <p:sp>
        <p:nvSpPr>
          <p:cNvPr id="130" name="Oval 12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13</a:t>
            </a:r>
          </a:p>
        </p:txBody>
      </p:sp>
      <p:sp>
        <p:nvSpPr>
          <p:cNvPr id="131" name="Oval 13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12</a:t>
            </a:r>
          </a:p>
        </p:txBody>
      </p:sp>
      <p:sp>
        <p:nvSpPr>
          <p:cNvPr id="132" name="Oval 13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11</a:t>
            </a:r>
          </a:p>
        </p:txBody>
      </p:sp>
      <p:sp>
        <p:nvSpPr>
          <p:cNvPr id="133" name="Oval 13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10</a:t>
            </a:r>
          </a:p>
        </p:txBody>
      </p:sp>
      <p:sp>
        <p:nvSpPr>
          <p:cNvPr id="134" name="Oval 13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9</a:t>
            </a:r>
          </a:p>
        </p:txBody>
      </p:sp>
      <p:sp>
        <p:nvSpPr>
          <p:cNvPr id="135" name="Oval 13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8</a:t>
            </a:r>
          </a:p>
        </p:txBody>
      </p:sp>
      <p:sp>
        <p:nvSpPr>
          <p:cNvPr id="136" name="Oval 13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7</a:t>
            </a:r>
          </a:p>
        </p:txBody>
      </p:sp>
      <p:sp>
        <p:nvSpPr>
          <p:cNvPr id="137" name="Oval 13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</a:t>
            </a:r>
          </a:p>
        </p:txBody>
      </p:sp>
      <p:sp>
        <p:nvSpPr>
          <p:cNvPr id="138" name="Oval 13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139" name="Oval 13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</a:t>
            </a:r>
          </a:p>
        </p:txBody>
      </p:sp>
      <p:sp>
        <p:nvSpPr>
          <p:cNvPr id="140" name="Oval 13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141" name="Oval 14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142" name="Oval 14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143" name="Oval 14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924" tIns="25924" rIns="25924" bIns="25924" rtlCol="0" anchor="ctr"/>
          <a:lstStyle/>
          <a:p>
            <a:pPr algn="ctr"/>
            <a:r>
              <a:rPr lang="tr-TR" sz="2400" b="1" dirty="0">
                <a:solidFill>
                  <a:srgbClr val="FFFF00"/>
                </a:solidFill>
                <a:latin typeface="Comic Sans MS" pitchFamily="66" charset="0"/>
                <a:ea typeface="Segoe UI" pitchFamily="34" charset="0"/>
                <a:cs typeface="Segoe UI" pitchFamily="34" charset="0"/>
              </a:rPr>
              <a:t>Süre bitti</a:t>
            </a:r>
          </a:p>
        </p:txBody>
      </p:sp>
      <p:sp>
        <p:nvSpPr>
          <p:cNvPr id="144" name="Oval 14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08000" rtlCol="0" anchor="ctr"/>
          <a:lstStyle/>
          <a:p>
            <a:pPr algn="ctr"/>
            <a:r>
              <a:rPr lang="tr-TR" sz="1600" b="1" dirty="0">
                <a:solidFill>
                  <a:srgbClr val="FFFF00"/>
                </a:solidFill>
                <a:latin typeface="Comic Sans MS" pitchFamily="66" charset="0"/>
              </a:rPr>
              <a:t>Şimdi cevaplar</a:t>
            </a:r>
          </a:p>
        </p:txBody>
      </p:sp>
      <p:sp>
        <p:nvSpPr>
          <p:cNvPr id="145" name="Oval 14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1600" b="1" dirty="0" smtClean="0">
                <a:solidFill>
                  <a:srgbClr val="FFFF00"/>
                </a:solidFill>
                <a:latin typeface="Comic Sans MS" pitchFamily="66" charset="0"/>
              </a:rPr>
              <a:t>BAŞLA</a:t>
            </a:r>
            <a:endParaRPr lang="tr-TR" sz="1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grpSp>
        <p:nvGrpSpPr>
          <p:cNvPr id="149" name="Grup 148"/>
          <p:cNvGrpSpPr/>
          <p:nvPr/>
        </p:nvGrpSpPr>
        <p:grpSpPr>
          <a:xfrm>
            <a:off x="7304177" y="1029586"/>
            <a:ext cx="1381102" cy="1354323"/>
            <a:chOff x="7353504" y="1349153"/>
            <a:chExt cx="1907400" cy="1872208"/>
          </a:xfrm>
        </p:grpSpPr>
        <p:sp>
          <p:nvSpPr>
            <p:cNvPr id="150" name="Oval 149"/>
            <p:cNvSpPr/>
            <p:nvPr/>
          </p:nvSpPr>
          <p:spPr>
            <a:xfrm>
              <a:off x="7353504" y="1349153"/>
              <a:ext cx="1907400" cy="1872208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FFFFFF"/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sz="2300" b="1" dirty="0">
                <a:solidFill>
                  <a:srgbClr val="FFFF00"/>
                </a:solidFill>
                <a:latin typeface="Comic Sans MS" pitchFamily="66" charset="0"/>
              </a:endParaRPr>
            </a:p>
          </p:txBody>
        </p:sp>
        <p:sp>
          <p:nvSpPr>
            <p:cNvPr id="151" name="WordArt 19"/>
            <p:cNvSpPr>
              <a:spLocks noChangeArrowheads="1" noChangeShapeType="1" noTextEdit="1"/>
            </p:cNvSpPr>
            <p:nvPr/>
          </p:nvSpPr>
          <p:spPr bwMode="auto">
            <a:xfrm rot="6038858">
              <a:off x="7635287" y="1663578"/>
              <a:ext cx="1382044" cy="1225992"/>
            </a:xfrm>
            <a:prstGeom prst="rect">
              <a:avLst/>
            </a:prstGeom>
            <a:noFill/>
            <a:extLst/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Front">
                  <a:rot lat="20639999" lon="20699999" rev="0"/>
                </a:camera>
                <a:lightRig rig="legacyNormal3" dir="l"/>
              </a:scene3d>
              <a:sp3d extrusionH="201600" prstMaterial="legacyPlastic">
                <a:extrusionClr>
                  <a:srgbClr val="FF9966"/>
                </a:extrusionClr>
              </a:sp3d>
            </a:bodyPr>
            <a:lstStyle/>
            <a:p>
              <a:pPr algn="ctr" fontAlgn="auto"/>
              <a:r>
                <a:rPr lang="tr-TR" sz="2600" kern="10" dirty="0">
                  <a:ln w="9525"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atin typeface="Arial Black"/>
                </a:rPr>
                <a:t>?</a:t>
              </a:r>
            </a:p>
          </p:txBody>
        </p:sp>
      </p:grpSp>
      <p:sp>
        <p:nvSpPr>
          <p:cNvPr id="146" name="Oval 145">
            <a:hlinkClick r:id="rId8" action="ppaction://hlinkfile"/>
          </p:cNvPr>
          <p:cNvSpPr/>
          <p:nvPr/>
        </p:nvSpPr>
        <p:spPr>
          <a:xfrm>
            <a:off x="8490065" y="120258"/>
            <a:ext cx="542697" cy="548023"/>
          </a:xfrm>
          <a:prstGeom prst="ellipse">
            <a:avLst/>
          </a:prstGeom>
          <a:solidFill>
            <a:srgbClr val="BC77E3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2198891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3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800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3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8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300"/>
                            </p:stCondLst>
                            <p:childTnLst>
                              <p:par>
                                <p:cTn id="5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800"/>
                            </p:stCondLst>
                            <p:childTnLst>
                              <p:par>
                                <p:cTn id="6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10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A60A"/>
                                      </p:to>
                                    </p:animClr>
                                    <p:set>
                                      <p:cBhvr>
                                        <p:cTn id="84" dur="10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10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0"/>
                            </p:stCondLst>
                            <p:childTnLst>
                              <p:par>
                                <p:cTn id="8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1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000"/>
                            </p:stCondLst>
                            <p:childTnLst>
                              <p:par>
                                <p:cTn id="10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000"/>
                            </p:stCondLst>
                            <p:childTnLst>
                              <p:par>
                                <p:cTn id="10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000"/>
                            </p:stCondLst>
                            <p:childTnLst>
                              <p:par>
                                <p:cTn id="1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8000"/>
                            </p:stCondLst>
                            <p:childTnLst>
                              <p:par>
                                <p:cTn id="1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9000"/>
                            </p:stCondLst>
                            <p:childTnLst>
                              <p:par>
                                <p:cTn id="1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4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5000"/>
                            </p:stCondLst>
                            <p:childTnLst>
                              <p:par>
                                <p:cTn id="14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6000"/>
                            </p:stCondLst>
                            <p:childTnLst>
                              <p:par>
                                <p:cTn id="14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7000"/>
                            </p:stCondLst>
                            <p:childTnLst>
                              <p:par>
                                <p:cTn id="15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8000"/>
                            </p:stCondLst>
                            <p:childTnLst>
                              <p:par>
                                <p:cTn id="15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20000"/>
                            </p:stCondLst>
                            <p:childTnLst>
                              <p:par>
                                <p:cTn id="15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6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22000"/>
                            </p:stCondLst>
                            <p:childTnLst>
                              <p:par>
                                <p:cTn id="16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25000"/>
                            </p:stCondLst>
                            <p:childTnLst>
                              <p:par>
                                <p:cTn id="17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26000"/>
                            </p:stCondLst>
                            <p:childTnLst>
                              <p:par>
                                <p:cTn id="17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27000"/>
                            </p:stCondLst>
                            <p:childTnLst>
                              <p:par>
                                <p:cTn id="18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8000"/>
                            </p:stCondLst>
                            <p:childTnLst>
                              <p:par>
                                <p:cTn id="18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29000"/>
                            </p:stCondLst>
                            <p:childTnLst>
                              <p:par>
                                <p:cTn id="18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30000"/>
                            </p:stCondLst>
                            <p:childTnLst>
                              <p:par>
                                <p:cTn id="18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31000"/>
                            </p:stCondLst>
                            <p:childTnLst>
                              <p:par>
                                <p:cTn id="19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32000"/>
                            </p:stCondLst>
                            <p:childTnLst>
                              <p:par>
                                <p:cTn id="19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33000"/>
                            </p:stCondLst>
                            <p:childTnLst>
                              <p:par>
                                <p:cTn id="19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34000"/>
                            </p:stCondLst>
                            <p:childTnLst>
                              <p:par>
                                <p:cTn id="20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35000"/>
                            </p:stCondLst>
                            <p:childTnLst>
                              <p:par>
                                <p:cTn id="20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0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37000"/>
                            </p:stCondLst>
                            <p:childTnLst>
                              <p:par>
                                <p:cTn id="21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38000"/>
                            </p:stCondLst>
                            <p:childTnLst>
                              <p:par>
                                <p:cTn id="21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39000"/>
                            </p:stCondLst>
                            <p:childTnLst>
                              <p:par>
                                <p:cTn id="21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40000"/>
                            </p:stCondLst>
                            <p:childTnLst>
                              <p:par>
                                <p:cTn id="21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41000"/>
                            </p:stCondLst>
                            <p:childTnLst>
                              <p:par>
                                <p:cTn id="22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42000"/>
                            </p:stCondLst>
                            <p:childTnLst>
                              <p:par>
                                <p:cTn id="22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43000"/>
                            </p:stCondLst>
                            <p:childTnLst>
                              <p:par>
                                <p:cTn id="22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44000"/>
                            </p:stCondLst>
                            <p:childTnLst>
                              <p:par>
                                <p:cTn id="23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45000"/>
                            </p:stCondLst>
                            <p:childTnLst>
                              <p:par>
                                <p:cTn id="23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46000"/>
                            </p:stCondLst>
                            <p:childTnLst>
                              <p:par>
                                <p:cTn id="23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47000"/>
                            </p:stCondLst>
                            <p:childTnLst>
                              <p:par>
                                <p:cTn id="24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48000"/>
                            </p:stCondLst>
                            <p:childTnLst>
                              <p:par>
                                <p:cTn id="24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49000"/>
                            </p:stCondLst>
                            <p:childTnLst>
                              <p:par>
                                <p:cTn id="24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50000"/>
                            </p:stCondLst>
                            <p:childTnLst>
                              <p:par>
                                <p:cTn id="24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51000"/>
                            </p:stCondLst>
                            <p:childTnLst>
                              <p:par>
                                <p:cTn id="25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52000"/>
                            </p:stCondLst>
                            <p:childTnLst>
                              <p:par>
                                <p:cTn id="25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>
                            <p:stCondLst>
                              <p:cond delay="53000"/>
                            </p:stCondLst>
                            <p:childTnLst>
                              <p:par>
                                <p:cTn id="25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54000"/>
                            </p:stCondLst>
                            <p:childTnLst>
                              <p:par>
                                <p:cTn id="26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55000"/>
                            </p:stCondLst>
                            <p:childTnLst>
                              <p:par>
                                <p:cTn id="26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>
                            <p:stCondLst>
                              <p:cond delay="56000"/>
                            </p:stCondLst>
                            <p:childTnLst>
                              <p:par>
                                <p:cTn id="26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9" fill="hold">
                            <p:stCondLst>
                              <p:cond delay="57000"/>
                            </p:stCondLst>
                            <p:childTnLst>
                              <p:par>
                                <p:cTn id="27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58000"/>
                            </p:stCondLst>
                            <p:childTnLst>
                              <p:par>
                                <p:cTn id="27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>
                            <p:stCondLst>
                              <p:cond delay="59000"/>
                            </p:stCondLst>
                            <p:childTnLst>
                              <p:par>
                                <p:cTn id="27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5"/>
                  </p:tgtEl>
                </p:cond>
              </p:nextCondLst>
            </p:seq>
          </p:childTnLst>
        </p:cTn>
      </p:par>
    </p:tnLst>
    <p:bldLst>
      <p:bldP spid="19" grpId="0" animBg="1"/>
      <p:bldP spid="18" grpId="0" animBg="1"/>
      <p:bldP spid="331" grpId="0" animBg="1"/>
      <p:bldP spid="333" grpId="0" animBg="1"/>
      <p:bldP spid="334" grpId="0" animBg="1"/>
      <p:bldP spid="335" grpId="0" animBg="1"/>
      <p:bldP spid="2" grpId="0"/>
      <p:bldP spid="195" grpId="0" animBg="1"/>
      <p:bldP spid="17" grpId="0" animBg="1"/>
      <p:bldP spid="336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5" grpId="1" animBg="1"/>
      <p:bldP spid="145" grpId="2" animBg="1"/>
      <p:bldP spid="14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AutoShape 25"/>
          <p:cNvSpPr>
            <a:spLocks noChangeArrowheads="1"/>
          </p:cNvSpPr>
          <p:nvPr/>
        </p:nvSpPr>
        <p:spPr bwMode="auto">
          <a:xfrm>
            <a:off x="5041207" y="3629639"/>
            <a:ext cx="3595128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400" dirty="0"/>
              <a:t>2 – 4</a:t>
            </a:r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18" name="AutoShape 25"/>
          <p:cNvSpPr>
            <a:spLocks noChangeArrowheads="1"/>
          </p:cNvSpPr>
          <p:nvPr/>
        </p:nvSpPr>
        <p:spPr bwMode="auto">
          <a:xfrm>
            <a:off x="5037415" y="2766282"/>
            <a:ext cx="3579132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400" dirty="0"/>
              <a:t>2 - 3</a:t>
            </a:r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331" name="AutoShape 25"/>
          <p:cNvSpPr>
            <a:spLocks noChangeArrowheads="1"/>
          </p:cNvSpPr>
          <p:nvPr/>
        </p:nvSpPr>
        <p:spPr bwMode="auto">
          <a:xfrm>
            <a:off x="560645" y="306977"/>
            <a:ext cx="8075690" cy="2076932"/>
          </a:xfrm>
          <a:prstGeom prst="flowChartTerminator">
            <a:avLst/>
          </a:prstGeom>
          <a:gradFill flip="none" rotWithShape="1">
            <a:gsLst>
              <a:gs pos="0">
                <a:srgbClr val="000000"/>
              </a:gs>
              <a:gs pos="49000">
                <a:srgbClr val="002060">
                  <a:lumMod val="100000"/>
                </a:srgbClr>
              </a:gs>
              <a:gs pos="50000">
                <a:srgbClr val="002060"/>
              </a:gs>
              <a:gs pos="98000">
                <a:srgbClr val="000000"/>
              </a:gs>
            </a:gsLst>
            <a:lin ang="5400000" scaled="0"/>
            <a:tileRect/>
          </a:gra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155546" tIns="40522" rIns="1140668" bIns="40522" anchor="ctr"/>
          <a:lstStyle/>
          <a:p>
            <a:endParaRPr lang="tr-TR" sz="1400" dirty="0">
              <a:solidFill>
                <a:schemeClr val="tx1"/>
              </a:solidFill>
            </a:endParaRPr>
          </a:p>
        </p:txBody>
      </p:sp>
      <p:sp>
        <p:nvSpPr>
          <p:cNvPr id="333" name="AutoShape 25"/>
          <p:cNvSpPr>
            <a:spLocks noChangeArrowheads="1"/>
          </p:cNvSpPr>
          <p:nvPr/>
        </p:nvSpPr>
        <p:spPr bwMode="auto">
          <a:xfrm>
            <a:off x="879763" y="2766282"/>
            <a:ext cx="3718727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400" dirty="0"/>
              <a:t>1 – 2</a:t>
            </a:r>
            <a:endParaRPr lang="tr-TR" sz="1400" dirty="0">
              <a:solidFill>
                <a:srgbClr val="FFFFFF"/>
              </a:solidFill>
            </a:endParaRPr>
          </a:p>
        </p:txBody>
      </p:sp>
      <p:sp>
        <p:nvSpPr>
          <p:cNvPr id="334" name="Oval 333"/>
          <p:cNvSpPr/>
          <p:nvPr/>
        </p:nvSpPr>
        <p:spPr>
          <a:xfrm>
            <a:off x="817585" y="2806290"/>
            <a:ext cx="543185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A</a:t>
            </a:r>
          </a:p>
        </p:txBody>
      </p:sp>
      <p:sp>
        <p:nvSpPr>
          <p:cNvPr id="335" name="Oval 334"/>
          <p:cNvSpPr/>
          <p:nvPr/>
        </p:nvSpPr>
        <p:spPr>
          <a:xfrm>
            <a:off x="4965408" y="2806290"/>
            <a:ext cx="542696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B</a:t>
            </a:r>
          </a:p>
        </p:txBody>
      </p:sp>
      <p:sp>
        <p:nvSpPr>
          <p:cNvPr id="2" name="Dikdörtgen 1"/>
          <p:cNvSpPr/>
          <p:nvPr/>
        </p:nvSpPr>
        <p:spPr>
          <a:xfrm>
            <a:off x="1575331" y="539587"/>
            <a:ext cx="5904656" cy="1805384"/>
          </a:xfrm>
          <a:prstGeom prst="rect">
            <a:avLst/>
          </a:prstGeom>
        </p:spPr>
        <p:txBody>
          <a:bodyPr wrap="square" lIns="81043" tIns="40522" rIns="81043" bIns="40522">
            <a:spAutoFit/>
          </a:bodyPr>
          <a:lstStyle/>
          <a:p>
            <a:r>
              <a:rPr lang="tr-TR" sz="1600" dirty="0">
                <a:solidFill>
                  <a:schemeClr val="bg1"/>
                </a:solidFill>
              </a:rPr>
              <a:t> (1) Onunla en son iki yıl önce görüşmüştük. (2) Zaman onun yüzünde pek değişiklik </a:t>
            </a:r>
            <a:r>
              <a:rPr lang="tr-TR" sz="1600" dirty="0" smtClean="0">
                <a:solidFill>
                  <a:schemeClr val="bg1"/>
                </a:solidFill>
              </a:rPr>
              <a:t>yapmamıştı</a:t>
            </a:r>
            <a:r>
              <a:rPr lang="tr-TR" sz="1600" dirty="0">
                <a:solidFill>
                  <a:schemeClr val="bg1"/>
                </a:solidFill>
              </a:rPr>
              <a:t>. (3) Ama saçlarındaki aklar, çektiği sıkıntıları gösteriyor. (4) Yine de iki yıl önceki kadar neşeli olduğunu fark ettim. </a:t>
            </a:r>
            <a:endParaRPr lang="tr-TR" sz="1600" dirty="0" smtClean="0">
              <a:solidFill>
                <a:schemeClr val="bg1"/>
              </a:solidFill>
            </a:endParaRPr>
          </a:p>
          <a:p>
            <a:r>
              <a:rPr lang="tr-TR" sz="1600" dirty="0" smtClean="0">
                <a:solidFill>
                  <a:srgbClr val="FF9900"/>
                </a:solidFill>
              </a:rPr>
              <a:t>Bu </a:t>
            </a:r>
            <a:r>
              <a:rPr lang="tr-TR" sz="1600" dirty="0">
                <a:solidFill>
                  <a:srgbClr val="FF9900"/>
                </a:solidFill>
              </a:rPr>
              <a:t>parçadaki numaralanmış cümlelerin hangi ikisinde birleşik çekimli eylem kullanılmıştır?</a:t>
            </a:r>
          </a:p>
          <a:p>
            <a:endParaRPr lang="tr-TR" sz="1600" dirty="0">
              <a:solidFill>
                <a:srgbClr val="FFC000"/>
              </a:solidFill>
            </a:endParaRPr>
          </a:p>
        </p:txBody>
      </p:sp>
      <p:sp>
        <p:nvSpPr>
          <p:cNvPr id="195" name="Oval 194"/>
          <p:cNvSpPr/>
          <p:nvPr/>
        </p:nvSpPr>
        <p:spPr>
          <a:xfrm>
            <a:off x="4965408" y="3669446"/>
            <a:ext cx="542697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D</a:t>
            </a:r>
          </a:p>
        </p:txBody>
      </p:sp>
      <p:sp>
        <p:nvSpPr>
          <p:cNvPr id="17" name="AutoShape 25"/>
          <p:cNvSpPr>
            <a:spLocks noChangeArrowheads="1"/>
          </p:cNvSpPr>
          <p:nvPr/>
        </p:nvSpPr>
        <p:spPr bwMode="auto">
          <a:xfrm>
            <a:off x="879763" y="3629639"/>
            <a:ext cx="3718727" cy="627636"/>
          </a:xfrm>
          <a:custGeom>
            <a:avLst/>
            <a:gdLst>
              <a:gd name="connsiteX0" fmla="*/ 3475 w 21600"/>
              <a:gd name="connsiteY0" fmla="*/ 0 h 21600"/>
              <a:gd name="connsiteX1" fmla="*/ 18125 w 21600"/>
              <a:gd name="connsiteY1" fmla="*/ 0 h 21600"/>
              <a:gd name="connsiteX2" fmla="*/ 21600 w 21600"/>
              <a:gd name="connsiteY2" fmla="*/ 10800 h 21600"/>
              <a:gd name="connsiteX3" fmla="*/ 18125 w 21600"/>
              <a:gd name="connsiteY3" fmla="*/ 21600 h 21600"/>
              <a:gd name="connsiteX4" fmla="*/ 3475 w 21600"/>
              <a:gd name="connsiteY4" fmla="*/ 21600 h 21600"/>
              <a:gd name="connsiteX5" fmla="*/ 0 w 21600"/>
              <a:gd name="connsiteY5" fmla="*/ 10800 h 21600"/>
              <a:gd name="connsiteX6" fmla="*/ 3475 w 21600"/>
              <a:gd name="connsiteY6" fmla="*/ 0 h 21600"/>
              <a:gd name="connsiteX0" fmla="*/ 3475 w 20763"/>
              <a:gd name="connsiteY0" fmla="*/ 0 h 21600"/>
              <a:gd name="connsiteX1" fmla="*/ 18125 w 20763"/>
              <a:gd name="connsiteY1" fmla="*/ 0 h 21600"/>
              <a:gd name="connsiteX2" fmla="*/ 20763 w 20763"/>
              <a:gd name="connsiteY2" fmla="*/ 10354 h 21600"/>
              <a:gd name="connsiteX3" fmla="*/ 18125 w 20763"/>
              <a:gd name="connsiteY3" fmla="*/ 21600 h 21600"/>
              <a:gd name="connsiteX4" fmla="*/ 3475 w 20763"/>
              <a:gd name="connsiteY4" fmla="*/ 21600 h 21600"/>
              <a:gd name="connsiteX5" fmla="*/ 0 w 20763"/>
              <a:gd name="connsiteY5" fmla="*/ 10800 h 21600"/>
              <a:gd name="connsiteX6" fmla="*/ 3475 w 20763"/>
              <a:gd name="connsiteY6" fmla="*/ 0 h 21600"/>
              <a:gd name="connsiteX0" fmla="*/ 2917 w 20205"/>
              <a:gd name="connsiteY0" fmla="*/ 0 h 21600"/>
              <a:gd name="connsiteX1" fmla="*/ 17567 w 20205"/>
              <a:gd name="connsiteY1" fmla="*/ 0 h 21600"/>
              <a:gd name="connsiteX2" fmla="*/ 20205 w 20205"/>
              <a:gd name="connsiteY2" fmla="*/ 10354 h 21600"/>
              <a:gd name="connsiteX3" fmla="*/ 17567 w 20205"/>
              <a:gd name="connsiteY3" fmla="*/ 21600 h 21600"/>
              <a:gd name="connsiteX4" fmla="*/ 2917 w 20205"/>
              <a:gd name="connsiteY4" fmla="*/ 21600 h 21600"/>
              <a:gd name="connsiteX5" fmla="*/ 0 w 20205"/>
              <a:gd name="connsiteY5" fmla="*/ 11023 h 21600"/>
              <a:gd name="connsiteX6" fmla="*/ 2917 w 20205"/>
              <a:gd name="connsiteY6" fmla="*/ 0 h 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05" h="21600">
                <a:moveTo>
                  <a:pt x="2917" y="0"/>
                </a:moveTo>
                <a:lnTo>
                  <a:pt x="17567" y="0"/>
                </a:lnTo>
                <a:cubicBezTo>
                  <a:pt x="19486" y="0"/>
                  <a:pt x="20205" y="4389"/>
                  <a:pt x="20205" y="10354"/>
                </a:cubicBezTo>
                <a:cubicBezTo>
                  <a:pt x="20205" y="16319"/>
                  <a:pt x="19486" y="21600"/>
                  <a:pt x="17567" y="21600"/>
                </a:cubicBezTo>
                <a:lnTo>
                  <a:pt x="2917" y="21600"/>
                </a:lnTo>
                <a:cubicBezTo>
                  <a:pt x="998" y="21600"/>
                  <a:pt x="0" y="16988"/>
                  <a:pt x="0" y="11023"/>
                </a:cubicBezTo>
                <a:cubicBezTo>
                  <a:pt x="0" y="5058"/>
                  <a:pt x="998" y="0"/>
                  <a:pt x="2917" y="0"/>
                </a:cubicBezTo>
                <a:close/>
              </a:path>
            </a:pathLst>
          </a:custGeom>
          <a:solidFill>
            <a:srgbClr val="0000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574322" tIns="40522" rIns="81043" bIns="40522" anchor="ctr"/>
          <a:lstStyle/>
          <a:p>
            <a:pPr marL="246928" indent="-246928"/>
            <a:r>
              <a:rPr lang="tr-TR" sz="1600" dirty="0"/>
              <a:t>1 - 3</a:t>
            </a:r>
            <a:endParaRPr lang="tr-TR" sz="1600" dirty="0">
              <a:solidFill>
                <a:srgbClr val="FFFFFF"/>
              </a:solidFill>
            </a:endParaRPr>
          </a:p>
        </p:txBody>
      </p:sp>
      <p:sp>
        <p:nvSpPr>
          <p:cNvPr id="336" name="Oval 335"/>
          <p:cNvSpPr/>
          <p:nvPr/>
        </p:nvSpPr>
        <p:spPr>
          <a:xfrm>
            <a:off x="814345" y="3656109"/>
            <a:ext cx="546425" cy="548023"/>
          </a:xfrm>
          <a:prstGeom prst="ellipse">
            <a:avLst/>
          </a:prstGeom>
          <a:solidFill>
            <a:srgbClr val="FFFF00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C</a:t>
            </a:r>
          </a:p>
        </p:txBody>
      </p:sp>
      <p:grpSp>
        <p:nvGrpSpPr>
          <p:cNvPr id="3" name="Grup 2"/>
          <p:cNvGrpSpPr/>
          <p:nvPr/>
        </p:nvGrpSpPr>
        <p:grpSpPr>
          <a:xfrm>
            <a:off x="266197" y="152463"/>
            <a:ext cx="1227132" cy="1354443"/>
            <a:chOff x="266197" y="152463"/>
            <a:chExt cx="1227132" cy="1354443"/>
          </a:xfrm>
        </p:grpSpPr>
        <p:pic>
          <p:nvPicPr>
            <p:cNvPr id="20" name="Resim 1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 bwMode="auto">
            <a:xfrm>
              <a:off x="266197" y="152463"/>
              <a:ext cx="1227132" cy="135444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1" name="Dikdörtgen 20"/>
            <p:cNvSpPr/>
            <p:nvPr/>
          </p:nvSpPr>
          <p:spPr>
            <a:xfrm>
              <a:off x="360339" y="703850"/>
              <a:ext cx="1000431" cy="574278"/>
            </a:xfrm>
            <a:prstGeom prst="rect">
              <a:avLst/>
            </a:prstGeom>
          </p:spPr>
          <p:txBody>
            <a:bodyPr wrap="square" lIns="81043" tIns="40522" rIns="81043" bIns="40522">
              <a:spAutoFit/>
            </a:bodyPr>
            <a:lstStyle/>
            <a:p>
              <a:pPr algn="ctr"/>
              <a:r>
                <a:rPr lang="tr-TR" sz="1600" b="1" i="1" dirty="0" smtClean="0">
                  <a:solidFill>
                    <a:srgbClr val="7030A0"/>
                  </a:solidFill>
                  <a:latin typeface="Comic Sans MS" panose="030F0702030302020204" pitchFamily="66" charset="0"/>
                </a:rPr>
                <a:t>TÜRKÇE </a:t>
              </a:r>
            </a:p>
            <a:p>
              <a:pPr algn="ctr"/>
              <a:r>
                <a:rPr lang="tr-TR" sz="1600" b="1" i="1" dirty="0" smtClean="0">
                  <a:solidFill>
                    <a:srgbClr val="7030A0"/>
                  </a:solidFill>
                  <a:latin typeface="Comic Sans MS" panose="030F0702030302020204" pitchFamily="66" charset="0"/>
                </a:rPr>
                <a:t>3</a:t>
              </a:r>
              <a:endParaRPr lang="tr-TR" sz="1600" dirty="0">
                <a:solidFill>
                  <a:srgbClr val="7030A0"/>
                </a:solidFill>
                <a:latin typeface="Comic Sans MS" panose="030F0702030302020204" pitchFamily="66" charset="0"/>
              </a:endParaRPr>
            </a:p>
          </p:txBody>
        </p:sp>
      </p:grpSp>
      <p:sp>
        <p:nvSpPr>
          <p:cNvPr id="82" name="Oval 8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83" name="Oval 8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60</a:t>
            </a:r>
          </a:p>
        </p:txBody>
      </p:sp>
      <p:sp>
        <p:nvSpPr>
          <p:cNvPr id="84" name="Oval 8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59</a:t>
            </a:r>
          </a:p>
        </p:txBody>
      </p:sp>
      <p:sp>
        <p:nvSpPr>
          <p:cNvPr id="85" name="Oval 8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58</a:t>
            </a:r>
          </a:p>
        </p:txBody>
      </p:sp>
      <p:sp>
        <p:nvSpPr>
          <p:cNvPr id="86" name="Oval 8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57</a:t>
            </a:r>
          </a:p>
        </p:txBody>
      </p:sp>
      <p:sp>
        <p:nvSpPr>
          <p:cNvPr id="87" name="Oval 8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56</a:t>
            </a:r>
          </a:p>
        </p:txBody>
      </p:sp>
      <p:sp>
        <p:nvSpPr>
          <p:cNvPr id="88" name="Oval 8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55</a:t>
            </a:r>
          </a:p>
        </p:txBody>
      </p:sp>
      <p:sp>
        <p:nvSpPr>
          <p:cNvPr id="89" name="Oval 8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54</a:t>
            </a:r>
          </a:p>
        </p:txBody>
      </p:sp>
      <p:sp>
        <p:nvSpPr>
          <p:cNvPr id="90" name="Oval 8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53</a:t>
            </a:r>
          </a:p>
        </p:txBody>
      </p:sp>
      <p:sp>
        <p:nvSpPr>
          <p:cNvPr id="91" name="Oval 9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52</a:t>
            </a:r>
          </a:p>
        </p:txBody>
      </p:sp>
      <p:sp>
        <p:nvSpPr>
          <p:cNvPr id="92" name="Oval 9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51</a:t>
            </a:r>
          </a:p>
        </p:txBody>
      </p:sp>
      <p:sp>
        <p:nvSpPr>
          <p:cNvPr id="93" name="Oval 9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50</a:t>
            </a:r>
          </a:p>
        </p:txBody>
      </p:sp>
      <p:sp>
        <p:nvSpPr>
          <p:cNvPr id="94" name="Oval 9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49</a:t>
            </a:r>
          </a:p>
        </p:txBody>
      </p:sp>
      <p:sp>
        <p:nvSpPr>
          <p:cNvPr id="95" name="Oval 9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48</a:t>
            </a:r>
          </a:p>
        </p:txBody>
      </p:sp>
      <p:sp>
        <p:nvSpPr>
          <p:cNvPr id="96" name="Oval 9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47</a:t>
            </a:r>
          </a:p>
        </p:txBody>
      </p:sp>
      <p:sp>
        <p:nvSpPr>
          <p:cNvPr id="97" name="Oval 9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46</a:t>
            </a:r>
          </a:p>
        </p:txBody>
      </p:sp>
      <p:sp>
        <p:nvSpPr>
          <p:cNvPr id="98" name="Oval 9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45</a:t>
            </a:r>
          </a:p>
        </p:txBody>
      </p:sp>
      <p:sp>
        <p:nvSpPr>
          <p:cNvPr id="99" name="Oval 9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44</a:t>
            </a:r>
          </a:p>
        </p:txBody>
      </p:sp>
      <p:sp>
        <p:nvSpPr>
          <p:cNvPr id="100" name="Oval 9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43</a:t>
            </a:r>
          </a:p>
        </p:txBody>
      </p:sp>
      <p:sp>
        <p:nvSpPr>
          <p:cNvPr id="101" name="Oval 10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42</a:t>
            </a:r>
          </a:p>
        </p:txBody>
      </p:sp>
      <p:sp>
        <p:nvSpPr>
          <p:cNvPr id="102" name="Oval 10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41</a:t>
            </a:r>
          </a:p>
        </p:txBody>
      </p:sp>
      <p:sp>
        <p:nvSpPr>
          <p:cNvPr id="103" name="Oval 10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40</a:t>
            </a:r>
          </a:p>
        </p:txBody>
      </p:sp>
      <p:sp>
        <p:nvSpPr>
          <p:cNvPr id="104" name="Oval 10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39</a:t>
            </a:r>
          </a:p>
        </p:txBody>
      </p:sp>
      <p:sp>
        <p:nvSpPr>
          <p:cNvPr id="105" name="Oval 10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38</a:t>
            </a:r>
          </a:p>
        </p:txBody>
      </p:sp>
      <p:sp>
        <p:nvSpPr>
          <p:cNvPr id="106" name="Oval 10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37</a:t>
            </a:r>
          </a:p>
        </p:txBody>
      </p:sp>
      <p:sp>
        <p:nvSpPr>
          <p:cNvPr id="107" name="Oval 10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36</a:t>
            </a:r>
          </a:p>
        </p:txBody>
      </p:sp>
      <p:sp>
        <p:nvSpPr>
          <p:cNvPr id="108" name="Oval 10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35</a:t>
            </a:r>
          </a:p>
        </p:txBody>
      </p:sp>
      <p:sp>
        <p:nvSpPr>
          <p:cNvPr id="109" name="Oval 10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34</a:t>
            </a:r>
          </a:p>
        </p:txBody>
      </p:sp>
      <p:sp>
        <p:nvSpPr>
          <p:cNvPr id="110" name="Oval 10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33</a:t>
            </a:r>
          </a:p>
        </p:txBody>
      </p:sp>
      <p:sp>
        <p:nvSpPr>
          <p:cNvPr id="111" name="Oval 11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32</a:t>
            </a:r>
          </a:p>
        </p:txBody>
      </p:sp>
      <p:sp>
        <p:nvSpPr>
          <p:cNvPr id="112" name="Oval 11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31</a:t>
            </a:r>
          </a:p>
        </p:txBody>
      </p:sp>
      <p:sp>
        <p:nvSpPr>
          <p:cNvPr id="113" name="Oval 11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30</a:t>
            </a:r>
          </a:p>
        </p:txBody>
      </p:sp>
      <p:sp>
        <p:nvSpPr>
          <p:cNvPr id="114" name="Oval 11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29</a:t>
            </a:r>
          </a:p>
        </p:txBody>
      </p:sp>
      <p:sp>
        <p:nvSpPr>
          <p:cNvPr id="115" name="Oval 11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28</a:t>
            </a:r>
          </a:p>
        </p:txBody>
      </p:sp>
      <p:sp>
        <p:nvSpPr>
          <p:cNvPr id="116" name="Oval 11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27</a:t>
            </a:r>
          </a:p>
        </p:txBody>
      </p:sp>
      <p:sp>
        <p:nvSpPr>
          <p:cNvPr id="117" name="Oval 11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26</a:t>
            </a:r>
          </a:p>
        </p:txBody>
      </p:sp>
      <p:sp>
        <p:nvSpPr>
          <p:cNvPr id="118" name="Oval 11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25</a:t>
            </a:r>
          </a:p>
        </p:txBody>
      </p:sp>
      <p:sp>
        <p:nvSpPr>
          <p:cNvPr id="119" name="Oval 11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24</a:t>
            </a:r>
          </a:p>
        </p:txBody>
      </p:sp>
      <p:sp>
        <p:nvSpPr>
          <p:cNvPr id="120" name="Oval 11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23</a:t>
            </a:r>
          </a:p>
        </p:txBody>
      </p:sp>
      <p:sp>
        <p:nvSpPr>
          <p:cNvPr id="121" name="Oval 12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22</a:t>
            </a:r>
          </a:p>
        </p:txBody>
      </p:sp>
      <p:sp>
        <p:nvSpPr>
          <p:cNvPr id="122" name="Oval 12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21</a:t>
            </a:r>
          </a:p>
        </p:txBody>
      </p:sp>
      <p:sp>
        <p:nvSpPr>
          <p:cNvPr id="123" name="Oval 12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20</a:t>
            </a:r>
          </a:p>
        </p:txBody>
      </p:sp>
      <p:sp>
        <p:nvSpPr>
          <p:cNvPr id="124" name="Oval 12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19</a:t>
            </a:r>
          </a:p>
        </p:txBody>
      </p:sp>
      <p:sp>
        <p:nvSpPr>
          <p:cNvPr id="125" name="Oval 12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18</a:t>
            </a:r>
          </a:p>
        </p:txBody>
      </p:sp>
      <p:sp>
        <p:nvSpPr>
          <p:cNvPr id="126" name="Oval 12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17</a:t>
            </a:r>
          </a:p>
        </p:txBody>
      </p:sp>
      <p:sp>
        <p:nvSpPr>
          <p:cNvPr id="127" name="Oval 12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16</a:t>
            </a:r>
          </a:p>
        </p:txBody>
      </p:sp>
      <p:sp>
        <p:nvSpPr>
          <p:cNvPr id="128" name="Oval 12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15</a:t>
            </a:r>
          </a:p>
        </p:txBody>
      </p:sp>
      <p:sp>
        <p:nvSpPr>
          <p:cNvPr id="129" name="Oval 12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14</a:t>
            </a:r>
          </a:p>
        </p:txBody>
      </p:sp>
      <p:sp>
        <p:nvSpPr>
          <p:cNvPr id="130" name="Oval 12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13</a:t>
            </a:r>
          </a:p>
        </p:txBody>
      </p:sp>
      <p:sp>
        <p:nvSpPr>
          <p:cNvPr id="131" name="Oval 13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12</a:t>
            </a:r>
          </a:p>
        </p:txBody>
      </p:sp>
      <p:sp>
        <p:nvSpPr>
          <p:cNvPr id="132" name="Oval 13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11</a:t>
            </a:r>
          </a:p>
        </p:txBody>
      </p:sp>
      <p:sp>
        <p:nvSpPr>
          <p:cNvPr id="133" name="Oval 13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10</a:t>
            </a:r>
          </a:p>
        </p:txBody>
      </p:sp>
      <p:sp>
        <p:nvSpPr>
          <p:cNvPr id="134" name="Oval 13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9</a:t>
            </a:r>
          </a:p>
        </p:txBody>
      </p:sp>
      <p:sp>
        <p:nvSpPr>
          <p:cNvPr id="135" name="Oval 13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8</a:t>
            </a:r>
          </a:p>
        </p:txBody>
      </p:sp>
      <p:sp>
        <p:nvSpPr>
          <p:cNvPr id="136" name="Oval 135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7</a:t>
            </a:r>
          </a:p>
        </p:txBody>
      </p:sp>
      <p:sp>
        <p:nvSpPr>
          <p:cNvPr id="137" name="Oval 136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6</a:t>
            </a:r>
          </a:p>
        </p:txBody>
      </p:sp>
      <p:sp>
        <p:nvSpPr>
          <p:cNvPr id="138" name="Oval 137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139" name="Oval 138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4</a:t>
            </a:r>
          </a:p>
        </p:txBody>
      </p:sp>
      <p:sp>
        <p:nvSpPr>
          <p:cNvPr id="140" name="Oval 139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141" name="Oval 140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142" name="Oval 141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4300" b="1" dirty="0">
                <a:solidFill>
                  <a:srgbClr val="FFFF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143" name="Oval 142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924" tIns="25924" rIns="25924" bIns="25924" rtlCol="0" anchor="ctr"/>
          <a:lstStyle/>
          <a:p>
            <a:pPr algn="ctr"/>
            <a:r>
              <a:rPr lang="tr-TR" sz="2400" b="1" dirty="0">
                <a:solidFill>
                  <a:srgbClr val="FFFF00"/>
                </a:solidFill>
                <a:latin typeface="Comic Sans MS" pitchFamily="66" charset="0"/>
                <a:ea typeface="Segoe UI" pitchFamily="34" charset="0"/>
                <a:cs typeface="Segoe UI" pitchFamily="34" charset="0"/>
              </a:rPr>
              <a:t>Süre bitti</a:t>
            </a:r>
          </a:p>
        </p:txBody>
      </p:sp>
      <p:sp>
        <p:nvSpPr>
          <p:cNvPr id="144" name="Oval 143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08000" rtlCol="0" anchor="ctr"/>
          <a:lstStyle/>
          <a:p>
            <a:pPr algn="ctr"/>
            <a:r>
              <a:rPr lang="tr-TR" sz="1600" b="1" dirty="0">
                <a:solidFill>
                  <a:srgbClr val="FFFF00"/>
                </a:solidFill>
                <a:latin typeface="Comic Sans MS" pitchFamily="66" charset="0"/>
              </a:rPr>
              <a:t>Şimdi cevaplar</a:t>
            </a:r>
          </a:p>
        </p:txBody>
      </p:sp>
      <p:sp>
        <p:nvSpPr>
          <p:cNvPr id="145" name="Oval 144"/>
          <p:cNvSpPr/>
          <p:nvPr/>
        </p:nvSpPr>
        <p:spPr>
          <a:xfrm>
            <a:off x="7304177" y="1029586"/>
            <a:ext cx="1381102" cy="1354323"/>
          </a:xfrm>
          <a:prstGeom prst="ellipse">
            <a:avLst/>
          </a:prstGeom>
          <a:solidFill>
            <a:srgbClr val="000000"/>
          </a:solidFill>
          <a:ln w="38100">
            <a:solidFill>
              <a:srgbClr val="FFFF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r>
              <a:rPr lang="tr-TR" sz="1600" b="1" dirty="0" smtClean="0">
                <a:solidFill>
                  <a:srgbClr val="FFFF00"/>
                </a:solidFill>
                <a:latin typeface="Comic Sans MS" pitchFamily="66" charset="0"/>
              </a:rPr>
              <a:t>BAŞLA</a:t>
            </a:r>
            <a:endParaRPr lang="tr-TR" sz="1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grpSp>
        <p:nvGrpSpPr>
          <p:cNvPr id="149" name="Grup 148"/>
          <p:cNvGrpSpPr/>
          <p:nvPr/>
        </p:nvGrpSpPr>
        <p:grpSpPr>
          <a:xfrm>
            <a:off x="7304177" y="1029586"/>
            <a:ext cx="1381102" cy="1354323"/>
            <a:chOff x="7353504" y="1349153"/>
            <a:chExt cx="1907400" cy="1872208"/>
          </a:xfrm>
        </p:grpSpPr>
        <p:sp>
          <p:nvSpPr>
            <p:cNvPr id="150" name="Oval 149"/>
            <p:cNvSpPr/>
            <p:nvPr/>
          </p:nvSpPr>
          <p:spPr>
            <a:xfrm>
              <a:off x="7353504" y="1349153"/>
              <a:ext cx="1907400" cy="1872208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FFFFFF"/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sz="2300" b="1" dirty="0">
                <a:solidFill>
                  <a:srgbClr val="FFFF00"/>
                </a:solidFill>
                <a:latin typeface="Comic Sans MS" pitchFamily="66" charset="0"/>
              </a:endParaRPr>
            </a:p>
          </p:txBody>
        </p:sp>
        <p:sp>
          <p:nvSpPr>
            <p:cNvPr id="151" name="WordArt 19"/>
            <p:cNvSpPr>
              <a:spLocks noChangeArrowheads="1" noChangeShapeType="1" noTextEdit="1"/>
            </p:cNvSpPr>
            <p:nvPr/>
          </p:nvSpPr>
          <p:spPr bwMode="auto">
            <a:xfrm rot="6038858">
              <a:off x="7635287" y="1663578"/>
              <a:ext cx="1382044" cy="1225992"/>
            </a:xfrm>
            <a:prstGeom prst="rect">
              <a:avLst/>
            </a:prstGeom>
            <a:noFill/>
            <a:extLst/>
          </p:spPr>
          <p:txBody>
            <a:bodyPr vert="wordArtVert"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Front">
                  <a:rot lat="20639999" lon="20699999" rev="0"/>
                </a:camera>
                <a:lightRig rig="legacyNormal3" dir="l"/>
              </a:scene3d>
              <a:sp3d extrusionH="201600" prstMaterial="legacyPlastic">
                <a:extrusionClr>
                  <a:srgbClr val="FF9966"/>
                </a:extrusionClr>
              </a:sp3d>
            </a:bodyPr>
            <a:lstStyle/>
            <a:p>
              <a:pPr algn="ctr" fontAlgn="auto"/>
              <a:r>
                <a:rPr lang="tr-TR" sz="2600" kern="10" dirty="0">
                  <a:ln w="9525"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CC0000"/>
                      </a:gs>
                      <a:gs pos="100000">
                        <a:srgbClr val="CC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atin typeface="Arial Black"/>
                </a:rPr>
                <a:t>?</a:t>
              </a:r>
            </a:p>
          </p:txBody>
        </p:sp>
      </p:grpSp>
      <p:sp>
        <p:nvSpPr>
          <p:cNvPr id="146" name="Oval 145">
            <a:hlinkClick r:id="rId8" action="ppaction://hlinkfile"/>
          </p:cNvPr>
          <p:cNvSpPr/>
          <p:nvPr/>
        </p:nvSpPr>
        <p:spPr>
          <a:xfrm>
            <a:off x="8490065" y="120258"/>
            <a:ext cx="542697" cy="548023"/>
          </a:xfrm>
          <a:prstGeom prst="ellipse">
            <a:avLst/>
          </a:prstGeom>
          <a:solidFill>
            <a:srgbClr val="BC77E3"/>
          </a:solidFill>
          <a:ln w="76200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81043" tIns="40522" rIns="81043" bIns="40522" anchor="ctr"/>
          <a:lstStyle/>
          <a:p>
            <a:pPr algn="ctr"/>
            <a:r>
              <a:rPr lang="tr-TR" sz="2900" b="1" dirty="0">
                <a:ln w="17780" cmpd="sng">
                  <a:noFill/>
                  <a:prstDash val="solid"/>
                  <a:miter lim="800000"/>
                </a:ln>
                <a:solidFill>
                  <a:srgbClr val="000000"/>
                </a:solidFill>
              </a:rPr>
              <a:t>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6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6100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66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1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7600"/>
                            </p:stCondLst>
                            <p:childTnLst>
                              <p:par>
                                <p:cTn id="5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8100"/>
                            </p:stCondLst>
                            <p:childTnLst>
                              <p:par>
                                <p:cTn id="6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"/>
                            </p:stCondLst>
                            <p:childTnLst>
                              <p:par>
                                <p:cTn id="8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mph" presetSubtype="2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8" dur="10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A60A"/>
                                      </p:to>
                                    </p:animClr>
                                    <p:set>
                                      <p:cBhvr>
                                        <p:cTn id="89" dur="10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0" dur="10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1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000"/>
                            </p:stCondLst>
                            <p:childTnLst>
                              <p:par>
                                <p:cTn id="10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000"/>
                            </p:stCondLst>
                            <p:childTnLst>
                              <p:par>
                                <p:cTn id="10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000"/>
                            </p:stCondLst>
                            <p:childTnLst>
                              <p:par>
                                <p:cTn id="1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8000"/>
                            </p:stCondLst>
                            <p:childTnLst>
                              <p:par>
                                <p:cTn id="1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9000"/>
                            </p:stCondLst>
                            <p:childTnLst>
                              <p:par>
                                <p:cTn id="1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4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5000"/>
                            </p:stCondLst>
                            <p:childTnLst>
                              <p:par>
                                <p:cTn id="14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6000"/>
                            </p:stCondLst>
                            <p:childTnLst>
                              <p:par>
                                <p:cTn id="14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7000"/>
                            </p:stCondLst>
                            <p:childTnLst>
                              <p:par>
                                <p:cTn id="15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8000"/>
                            </p:stCondLst>
                            <p:childTnLst>
                              <p:par>
                                <p:cTn id="15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20000"/>
                            </p:stCondLst>
                            <p:childTnLst>
                              <p:par>
                                <p:cTn id="15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6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22000"/>
                            </p:stCondLst>
                            <p:childTnLst>
                              <p:par>
                                <p:cTn id="16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25000"/>
                            </p:stCondLst>
                            <p:childTnLst>
                              <p:par>
                                <p:cTn id="17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26000"/>
                            </p:stCondLst>
                            <p:childTnLst>
                              <p:par>
                                <p:cTn id="17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27000"/>
                            </p:stCondLst>
                            <p:childTnLst>
                              <p:par>
                                <p:cTn id="18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8000"/>
                            </p:stCondLst>
                            <p:childTnLst>
                              <p:par>
                                <p:cTn id="18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29000"/>
                            </p:stCondLst>
                            <p:childTnLst>
                              <p:par>
                                <p:cTn id="18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30000"/>
                            </p:stCondLst>
                            <p:childTnLst>
                              <p:par>
                                <p:cTn id="18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31000"/>
                            </p:stCondLst>
                            <p:childTnLst>
                              <p:par>
                                <p:cTn id="19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32000"/>
                            </p:stCondLst>
                            <p:childTnLst>
                              <p:par>
                                <p:cTn id="19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33000"/>
                            </p:stCondLst>
                            <p:childTnLst>
                              <p:par>
                                <p:cTn id="19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34000"/>
                            </p:stCondLst>
                            <p:childTnLst>
                              <p:par>
                                <p:cTn id="20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35000"/>
                            </p:stCondLst>
                            <p:childTnLst>
                              <p:par>
                                <p:cTn id="20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36000"/>
                            </p:stCondLst>
                            <p:childTnLst>
                              <p:par>
                                <p:cTn id="20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37000"/>
                            </p:stCondLst>
                            <p:childTnLst>
                              <p:par>
                                <p:cTn id="21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38000"/>
                            </p:stCondLst>
                            <p:childTnLst>
                              <p:par>
                                <p:cTn id="21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39000"/>
                            </p:stCondLst>
                            <p:childTnLst>
                              <p:par>
                                <p:cTn id="21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40000"/>
                            </p:stCondLst>
                            <p:childTnLst>
                              <p:par>
                                <p:cTn id="21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41000"/>
                            </p:stCondLst>
                            <p:childTnLst>
                              <p:par>
                                <p:cTn id="22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42000"/>
                            </p:stCondLst>
                            <p:childTnLst>
                              <p:par>
                                <p:cTn id="22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43000"/>
                            </p:stCondLst>
                            <p:childTnLst>
                              <p:par>
                                <p:cTn id="22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44000"/>
                            </p:stCondLst>
                            <p:childTnLst>
                              <p:par>
                                <p:cTn id="23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45000"/>
                            </p:stCondLst>
                            <p:childTnLst>
                              <p:par>
                                <p:cTn id="23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46000"/>
                            </p:stCondLst>
                            <p:childTnLst>
                              <p:par>
                                <p:cTn id="23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47000"/>
                            </p:stCondLst>
                            <p:childTnLst>
                              <p:par>
                                <p:cTn id="24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48000"/>
                            </p:stCondLst>
                            <p:childTnLst>
                              <p:par>
                                <p:cTn id="24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49000"/>
                            </p:stCondLst>
                            <p:childTnLst>
                              <p:par>
                                <p:cTn id="24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50000"/>
                            </p:stCondLst>
                            <p:childTnLst>
                              <p:par>
                                <p:cTn id="24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51000"/>
                            </p:stCondLst>
                            <p:childTnLst>
                              <p:par>
                                <p:cTn id="25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52000"/>
                            </p:stCondLst>
                            <p:childTnLst>
                              <p:par>
                                <p:cTn id="25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>
                            <p:stCondLst>
                              <p:cond delay="53000"/>
                            </p:stCondLst>
                            <p:childTnLst>
                              <p:par>
                                <p:cTn id="25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54000"/>
                            </p:stCondLst>
                            <p:childTnLst>
                              <p:par>
                                <p:cTn id="26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55000"/>
                            </p:stCondLst>
                            <p:childTnLst>
                              <p:par>
                                <p:cTn id="26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>
                            <p:stCondLst>
                              <p:cond delay="56000"/>
                            </p:stCondLst>
                            <p:childTnLst>
                              <p:par>
                                <p:cTn id="26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9" fill="hold">
                            <p:stCondLst>
                              <p:cond delay="57000"/>
                            </p:stCondLst>
                            <p:childTnLst>
                              <p:par>
                                <p:cTn id="27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58000"/>
                            </p:stCondLst>
                            <p:childTnLst>
                              <p:par>
                                <p:cTn id="27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>
                            <p:stCondLst>
                              <p:cond delay="59000"/>
                            </p:stCondLst>
                            <p:childTnLst>
                              <p:par>
                                <p:cTn id="27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5"/>
                  </p:tgtEl>
                </p:cond>
              </p:nextCondLst>
            </p:seq>
          </p:childTnLst>
        </p:cTn>
      </p:par>
    </p:tnLst>
    <p:bldLst>
      <p:bldP spid="19" grpId="0" animBg="1"/>
      <p:bldP spid="18" grpId="0" animBg="1"/>
      <p:bldP spid="331" grpId="0" animBg="1"/>
      <p:bldP spid="333" grpId="0" animBg="1"/>
      <p:bldP spid="334" grpId="0" animBg="1"/>
      <p:bldP spid="335" grpId="0" animBg="1"/>
      <p:bldP spid="2" grpId="0"/>
      <p:bldP spid="195" grpId="0" animBg="1"/>
      <p:bldP spid="17" grpId="0" animBg="1"/>
      <p:bldP spid="336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5" grpId="1" animBg="1"/>
      <p:bldP spid="145" grpId="2" animBg="1"/>
      <p:bldP spid="14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0" y="2147999"/>
            <a:ext cx="9144000" cy="685485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endParaRPr lang="tr-TR"/>
          </a:p>
        </p:txBody>
      </p:sp>
      <p:sp>
        <p:nvSpPr>
          <p:cNvPr id="3" name="Oval 2"/>
          <p:cNvSpPr/>
          <p:nvPr/>
        </p:nvSpPr>
        <p:spPr>
          <a:xfrm>
            <a:off x="2951820" y="951570"/>
            <a:ext cx="3240360" cy="307834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lIns="81043" tIns="40522" rIns="81043" bIns="40522" rtlCol="0" anchor="ctr"/>
          <a:lstStyle/>
          <a:p>
            <a:pPr algn="ctr"/>
            <a:endParaRPr lang="tr-TR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2677635" y="1851670"/>
            <a:ext cx="3788729" cy="1171538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tr-TR" sz="4800" b="1" dirty="0" smtClean="0">
                <a:solidFill>
                  <a:srgbClr val="FFFF00"/>
                </a:solidFill>
              </a:rPr>
              <a:t>MATEMATİK</a:t>
            </a:r>
            <a:endParaRPr lang="tr-TR" sz="4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8261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utoUpdateAnimBg="0"/>
    </p:bld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TS010286710</Template>
  <TotalTime>3584</TotalTime>
  <Words>2899</Words>
  <Application>Microsoft Office PowerPoint</Application>
  <PresentationFormat>Ekran Gösterisi (16:9)</PresentationFormat>
  <Paragraphs>2401</Paragraphs>
  <Slides>45</Slides>
  <Notes>11</Notes>
  <HiddenSlides>7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45</vt:i4>
      </vt:variant>
    </vt:vector>
  </HeadingPairs>
  <TitlesOfParts>
    <vt:vector size="46" baseType="lpstr">
      <vt:lpstr>Ofis Teması</vt:lpstr>
      <vt:lpstr>PowerPoint Sunusu</vt:lpstr>
      <vt:lpstr>PowerPoint Sunusu</vt:lpstr>
      <vt:lpstr>KIYIK ORTAOKULU BİLGİ YARIŞMASI</vt:lpstr>
      <vt:lpstr>PowerPoint Sunusu</vt:lpstr>
      <vt:lpstr>TÜRKÇE</vt:lpstr>
      <vt:lpstr>PowerPoint Sunusu</vt:lpstr>
      <vt:lpstr>PowerPoint Sunusu</vt:lpstr>
      <vt:lpstr>PowerPoint Sunusu</vt:lpstr>
      <vt:lpstr>MATEMATİK</vt:lpstr>
      <vt:lpstr>PowerPoint Sunusu</vt:lpstr>
      <vt:lpstr>PowerPoint Sunusu</vt:lpstr>
      <vt:lpstr>PowerPoint Sunusu</vt:lpstr>
      <vt:lpstr>FEN BİLİMLERİ</vt:lpstr>
      <vt:lpstr>PowerPoint Sunusu</vt:lpstr>
      <vt:lpstr>PowerPoint Sunusu</vt:lpstr>
      <vt:lpstr>PowerPoint Sunusu</vt:lpstr>
      <vt:lpstr>SOSYAL BİLGİLER</vt:lpstr>
      <vt:lpstr>PowerPoint Sunusu</vt:lpstr>
      <vt:lpstr>PowerPoint Sunusu</vt:lpstr>
      <vt:lpstr>PowerPoint Sunusu</vt:lpstr>
      <vt:lpstr>DİN KÜLTÜRÜ</vt:lpstr>
      <vt:lpstr>PowerPoint Sunusu</vt:lpstr>
      <vt:lpstr>PowerPoint Sunusu</vt:lpstr>
      <vt:lpstr>PowerPoint Sunusu</vt:lpstr>
      <vt:lpstr>İNGİLİZCE</vt:lpstr>
      <vt:lpstr>PowerPoint Sunusu</vt:lpstr>
      <vt:lpstr>PowerPoint Sunusu</vt:lpstr>
      <vt:lpstr>PowerPoint Sunusu</vt:lpstr>
      <vt:lpstr>GENEL KÜLTÜR</vt:lpstr>
      <vt:lpstr>PowerPoint Sunusu</vt:lpstr>
      <vt:lpstr>PowerPoint Sunusu</vt:lpstr>
      <vt:lpstr>YEDEK SORULAR</vt:lpstr>
      <vt:lpstr>PowerPoint Sunusu</vt:lpstr>
      <vt:lpstr>PowerPoint Sunusu</vt:lpstr>
      <vt:lpstr>PowerPoint Sunusu</vt:lpstr>
      <vt:lpstr>PowerPoint Sunusu</vt:lpstr>
      <vt:lpstr>PowerPoint Sunusu</vt:lpstr>
      <vt:lpstr>Teşekkürler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NasYar</dc:creator>
  <cp:lastModifiedBy>Buro</cp:lastModifiedBy>
  <cp:revision>271</cp:revision>
  <dcterms:created xsi:type="dcterms:W3CDTF">2012-10-14T08:33:39Z</dcterms:created>
  <dcterms:modified xsi:type="dcterms:W3CDTF">2023-03-23T08:14:24Z</dcterms:modified>
</cp:coreProperties>
</file>