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E83353F9-135A-471B-AFEE-00BA0FF07A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DÜZGÜN Çokgenler ve özellikleri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6C1984C-CC32-4655-9530-85EA22823D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324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25BC8F89-F252-4B6B-B6E1-134B37E9C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DÜZGÜN ÇOKGENLER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0F7767-EE56-4E87-B54F-CA01B90F3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7536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62F3DB7-CCF8-4CB5-8B99-7FB9A5105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Eşkenar üçgen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5D74A0B-2704-4E30-81D9-97D37C3D6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Kenar uzunlukları birbirine eşittir.</a:t>
            </a:r>
          </a:p>
          <a:p>
            <a:r>
              <a:rPr lang="tr-TR" dirty="0"/>
              <a:t>Açıların ölçüsü birbirine eşittir.</a:t>
            </a:r>
          </a:p>
          <a:p>
            <a:r>
              <a:rPr lang="tr-TR" dirty="0"/>
              <a:t>Açıların her bir 60,iç açıların toplamı 180 olur.</a:t>
            </a:r>
          </a:p>
        </p:txBody>
      </p:sp>
      <p:sp>
        <p:nvSpPr>
          <p:cNvPr id="4" name="İkizkenar Üçgen 3">
            <a:extLst>
              <a:ext uri="{FF2B5EF4-FFF2-40B4-BE49-F238E27FC236}">
                <a16:creationId xmlns:a16="http://schemas.microsoft.com/office/drawing/2014/main" id="{3E795003-B50F-4DD2-A00C-60B63694CE54}"/>
              </a:ext>
            </a:extLst>
          </p:cNvPr>
          <p:cNvSpPr/>
          <p:nvPr/>
        </p:nvSpPr>
        <p:spPr>
          <a:xfrm>
            <a:off x="4944140" y="595423"/>
            <a:ext cx="1151860" cy="1180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İkizkenar Üçgen 4">
            <a:extLst>
              <a:ext uri="{FF2B5EF4-FFF2-40B4-BE49-F238E27FC236}">
                <a16:creationId xmlns:a16="http://schemas.microsoft.com/office/drawing/2014/main" id="{F090B81A-1699-44E6-8F06-1B5263BD5E8A}"/>
              </a:ext>
            </a:extLst>
          </p:cNvPr>
          <p:cNvSpPr/>
          <p:nvPr/>
        </p:nvSpPr>
        <p:spPr>
          <a:xfrm>
            <a:off x="6560288" y="0"/>
            <a:ext cx="1796903" cy="19457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84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064B273-CB39-4598-9CDC-4CA2A544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kare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307138-1F38-4C6C-B8A5-EB51F830A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Kenar uzunlukları eşittir.</a:t>
            </a:r>
          </a:p>
          <a:p>
            <a:r>
              <a:rPr lang="tr-TR" dirty="0"/>
              <a:t>Açıların ölçüsü eşittir.</a:t>
            </a:r>
          </a:p>
          <a:p>
            <a:r>
              <a:rPr lang="tr-TR" dirty="0"/>
              <a:t>Açıların her biri 90,iç açıları toplamı 180 </a:t>
            </a:r>
            <a:r>
              <a:rPr lang="tr-TR" dirty="0" err="1"/>
              <a:t>dir</a:t>
            </a:r>
            <a:r>
              <a:rPr lang="tr-TR" dirty="0"/>
              <a:t>.</a:t>
            </a:r>
          </a:p>
          <a:p>
            <a:endParaRPr lang="tr-TR" dirty="0"/>
          </a:p>
        </p:txBody>
      </p:sp>
      <p:sp>
        <p:nvSpPr>
          <p:cNvPr id="5" name="Çerçeve 4">
            <a:extLst>
              <a:ext uri="{FF2B5EF4-FFF2-40B4-BE49-F238E27FC236}">
                <a16:creationId xmlns:a16="http://schemas.microsoft.com/office/drawing/2014/main" id="{16681C02-F89C-4221-B073-18D303932EA8}"/>
              </a:ext>
            </a:extLst>
          </p:cNvPr>
          <p:cNvSpPr/>
          <p:nvPr/>
        </p:nvSpPr>
        <p:spPr>
          <a:xfrm>
            <a:off x="3211033" y="571500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15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CDEBC746-1A47-427B-BCAF-77592CA1B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Beşgen </a:t>
            </a:r>
            <a:br>
              <a:rPr lang="tr-TR" dirty="0"/>
            </a:br>
            <a:br>
              <a:rPr lang="tr-TR" dirty="0"/>
            </a:b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003ED73-3C8E-43EC-8A0D-798FCF4C0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Kenar uzunlukları birbirine eşittir.</a:t>
            </a:r>
          </a:p>
          <a:p>
            <a:r>
              <a:rPr lang="tr-TR" dirty="0"/>
              <a:t>Açıların ölçüsü birbirine eşittir.</a:t>
            </a:r>
          </a:p>
          <a:p>
            <a:r>
              <a:rPr lang="tr-TR" dirty="0"/>
              <a:t>Açıların her </a:t>
            </a:r>
            <a:r>
              <a:rPr lang="tr-TR" dirty="0" err="1"/>
              <a:t>bri</a:t>
            </a:r>
            <a:r>
              <a:rPr lang="tr-TR" dirty="0"/>
              <a:t> 180,iç açıları toplamı 540 </a:t>
            </a:r>
            <a:r>
              <a:rPr lang="tr-TR" dirty="0" err="1"/>
              <a:t>dır</a:t>
            </a:r>
            <a:r>
              <a:rPr lang="tr-TR" dirty="0"/>
              <a:t>.</a:t>
            </a:r>
          </a:p>
          <a:p>
            <a:endParaRPr lang="tr-TR" dirty="0"/>
          </a:p>
        </p:txBody>
      </p:sp>
      <p:sp>
        <p:nvSpPr>
          <p:cNvPr id="4" name="Beşgen 3">
            <a:extLst>
              <a:ext uri="{FF2B5EF4-FFF2-40B4-BE49-F238E27FC236}">
                <a16:creationId xmlns:a16="http://schemas.microsoft.com/office/drawing/2014/main" id="{45E50B53-5D41-47B1-B883-98923D1AA919}"/>
              </a:ext>
            </a:extLst>
          </p:cNvPr>
          <p:cNvSpPr/>
          <p:nvPr/>
        </p:nvSpPr>
        <p:spPr>
          <a:xfrm>
            <a:off x="3641651" y="571500"/>
            <a:ext cx="1541721" cy="1403498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350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4753695-24E2-4CF1-A9DF-396B870F5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ALTIGEN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E448085-1C07-4EB3-B0A3-EC0A94CAF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KENAR UZUNLUKLARI BİRBİRİNE EŞİTTİR.</a:t>
            </a:r>
          </a:p>
          <a:p>
            <a:r>
              <a:rPr lang="tr-TR" dirty="0"/>
              <a:t>AÇILARIN ÖLÇÜSÜ BİRBİRİNE EŞİTTİR.</a:t>
            </a:r>
          </a:p>
          <a:p>
            <a:r>
              <a:rPr lang="tr-TR" dirty="0"/>
              <a:t>AÇILARIN HER BİRİ 120,İÇ AÇILARI TOPLAMI 720 DİR.</a:t>
            </a:r>
          </a:p>
        </p:txBody>
      </p:sp>
      <p:sp>
        <p:nvSpPr>
          <p:cNvPr id="4" name="Altıgen 3">
            <a:extLst>
              <a:ext uri="{FF2B5EF4-FFF2-40B4-BE49-F238E27FC236}">
                <a16:creationId xmlns:a16="http://schemas.microsoft.com/office/drawing/2014/main" id="{AB252334-B9FA-4736-B1B0-52AF0992E059}"/>
              </a:ext>
            </a:extLst>
          </p:cNvPr>
          <p:cNvSpPr/>
          <p:nvPr/>
        </p:nvSpPr>
        <p:spPr>
          <a:xfrm>
            <a:off x="3700130" y="350874"/>
            <a:ext cx="1315886" cy="113768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548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0936D92B-F8EF-4538-B476-141528793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İZLEDİĞİNİZ İÇİN TEŞEKKÜRLER VE BAŞARILAR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364D81F9-3755-4BA6-831A-AE0E5754FE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5582" y="2530549"/>
            <a:ext cx="3338624" cy="2380807"/>
          </a:xfrm>
        </p:spPr>
      </p:pic>
    </p:spTree>
    <p:extLst>
      <p:ext uri="{BB962C8B-B14F-4D97-AF65-F5344CB8AC3E}">
        <p14:creationId xmlns:p14="http://schemas.microsoft.com/office/powerpoint/2010/main" val="710581547"/>
      </p:ext>
    </p:extLst>
  </p:cSld>
  <p:clrMapOvr>
    <a:masterClrMapping/>
  </p:clrMapOvr>
</p:sld>
</file>

<file path=ppt/theme/theme1.xml><?xml version="1.0" encoding="utf-8"?>
<a:theme xmlns:a="http://schemas.openxmlformats.org/drawingml/2006/main" name="Kır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TM10001105[[fn=kırpılmış]]</Template>
  <TotalTime>19</TotalTime>
  <Words>90</Words>
  <Application>Microsoft Office PowerPoint</Application>
  <PresentationFormat>Geniş ekran</PresentationFormat>
  <Paragraphs>19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Kırp</vt:lpstr>
      <vt:lpstr>DÜZGÜN Çokgenler ve özellikleri</vt:lpstr>
      <vt:lpstr>DÜZGÜN ÇOKGENLER</vt:lpstr>
      <vt:lpstr>Eşkenar üçgen</vt:lpstr>
      <vt:lpstr>kare</vt:lpstr>
      <vt:lpstr>Beşgen   </vt:lpstr>
      <vt:lpstr>ALTIGEN </vt:lpstr>
      <vt:lpstr>İZLEDİĞİNİZ İÇİN TEŞEKKÜRLER VE BAŞARILAR</vt:lpstr>
    </vt:vector>
  </TitlesOfParts>
  <Manager>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www.sorubak.com</dc:title>
  <dc:subject>www.sorubak.com</dc:subject>
  <dc:creator>www.sorubak.com</dc:creator>
  <cp:keywords>www.sorubak.com</cp:keywords>
  <dc:description>www.sorubak.com</dc:description>
  <cp:lastModifiedBy>Hasan Ayık</cp:lastModifiedBy>
  <cp:revision>1</cp:revision>
  <dcterms:created xsi:type="dcterms:W3CDTF">2018-03-25T14:21:54Z</dcterms:created>
  <dcterms:modified xsi:type="dcterms:W3CDTF">2023-03-04T05:23:35Z</dcterms:modified>
  <cp:category>www.sorubak.com</cp:category>
</cp:coreProperties>
</file>