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aşlık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2" name="Alt Başlık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20" name="Altbilgi Yer Tutucusu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0" name="Slayt Numarası Yer Tutucus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Dikdörtgen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İçerik Yer Tutucus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Dikdörtgen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Dikdörtgen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9" name="Akış Çizelgesi: İşlem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Akış Çizelgesi: İşlem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s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Halka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ikdörtgen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Başlık Yer Tutucu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9" name="Metin Yer Tutucus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24" name="Veri Yer Tutucus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23720DD-5B6D-40BF-8493-A6B52D484E6B}" type="datetimeFigureOut">
              <a:rPr lang="tr-TR" smtClean="0"/>
              <a:pPr/>
              <a:t>28.02.2022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tr-TR"/>
          </a:p>
        </p:txBody>
      </p:sp>
      <p:sp>
        <p:nvSpPr>
          <p:cNvPr id="22" name="Slayt Numarası Yer Tutucus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5" name="Dikdörtgen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6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gif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/>
          <p:cNvSpPr>
            <a:spLocks noGrp="1"/>
          </p:cNvSpPr>
          <p:nvPr>
            <p:ph type="ctrTitle"/>
          </p:nvPr>
        </p:nvSpPr>
        <p:spPr>
          <a:xfrm>
            <a:off x="323528" y="1340768"/>
            <a:ext cx="8424936" cy="230425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r-TR" sz="3200" b="1" dirty="0">
                <a:solidFill>
                  <a:srgbClr val="FF0000"/>
                </a:solidFill>
                <a:latin typeface="ArnoPro-Regular"/>
                <a:ea typeface="Calibri"/>
                <a:cs typeface="ArnoPro-Regular"/>
              </a:rPr>
              <a:t>*</a:t>
            </a:r>
            <a:r>
              <a:rPr lang="tr-TR" sz="3200" dirty="0">
                <a:solidFill>
                  <a:srgbClr val="1D1D1B"/>
                </a:solidFill>
                <a:latin typeface="ArnoPro-Regular"/>
                <a:ea typeface="Calibri"/>
                <a:cs typeface="ArnoPro-Regular"/>
              </a:rPr>
              <a:t>Evde, okulda, iş yerlerinde çeşitli amaçlarla  </a:t>
            </a:r>
            <a:br>
              <a:rPr lang="tr-TR" sz="3200" dirty="0">
                <a:solidFill>
                  <a:srgbClr val="1D1D1B"/>
                </a:solidFill>
                <a:latin typeface="ArnoPro-Regular"/>
                <a:ea typeface="Calibri"/>
                <a:cs typeface="ArnoPro-Regular"/>
              </a:rPr>
            </a:br>
            <a:r>
              <a:rPr lang="tr-TR" sz="3200" dirty="0">
                <a:solidFill>
                  <a:srgbClr val="1D1D1B"/>
                </a:solidFill>
                <a:latin typeface="ArnoPro-Regular"/>
                <a:ea typeface="Calibri"/>
                <a:cs typeface="ArnoPro-Regular"/>
              </a:rPr>
              <a:t>             </a:t>
            </a:r>
            <a:r>
              <a:rPr lang="tr-TR" sz="3200" b="1" dirty="0">
                <a:solidFill>
                  <a:srgbClr val="002060"/>
                </a:solidFill>
                <a:latin typeface="ArnoPro-Bold"/>
                <a:ea typeface="Calibri"/>
                <a:cs typeface="ArnoPro-Bold"/>
              </a:rPr>
              <a:t>elektrikli araç gereçleri </a:t>
            </a:r>
            <a:r>
              <a:rPr lang="tr-TR" sz="3200" dirty="0">
                <a:solidFill>
                  <a:srgbClr val="1D1D1B"/>
                </a:solidFill>
                <a:latin typeface="ArnoPro-Regular"/>
                <a:ea typeface="Calibri"/>
                <a:cs typeface="ArnoPro-Regular"/>
              </a:rPr>
              <a:t>kullanırız.</a:t>
            </a:r>
            <a:br>
              <a:rPr lang="tr-TR" sz="3200" dirty="0">
                <a:ea typeface="Calibri"/>
                <a:cs typeface="Times New Roman"/>
              </a:rPr>
            </a:br>
            <a:r>
              <a:rPr lang="tr-TR" sz="3200" b="1" dirty="0">
                <a:solidFill>
                  <a:srgbClr val="FF0000"/>
                </a:solidFill>
                <a:ea typeface="Calibri"/>
                <a:cs typeface="Times New Roman"/>
              </a:rPr>
              <a:t>*</a:t>
            </a:r>
            <a:r>
              <a:rPr lang="tr-TR" sz="3200" dirty="0">
                <a:solidFill>
                  <a:srgbClr val="1D1D1B"/>
                </a:solidFill>
                <a:latin typeface="ArnoPro-Regular"/>
                <a:ea typeface="Calibri"/>
                <a:cs typeface="ArnoPro-Regular"/>
              </a:rPr>
              <a:t>Günlük yaşamda birçok işi elektrikli araç</a:t>
            </a:r>
            <a:br>
              <a:rPr lang="tr-TR" sz="3200" dirty="0">
                <a:solidFill>
                  <a:srgbClr val="1D1D1B"/>
                </a:solidFill>
                <a:latin typeface="ArnoPro-Regular"/>
                <a:ea typeface="Calibri"/>
                <a:cs typeface="ArnoPro-Regular"/>
              </a:rPr>
            </a:br>
            <a:r>
              <a:rPr lang="tr-TR" sz="3200" dirty="0">
                <a:solidFill>
                  <a:srgbClr val="1D1D1B"/>
                </a:solidFill>
                <a:latin typeface="ArnoPro-Regular"/>
                <a:ea typeface="Calibri"/>
                <a:cs typeface="ArnoPro-Regular"/>
              </a:rPr>
              <a:t>          gereçler sayesinde daha kolay yaparız</a:t>
            </a:r>
            <a:endParaRPr lang="tr-TR" sz="3200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95536" y="3933056"/>
            <a:ext cx="8424936" cy="17526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r-TR" sz="3000" dirty="0">
                <a:solidFill>
                  <a:srgbClr val="FF0000"/>
                </a:solidFill>
                <a:latin typeface="ArnoPro-Regular"/>
                <a:ea typeface="Calibri"/>
                <a:cs typeface="ArnoPro-Regular"/>
              </a:rPr>
              <a:t>*</a:t>
            </a:r>
            <a:r>
              <a:rPr lang="tr-TR" sz="3000" dirty="0">
                <a:solidFill>
                  <a:srgbClr val="002060"/>
                </a:solidFill>
                <a:latin typeface="ArnoPro-Regular"/>
                <a:ea typeface="Calibri"/>
                <a:cs typeface="ArnoPro-Regular"/>
              </a:rPr>
              <a:t>Hayatı kolaylaştıran elektrikli araç gereçler, her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r-TR" sz="3000" dirty="0">
                <a:solidFill>
                  <a:srgbClr val="002060"/>
                </a:solidFill>
                <a:latin typeface="ArnoPro-Regular"/>
                <a:ea typeface="Calibri"/>
                <a:cs typeface="ArnoPro-Regular"/>
              </a:rPr>
              <a:t>         geçen gün insan hayatında daha fazla yer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r-TR" sz="3000" dirty="0">
                <a:solidFill>
                  <a:srgbClr val="002060"/>
                </a:solidFill>
                <a:latin typeface="ArnoPro-Regular"/>
                <a:ea typeface="Calibri"/>
                <a:cs typeface="ArnoPro-Regular"/>
              </a:rPr>
              <a:t>         almakta ve önem kazanmaktadır</a:t>
            </a:r>
            <a:r>
              <a:rPr lang="tr-TR" sz="3000" dirty="0">
                <a:solidFill>
                  <a:srgbClr val="1D1D1B"/>
                </a:solidFill>
                <a:latin typeface="ArnoPro-Regular"/>
                <a:ea typeface="Calibri"/>
                <a:cs typeface="ArnoPro-Regular"/>
              </a:rPr>
              <a:t>.</a:t>
            </a:r>
            <a:endParaRPr lang="tr-TR" sz="3000" dirty="0">
              <a:ea typeface="Calibri"/>
              <a:cs typeface="Times New Roman"/>
            </a:endParaRPr>
          </a:p>
          <a:p>
            <a:endParaRPr lang="tr-TR" sz="3000" dirty="0"/>
          </a:p>
        </p:txBody>
      </p:sp>
      <p:sp>
        <p:nvSpPr>
          <p:cNvPr id="5" name="Dikdörtgen 4"/>
          <p:cNvSpPr/>
          <p:nvPr/>
        </p:nvSpPr>
        <p:spPr>
          <a:xfrm>
            <a:off x="1835696" y="272919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3600" b="1" dirty="0">
                <a:solidFill>
                  <a:srgbClr val="FF0000"/>
                </a:solidFill>
              </a:rPr>
              <a:t>ELEKTRİKLİ ARAÇ GEREÇLER</a:t>
            </a:r>
            <a:endParaRPr lang="tr-T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11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899592" y="980728"/>
            <a:ext cx="7704856" cy="466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r-TR" sz="6600" b="1" u="sng" dirty="0">
                <a:solidFill>
                  <a:srgbClr val="FF0000"/>
                </a:solidFill>
                <a:latin typeface="ArnoPro-Regular"/>
                <a:ea typeface="Calibri"/>
                <a:cs typeface="ArnoPro-Regular"/>
              </a:rPr>
              <a:t>Elektrikli araç gereçleri  farklı amaçlarla kullanırız</a:t>
            </a:r>
            <a:r>
              <a:rPr lang="tr-TR" sz="3200" b="1" u="sng" dirty="0">
                <a:solidFill>
                  <a:srgbClr val="FF0000"/>
                </a:solidFill>
                <a:latin typeface="ArnoPro-Regular"/>
                <a:ea typeface="Calibri"/>
                <a:cs typeface="ArnoPro-Regular"/>
              </a:rPr>
              <a:t>.</a:t>
            </a:r>
            <a:endParaRPr lang="tr-TR" sz="32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58183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771800" y="183955"/>
            <a:ext cx="42255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4800" dirty="0">
                <a:solidFill>
                  <a:srgbClr val="FF0000"/>
                </a:solidFill>
                <a:latin typeface="ArnoPro-Regular"/>
                <a:ea typeface="Calibri"/>
                <a:cs typeface="ArnoPro-Regular"/>
              </a:rPr>
              <a:t>Isınma Amaçlı </a:t>
            </a:r>
            <a:endParaRPr lang="tr-TR" sz="4800" dirty="0"/>
          </a:p>
        </p:txBody>
      </p:sp>
      <p:pic>
        <p:nvPicPr>
          <p:cNvPr id="1026" name="Picture 2" descr="Elektrikli ve İnfrared Isıtıcılar, Soba Modelleri | Kumt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14952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igo EPR5060M25 VİGO EPR 5060 YAĞLI RADYATÖR TEKERLEKLİ, satın 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92696"/>
            <a:ext cx="2304256" cy="298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aillant EcoTEC Plus Vuw 296/5-5 Yoğuşmalı Kombi - Kombi Marke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028" y="962320"/>
            <a:ext cx="2648599" cy="214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oshiba Klima 12000 Btu - Toshiba 12000 BTU Klima Seiya İnverter Fiyatı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680" y="3767559"/>
            <a:ext cx="685459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ikdörtgen 6"/>
          <p:cNvSpPr/>
          <p:nvPr/>
        </p:nvSpPr>
        <p:spPr>
          <a:xfrm>
            <a:off x="236374" y="3091939"/>
            <a:ext cx="2478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  <a:ea typeface="Calibri"/>
                <a:cs typeface="ArnoPro-Regular"/>
              </a:rPr>
              <a:t>Elektrikli ısıtıcı</a:t>
            </a:r>
            <a:endParaRPr lang="tr-T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792570" y="3167390"/>
            <a:ext cx="3082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  <a:ea typeface="Calibri"/>
                <a:cs typeface="ArnoPro-Regular"/>
              </a:rPr>
              <a:t>Elektrikli Radyatör</a:t>
            </a:r>
            <a:endParaRPr lang="tr-T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6758545" y="3244339"/>
            <a:ext cx="1204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  <a:ea typeface="Calibri"/>
                <a:cs typeface="ArnoPro-Regular"/>
              </a:rPr>
              <a:t>Kombi</a:t>
            </a:r>
            <a:endParaRPr lang="tr-T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4208129" y="6210890"/>
            <a:ext cx="10839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  <a:ea typeface="Calibri"/>
                <a:cs typeface="ArnoPro-Regular"/>
              </a:rPr>
              <a:t>Klima</a:t>
            </a:r>
            <a:endParaRPr lang="tr-T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69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475656" y="188640"/>
            <a:ext cx="67150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5400" b="1" dirty="0">
                <a:solidFill>
                  <a:srgbClr val="FF0000"/>
                </a:solidFill>
              </a:rPr>
              <a:t>Aydınlatma Amaçlı</a:t>
            </a:r>
          </a:p>
        </p:txBody>
      </p:sp>
      <p:pic>
        <p:nvPicPr>
          <p:cNvPr id="2050" name="Picture 2" descr="LongLast 100w Normal Ampul Eski Tip Telli Dimmerlenebilir E27 Fiyatı,  Yorumları - Trendyo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31" y="1117811"/>
            <a:ext cx="197643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etrix Log Masa Lambası Siyah Fiyatı - Taksit Seçenekler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770" y="1200417"/>
            <a:ext cx="2289994" cy="228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kıllı Sokak Lambas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193" y="1172426"/>
            <a:ext cx="360040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Mozaik Masa Lambası Dekoratif Gece Lambası El Yapımı Abajur: Amazon.com.t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26" y="3986281"/>
            <a:ext cx="2309242" cy="230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Kamp/Avcı El Feneri 5 Büyük Ledl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523" y="4005064"/>
            <a:ext cx="2129879" cy="212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Vitrin dekorları – APAYDIN TANITI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426" y="4005064"/>
            <a:ext cx="2986583" cy="237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ikdörtgen 8"/>
          <p:cNvSpPr/>
          <p:nvPr/>
        </p:nvSpPr>
        <p:spPr>
          <a:xfrm>
            <a:off x="683568" y="3481844"/>
            <a:ext cx="1301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Ampul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Dikdörtgen 13"/>
          <p:cNvSpPr/>
          <p:nvPr/>
        </p:nvSpPr>
        <p:spPr>
          <a:xfrm>
            <a:off x="3476482" y="6094388"/>
            <a:ext cx="11641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Fener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Dikdörtgen 14"/>
          <p:cNvSpPr/>
          <p:nvPr/>
        </p:nvSpPr>
        <p:spPr>
          <a:xfrm>
            <a:off x="5599255" y="5900411"/>
            <a:ext cx="30331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Dükkan Vitrinleri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Dikdörtgen 15"/>
          <p:cNvSpPr/>
          <p:nvPr/>
        </p:nvSpPr>
        <p:spPr>
          <a:xfrm>
            <a:off x="5714639" y="3061525"/>
            <a:ext cx="28023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  <a:latin typeface="ArnoPro-Regular"/>
              </a:rPr>
              <a:t>Sokak Lambası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17" name="Dikdörtgen 16"/>
          <p:cNvSpPr/>
          <p:nvPr/>
        </p:nvSpPr>
        <p:spPr>
          <a:xfrm>
            <a:off x="2396982" y="3415824"/>
            <a:ext cx="2643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Masa Lambası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Dikdörtgen 17"/>
          <p:cNvSpPr/>
          <p:nvPr/>
        </p:nvSpPr>
        <p:spPr>
          <a:xfrm>
            <a:off x="175530" y="6295523"/>
            <a:ext cx="26228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Gece Lambası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60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879112" y="116632"/>
            <a:ext cx="52565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  <a:latin typeface="ArnoPro-Regular"/>
                <a:ea typeface="Calibri"/>
                <a:cs typeface="ArnoPro-Regular"/>
              </a:rPr>
              <a:t>Eğlence Amaçlı</a:t>
            </a:r>
            <a:endParaRPr lang="tr-TR" sz="4400" dirty="0"/>
          </a:p>
        </p:txBody>
      </p:sp>
      <p:pic>
        <p:nvPicPr>
          <p:cNvPr id="3074" name="Picture 2" descr="49&quot; Android Smart 4K Ultra HD TV 49UA9800 Modelleri ve Fiyatları | Vest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718110"/>
            <a:ext cx="329436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Vestel ONYX PRO I7377-ZF1T-111-W8 1 TB Masaüstü Bilgisayar Fiyatları,  Özellikleri ve Yorumları | En Ucuzu Akakç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01151"/>
            <a:ext cx="2684695" cy="1809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SONY ICF 306 Taşınabilir Radyo Siyah Portatif Rady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315" y="953760"/>
            <a:ext cx="2221041" cy="165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Yüksek Kaliteli Led Dijital Ekran Elektrikli Klavye 54 Tuşları Elektronik  Klavye Müzik Aleti - Buy Elektronik Klavye Enstrüman,Elektronik Klavye, Elektrik Klavye Product on Alibaba.co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248" y="818287"/>
            <a:ext cx="2339560" cy="233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iPhone 11 128 GB AKILLI TELEFON SİYAH - Vatan Bilgisaya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80505"/>
            <a:ext cx="2154094" cy="215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6" descr="En Korkunç 10 Lunapark Aleti - onedio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4" name="AutoShape 18" descr="En Korkunç 10 Lunapark Aleti - onedio.co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5" name="AutoShape 20" descr="En Korkunç 10 Lunapark Aleti - onedio.com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3094" name="Picture 22" descr="En Korkunç 10 Lunapark Aleti - onedio.co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935" y="3402220"/>
            <a:ext cx="2376264" cy="269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ikdörtgen 11"/>
          <p:cNvSpPr/>
          <p:nvPr/>
        </p:nvSpPr>
        <p:spPr>
          <a:xfrm>
            <a:off x="765175" y="2962175"/>
            <a:ext cx="19030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Bilgisayar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4466855" y="2700565"/>
            <a:ext cx="12843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Radyo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Dikdörtgen 16"/>
          <p:cNvSpPr/>
          <p:nvPr/>
        </p:nvSpPr>
        <p:spPr>
          <a:xfrm>
            <a:off x="6286290" y="2741359"/>
            <a:ext cx="24180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Elektrikli Müzik Aletleri</a:t>
            </a:r>
            <a:endParaRPr lang="tr-TR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Dikdörtgen 17"/>
          <p:cNvSpPr/>
          <p:nvPr/>
        </p:nvSpPr>
        <p:spPr>
          <a:xfrm>
            <a:off x="460375" y="6094374"/>
            <a:ext cx="19966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Televizyon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Dikdörtgen 18"/>
          <p:cNvSpPr/>
          <p:nvPr/>
        </p:nvSpPr>
        <p:spPr>
          <a:xfrm>
            <a:off x="4138365" y="5788778"/>
            <a:ext cx="1437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Telefon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Dikdörtgen 19"/>
          <p:cNvSpPr/>
          <p:nvPr/>
        </p:nvSpPr>
        <p:spPr>
          <a:xfrm>
            <a:off x="6100346" y="6311998"/>
            <a:ext cx="27334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Lunapark Makinaları </a:t>
            </a:r>
            <a:endParaRPr lang="tr-T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7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771800" y="15007"/>
            <a:ext cx="42862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5400" dirty="0">
                <a:solidFill>
                  <a:srgbClr val="FF0000"/>
                </a:solidFill>
              </a:rPr>
              <a:t>İletişim Amaçlı</a:t>
            </a:r>
          </a:p>
        </p:txBody>
      </p:sp>
      <p:pic>
        <p:nvPicPr>
          <p:cNvPr id="3" name="Picture 2" descr="49&quot; Android Smart 4K Ultra HD TV 49UA9800 Modelleri ve Fiyatları | Vest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2" y="3509786"/>
            <a:ext cx="329436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Vestel ONYX PRO I7377-ZF1T-111-W8 1 TB Masaüstü Bilgisayar Fiyatları,  Özellikleri ve Yorumları | En Ucuzu Akakç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01151"/>
            <a:ext cx="3415597" cy="1809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SONY ICF 306 Taşınabilir Radyo Siyah Portatif Rady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28143"/>
            <a:ext cx="2221041" cy="165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iPhone 11 128 GB AKILLI TELEFON SİYAH - Vatan Bilgisay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058" y="3620871"/>
            <a:ext cx="2154094" cy="215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ikdörtgen 6"/>
          <p:cNvSpPr/>
          <p:nvPr/>
        </p:nvSpPr>
        <p:spPr>
          <a:xfrm>
            <a:off x="667229" y="3008633"/>
            <a:ext cx="19030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Bilgisayar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827584" y="5886050"/>
            <a:ext cx="19966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Televizyon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5726174" y="2586860"/>
            <a:ext cx="12843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Radyo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3739125" y="6021288"/>
            <a:ext cx="1437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Telefon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Telgrafın İcadı ve Tarihçesi - Bilişim Teknolojileri ve Yazılım -  Bilgisayar Bilim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013" y="3593432"/>
            <a:ext cx="2681417" cy="234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ikdörtgen 12"/>
          <p:cNvSpPr/>
          <p:nvPr/>
        </p:nvSpPr>
        <p:spPr>
          <a:xfrm>
            <a:off x="6650127" y="6021288"/>
            <a:ext cx="1357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Telgraf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19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/>
          <p:cNvSpPr>
            <a:spLocks noGrp="1"/>
          </p:cNvSpPr>
          <p:nvPr>
            <p:ph type="ctrTitle"/>
          </p:nvPr>
        </p:nvSpPr>
        <p:spPr>
          <a:xfrm>
            <a:off x="1547664" y="1772816"/>
            <a:ext cx="7056784" cy="252028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tr-TR" sz="4400" dirty="0">
                <a:solidFill>
                  <a:srgbClr val="FF0000"/>
                </a:solidFill>
                <a:latin typeface="ArnoPro-Regular"/>
                <a:ea typeface="Calibri"/>
                <a:cs typeface="ArnoPro-Regular"/>
              </a:rPr>
              <a:t>*Bazı elektrikli araçlar birden çok amaç için kullanılabilir.</a:t>
            </a:r>
            <a:endParaRPr lang="tr-TR" sz="4400" dirty="0">
              <a:solidFill>
                <a:srgbClr val="FF0000"/>
              </a:solidFill>
            </a:endParaRPr>
          </a:p>
        </p:txBody>
      </p:sp>
      <p:pic>
        <p:nvPicPr>
          <p:cNvPr id="6" name="Picture 2" descr="49&quot; Android Smart 4K Ultra HD TV 49UA9800 Modelleri ve Fiyatları | Vest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438612"/>
            <a:ext cx="1909141" cy="137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Vestel ONYX PRO I7377-ZF1T-111-W8 1 TB Masaüstü Bilgisayar Fiyatları,  Özellikleri ve Yorumları | En Ucuzu Akakç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41978"/>
            <a:ext cx="1979397" cy="1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SONY ICF 306 Taşınabilir Radyo Siyah Portatif Rady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5665"/>
            <a:ext cx="1287131" cy="96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iPhone 11 128 GB AKILLI TELEFON SİYAH - Vatan Bilgisay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054" y="4485134"/>
            <a:ext cx="1248334" cy="124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58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699792" y="332656"/>
            <a:ext cx="42912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4800" dirty="0">
                <a:solidFill>
                  <a:srgbClr val="FF0000"/>
                </a:solidFill>
                <a:latin typeface="ArnoPro-Regular"/>
                <a:ea typeface="Calibri"/>
                <a:cs typeface="ArnoPro-Regular"/>
              </a:rPr>
              <a:t>Ulaşım Amaçlı </a:t>
            </a:r>
            <a:endParaRPr lang="tr-TR" sz="4800" dirty="0"/>
          </a:p>
        </p:txBody>
      </p:sp>
      <p:pic>
        <p:nvPicPr>
          <p:cNvPr id="4098" name="Picture 2" descr="İstanbul Valiliği yeni toplu taşıma kurallarını açıkladı! Metro ve  otobüslerde hangi önlemler alındı? - Fotomaç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72190"/>
            <a:ext cx="244827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TELEFERİK İLE 1400 METREDEN DENİZLİ - Gezi Videoları - YouTub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24675"/>
            <a:ext cx="227508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Yerli Otomobil TOOG Özellikleri Resimleri Fiyatı | AndroidShif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97" y="3829071"/>
            <a:ext cx="3096344" cy="231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Türkiye'nin ilk tramvay ihracatı Polonya'ya - Haberl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209" y="3829071"/>
            <a:ext cx="35718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Teknolojinin dokunduğu elektrikli scooter'la düşük maliyetle ulaşı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63653"/>
            <a:ext cx="2808312" cy="1905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ikdörtgen 7"/>
          <p:cNvSpPr/>
          <p:nvPr/>
        </p:nvSpPr>
        <p:spPr>
          <a:xfrm>
            <a:off x="611560" y="3208647"/>
            <a:ext cx="11641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Metro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3522610" y="3212907"/>
            <a:ext cx="1637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Teleferik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453954" y="6282898"/>
            <a:ext cx="27874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Elektrikli Araba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5591174" y="6151448"/>
            <a:ext cx="1545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Tranvay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5478937" y="3228945"/>
            <a:ext cx="32720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Elektrikli Bisiklet-</a:t>
            </a:r>
            <a:r>
              <a:rPr lang="tr-TR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noPro-Regular"/>
              </a:rPr>
              <a:t>Scooter</a:t>
            </a:r>
            <a:endParaRPr lang="tr-T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1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ündönümü">
  <a:themeElements>
    <a:clrScheme name="Gündönümü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Gündönümü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ündönümü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</TotalTime>
  <Words>120</Words>
  <Application>Microsoft Office PowerPoint</Application>
  <PresentationFormat>Ekran Gösterisi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4" baseType="lpstr">
      <vt:lpstr>ArnoPro-Bold</vt:lpstr>
      <vt:lpstr>ArnoPro-Regular</vt:lpstr>
      <vt:lpstr>Gill Sans MT</vt:lpstr>
      <vt:lpstr>Verdana</vt:lpstr>
      <vt:lpstr>Wingdings 2</vt:lpstr>
      <vt:lpstr>Gündönümü</vt:lpstr>
      <vt:lpstr>*Evde, okulda, iş yerlerinde çeşitli amaçlarla                elektrikli araç gereçleri kullanırız. *Günlük yaşamda birçok işi elektrikli araç           gereçler sayesinde daha kolay yaparız</vt:lpstr>
      <vt:lpstr>PowerPoint Sunusu</vt:lpstr>
      <vt:lpstr>PowerPoint Sunusu</vt:lpstr>
      <vt:lpstr>PowerPoint Sunusu</vt:lpstr>
      <vt:lpstr>PowerPoint Sunusu</vt:lpstr>
      <vt:lpstr>PowerPoint Sunusu</vt:lpstr>
      <vt:lpstr>*Bazı elektrikli araçlar birden çok amaç için kullanılabilir.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Evde, okulda, iş yerlerinde çeşitli amaçlarla elektrikli araç gereçleri kullanırız. Günlük yaşamda birçok işi elektrikli araç gereçler sayesinde daha kolay yaparız</dc:title>
  <dc:creator>Adem</dc:creator>
  <cp:lastModifiedBy>SERKAN DEMİR</cp:lastModifiedBy>
  <cp:revision>11</cp:revision>
  <dcterms:created xsi:type="dcterms:W3CDTF">2021-05-21T21:11:44Z</dcterms:created>
  <dcterms:modified xsi:type="dcterms:W3CDTF">2022-02-28T14:22:06Z</dcterms:modified>
</cp:coreProperties>
</file>