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84"/>
  </p:handout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265" autoAdjust="0"/>
    <p:restoredTop sz="94660"/>
  </p:normalViewPr>
  <p:slideViewPr>
    <p:cSldViewPr>
      <p:cViewPr>
        <p:scale>
          <a:sx n="150" d="100"/>
          <a:sy n="150" d="100"/>
        </p:scale>
        <p:origin x="1301" y="20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77C2C-1502-40F3-9A29-FFDCDAD687BB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27CE1-98B4-48A8-BEFB-681E0D62C1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2419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9.10.2022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71604" y="428604"/>
            <a:ext cx="7358114" cy="2428892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FF00"/>
                </a:solidFill>
                <a:latin typeface="Monotype Corsiva" pitchFamily="66" charset="0"/>
              </a:rPr>
              <a:t>FEN</a:t>
            </a:r>
            <a:r>
              <a:rPr lang="tr-TR" sz="7200" b="1" dirty="0" smtClean="0">
                <a:solidFill>
                  <a:srgbClr val="FF0000"/>
                </a:solidFill>
                <a:latin typeface="Monotype Corsiva" pitchFamily="66" charset="0"/>
              </a:rPr>
              <a:t> BİLİMLERİ</a:t>
            </a:r>
            <a:br>
              <a:rPr lang="tr-TR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tr-TR" sz="7200" b="1" dirty="0" smtClean="0">
                <a:solidFill>
                  <a:schemeClr val="tx1"/>
                </a:solidFill>
                <a:latin typeface="Monotype Corsiva" pitchFamily="66" charset="0"/>
              </a:rPr>
              <a:t>BİLGİ</a:t>
            </a:r>
            <a:r>
              <a:rPr lang="tr-TR" sz="72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tr-TR" sz="7200" b="1" dirty="0" smtClean="0">
                <a:latin typeface="Monotype Corsiva" pitchFamily="66" charset="0"/>
              </a:rPr>
              <a:t>YARIŞMASI</a:t>
            </a:r>
            <a:endParaRPr lang="tr-TR" sz="7200" b="1" dirty="0">
              <a:latin typeface="Monotype Corsiva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386009" y="3643314"/>
            <a:ext cx="6472271" cy="2786082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Comic Sans MS" pitchFamily="66" charset="0"/>
              </a:rPr>
              <a:t>5. SINIF</a:t>
            </a:r>
          </a:p>
          <a:p>
            <a:r>
              <a:rPr lang="tr-TR" sz="7200" b="1" dirty="0" smtClean="0">
                <a:latin typeface="Comic Sans MS" pitchFamily="66" charset="0"/>
              </a:rPr>
              <a:t>1. YARIŞMA</a:t>
            </a:r>
            <a:endParaRPr lang="tr-TR" sz="72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SORU:5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4492"/>
            <a:ext cx="8286808" cy="593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SORU:6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3623" y="962027"/>
            <a:ext cx="8746095" cy="539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SORU:7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817532"/>
            <a:ext cx="8572560" cy="589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SORU:8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8929718" cy="5840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SORU:9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867031"/>
            <a:ext cx="8715436" cy="591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771403"/>
            <a:ext cx="8572560" cy="598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-1404664" y="75058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SORU:10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3683"/>
            <a:ext cx="8643998" cy="593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SORU:11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04881"/>
            <a:ext cx="8643998" cy="591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SORU:12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88" y="966788"/>
            <a:ext cx="8734425" cy="553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SORU:13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842968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SORU:14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42968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SORU:15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8572560" cy="595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SORU:16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857256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SORU:17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8572560" cy="581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SORU:18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8643998" cy="583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SORU:19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24467"/>
            <a:ext cx="8722826" cy="540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8576814" cy="5834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SORU:20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00117"/>
            <a:ext cx="8506775" cy="584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SORU:21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85794"/>
            <a:ext cx="8429684" cy="590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SORU:22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872027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SORU:23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740861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SORU:24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429684" cy="5830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SORU:25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501122" cy="588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SORU:26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786842" cy="5822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SORU:27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0"/>
            <a:ext cx="8715405" cy="57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SORU:28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38213"/>
            <a:ext cx="8715436" cy="577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SORU:29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5658"/>
            <a:ext cx="8643998" cy="578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61119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SORU:30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2787"/>
            <a:ext cx="8572560" cy="579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SORU:31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8501122" cy="591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SORU:32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7" y="1500188"/>
            <a:ext cx="8929717" cy="485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SORU:33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878687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SORU:34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9" y="828676"/>
            <a:ext cx="8929717" cy="552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SORU:35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85010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SORU:36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71561"/>
            <a:ext cx="8643998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SORU:37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61" y="847749"/>
            <a:ext cx="8496319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SORU:38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19163"/>
            <a:ext cx="8572560" cy="572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SORU:39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66775"/>
            <a:ext cx="8572560" cy="5848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0971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SORU:4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842248"/>
            <a:ext cx="8572560" cy="58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42942"/>
          </a:xfrm>
        </p:spPr>
        <p:txBody>
          <a:bodyPr>
            <a:noAutofit/>
          </a:bodyPr>
          <a:lstStyle/>
          <a:p>
            <a:pPr algn="l"/>
            <a:r>
              <a:rPr lang="tr-TR" sz="6000" b="1" u="dbl" dirty="0" smtClean="0">
                <a:solidFill>
                  <a:srgbClr val="FF0000"/>
                </a:solidFill>
                <a:uFill>
                  <a:solidFill>
                    <a:srgbClr val="0070C0"/>
                  </a:solidFill>
                </a:uFill>
                <a:latin typeface="Monotype Corsiva" pitchFamily="66" charset="0"/>
              </a:rPr>
              <a:t>SORU:40</a:t>
            </a:r>
            <a:endParaRPr lang="tr-TR" sz="6000" b="1" u="dbl" dirty="0">
              <a:solidFill>
                <a:srgbClr val="FF0000"/>
              </a:solidFill>
              <a:uFill>
                <a:solidFill>
                  <a:srgbClr val="0070C0"/>
                </a:solidFill>
              </a:uFill>
              <a:latin typeface="Monotype Corsiva" pitchFamily="66" charset="0"/>
            </a:endParaRPr>
          </a:p>
        </p:txBody>
      </p:sp>
      <p:pic>
        <p:nvPicPr>
          <p:cNvPr id="7" name="2 Resim" descr="gerisay1dk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8" y="1"/>
            <a:ext cx="2928933" cy="87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857232"/>
            <a:ext cx="8501122" cy="57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278608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omic Sans MS" pitchFamily="66" charset="0"/>
              </a:rPr>
              <a:t>ERDOĞAN BULUT</a:t>
            </a:r>
            <a:endParaRPr lang="tr-TR" sz="8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3143248"/>
            <a:ext cx="8572559" cy="364333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endParaRPr lang="tr-TR" sz="15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tr-TR" sz="15000" b="1" dirty="0" smtClean="0">
                <a:solidFill>
                  <a:srgbClr val="00B0F0"/>
                </a:solidFill>
                <a:latin typeface="Comic Sans MS" pitchFamily="66" charset="0"/>
              </a:rPr>
              <a:t>FEN BİLİMLERİ</a:t>
            </a:r>
          </a:p>
          <a:p>
            <a:pPr algn="ctr">
              <a:buNone/>
            </a:pPr>
            <a:r>
              <a:rPr lang="tr-TR" sz="15000" b="1" dirty="0" smtClean="0">
                <a:solidFill>
                  <a:srgbClr val="00B0F0"/>
                </a:solidFill>
                <a:latin typeface="Comic Sans MS" pitchFamily="66" charset="0"/>
              </a:rPr>
              <a:t> ÖĞRETMENİ</a:t>
            </a:r>
            <a:endParaRPr lang="tr-TR" sz="150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72560" cy="192882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r-TR" sz="8000" b="1" dirty="0" smtClean="0">
                <a:solidFill>
                  <a:srgbClr val="00B050"/>
                </a:solidFill>
                <a:latin typeface="Comic Sans MS" pitchFamily="66" charset="0"/>
              </a:rPr>
              <a:t>DOĞRU CEVAP</a:t>
            </a:r>
            <a:endParaRPr lang="tr-TR" sz="8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1" y="2714621"/>
            <a:ext cx="7972452" cy="2400304"/>
          </a:xfrm>
          <a:solidFill>
            <a:srgbClr val="00B0F0"/>
          </a:solidFill>
          <a:ln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150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tr-TR" sz="15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419</TotalTime>
  <Words>174</Words>
  <Application>Microsoft Office PowerPoint</Application>
  <PresentationFormat>Ekran Gösterisi (4:3)</PresentationFormat>
  <Paragraphs>127</Paragraphs>
  <Slides>82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82</vt:i4>
      </vt:variant>
    </vt:vector>
  </HeadingPairs>
  <TitlesOfParts>
    <vt:vector size="83" baseType="lpstr">
      <vt:lpstr>Akış</vt:lpstr>
      <vt:lpstr>FEN BİLİMLERİ BİLGİ YARIŞMASI</vt:lpstr>
      <vt:lpstr>SORU:1</vt:lpstr>
      <vt:lpstr>DOĞRU CEVAP</vt:lpstr>
      <vt:lpstr>SORU:2</vt:lpstr>
      <vt:lpstr>DOĞRU CEVAP</vt:lpstr>
      <vt:lpstr>SORU:3</vt:lpstr>
      <vt:lpstr>DOĞRU CEVAP</vt:lpstr>
      <vt:lpstr>SORU:4</vt:lpstr>
      <vt:lpstr>DOĞRU CEVAP</vt:lpstr>
      <vt:lpstr>SORU:5</vt:lpstr>
      <vt:lpstr>DOĞRU CEVAP</vt:lpstr>
      <vt:lpstr>SORU:6</vt:lpstr>
      <vt:lpstr>DOĞRU CEVAP</vt:lpstr>
      <vt:lpstr>SORU:7</vt:lpstr>
      <vt:lpstr>DOĞRU CEVAP</vt:lpstr>
      <vt:lpstr>SORU:8</vt:lpstr>
      <vt:lpstr>DOĞRU CEVAP</vt:lpstr>
      <vt:lpstr>SORU:9</vt:lpstr>
      <vt:lpstr>DOĞRU CEVAP</vt:lpstr>
      <vt:lpstr>SORU:10</vt:lpstr>
      <vt:lpstr>DOĞRU CEVAP</vt:lpstr>
      <vt:lpstr>SORU:11</vt:lpstr>
      <vt:lpstr>DOĞRU CEVAP</vt:lpstr>
      <vt:lpstr>SORU:12</vt:lpstr>
      <vt:lpstr>DOĞRU CEVAP</vt:lpstr>
      <vt:lpstr>SORU:13</vt:lpstr>
      <vt:lpstr>DOĞRU CEVAP</vt:lpstr>
      <vt:lpstr>SORU:14</vt:lpstr>
      <vt:lpstr>DOĞRU CEVAP</vt:lpstr>
      <vt:lpstr>SORU:15</vt:lpstr>
      <vt:lpstr>DOĞRU CEVAP</vt:lpstr>
      <vt:lpstr>SORU:16</vt:lpstr>
      <vt:lpstr>DOĞRU CEVAP</vt:lpstr>
      <vt:lpstr>SORU:17</vt:lpstr>
      <vt:lpstr>DOĞRU CEVAP</vt:lpstr>
      <vt:lpstr>SORU:18</vt:lpstr>
      <vt:lpstr>DOĞRU CEVAP</vt:lpstr>
      <vt:lpstr>SORU:19</vt:lpstr>
      <vt:lpstr>DOĞRU CEVAP</vt:lpstr>
      <vt:lpstr>SORU:20</vt:lpstr>
      <vt:lpstr>DOĞRU CEVAP</vt:lpstr>
      <vt:lpstr>SORU:21</vt:lpstr>
      <vt:lpstr>DOĞRU CEVAP</vt:lpstr>
      <vt:lpstr>SORU:22</vt:lpstr>
      <vt:lpstr>DOĞRU CEVAP</vt:lpstr>
      <vt:lpstr>SORU:23</vt:lpstr>
      <vt:lpstr>DOĞRU CEVAP</vt:lpstr>
      <vt:lpstr>SORU:24</vt:lpstr>
      <vt:lpstr>DOĞRU CEVAP</vt:lpstr>
      <vt:lpstr>SORU:25</vt:lpstr>
      <vt:lpstr>DOĞRU CEVAP</vt:lpstr>
      <vt:lpstr>SORU:26</vt:lpstr>
      <vt:lpstr>DOĞRU CEVAP</vt:lpstr>
      <vt:lpstr>SORU:27</vt:lpstr>
      <vt:lpstr>DOĞRU CEVAP</vt:lpstr>
      <vt:lpstr>SORU:28</vt:lpstr>
      <vt:lpstr>DOĞRU CEVAP</vt:lpstr>
      <vt:lpstr>SORU:29</vt:lpstr>
      <vt:lpstr>DOĞRU CEVAP</vt:lpstr>
      <vt:lpstr>SORU:30</vt:lpstr>
      <vt:lpstr>DOĞRU CEVAP</vt:lpstr>
      <vt:lpstr>SORU:31</vt:lpstr>
      <vt:lpstr>DOĞRU CEVAP</vt:lpstr>
      <vt:lpstr>SORU:32</vt:lpstr>
      <vt:lpstr>DOĞRU CEVAP</vt:lpstr>
      <vt:lpstr>SORU:33</vt:lpstr>
      <vt:lpstr>DOĞRU CEVAP</vt:lpstr>
      <vt:lpstr>SORU:34</vt:lpstr>
      <vt:lpstr>DOĞRU CEVAP</vt:lpstr>
      <vt:lpstr>SORU:35</vt:lpstr>
      <vt:lpstr>DOĞRU CEVAP</vt:lpstr>
      <vt:lpstr>SORU:36</vt:lpstr>
      <vt:lpstr>DOĞRU CEVAP</vt:lpstr>
      <vt:lpstr>SORU:37</vt:lpstr>
      <vt:lpstr>DOĞRU CEVAP</vt:lpstr>
      <vt:lpstr>SORU:38</vt:lpstr>
      <vt:lpstr>DOĞRU CEVAP</vt:lpstr>
      <vt:lpstr>SORU:39</vt:lpstr>
      <vt:lpstr>DOĞRU CEVAP</vt:lpstr>
      <vt:lpstr>SORU:40</vt:lpstr>
      <vt:lpstr>DOĞRU CEVAP</vt:lpstr>
      <vt:lpstr>ERDOĞAN BULUT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FEN BİLİMLERİ BİLGİ YARIŞMASI</dc:title>
  <dc:creator>erdoğan bulut</dc:creator>
  <cp:lastModifiedBy>mss</cp:lastModifiedBy>
  <cp:revision>33</cp:revision>
  <dcterms:created xsi:type="dcterms:W3CDTF">2018-11-02T16:07:37Z</dcterms:created>
  <dcterms:modified xsi:type="dcterms:W3CDTF">2022-10-09T10:21:36Z</dcterms:modified>
</cp:coreProperties>
</file>