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7" r:id="rId1"/>
  </p:sldMasterIdLst>
  <p:notesMasterIdLst>
    <p:notesMasterId r:id="rId14"/>
  </p:notes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0" autoAdjust="0"/>
    <p:restoredTop sz="87621" autoAdjust="0"/>
  </p:normalViewPr>
  <p:slideViewPr>
    <p:cSldViewPr>
      <p:cViewPr varScale="1">
        <p:scale>
          <a:sx n="52" d="100"/>
          <a:sy n="52" d="100"/>
        </p:scale>
        <p:origin x="-68" y="-5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tr-TR" sz="1200"/>
            </a:lvl1pPr>
            <a:extLst/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tr-TR" sz="1200"/>
            </a:lvl1pPr>
            <a:extLst/>
          </a:lstStyle>
          <a:p>
            <a:fld id="{A8ADFD5B-A66C-449C-B6E8-FB716D07777D}" type="datetimeFigureOut">
              <a:rPr lang="tr-TR"/>
              <a:pPr/>
              <a:t>23.10.2022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tr-TR"/>
              <a:t>Ana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tr-TR" sz="1200"/>
            </a:lvl1pPr>
            <a:extLst/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tr-TR" sz="1200"/>
            </a:lvl1pPr>
            <a:extLst/>
          </a:lstStyle>
          <a:p>
            <a:fld id="{CA5D3BF3-D352-46FC-8343-31F56E6730EA}" type="slidenum">
              <a:rPr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tr-T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tr-T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tr-T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tr-T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tr-T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tr-T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tr-T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tr-T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tr-TR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tr-TR" smtClean="0"/>
              <a:pPr/>
              <a:t>1</a:t>
            </a:fld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tr-TR" smtClean="0"/>
              <a:pPr/>
              <a:t>3</a:t>
            </a:fld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tr-TR" smtClean="0"/>
              <a:pPr/>
              <a:t>4</a:t>
            </a:fld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tr-TR" smtClean="0"/>
              <a:pPr/>
              <a:t>5</a:t>
            </a:fld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tr-TR" smtClean="0"/>
              <a:pPr/>
              <a:t>7</a:t>
            </a:fld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tr-TR" smtClean="0"/>
              <a:pPr/>
              <a:t>8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085850"/>
            <a:ext cx="6619244" cy="2497186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3583035"/>
            <a:ext cx="6619244" cy="646065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7E157E-8DCB-4F70-A0AF-5EB586A91DD4}" type="datetime1">
              <a:rPr kumimoji="0" lang="tr-TR" smtClean="0">
                <a:solidFill>
                  <a:srgbClr val="FFFFFF"/>
                </a:solidFill>
              </a:rPr>
              <a:pPr algn="ctr"/>
              <a:t>23.10.2022</a:t>
            </a:fld>
            <a:endParaRPr kumimoji="0" lang="tr-TR" sz="20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E0A0-C266-4798-8C8F-B9F91E9DA37E}" type="slidenum">
              <a:rPr kumimoji="0" lang="tr-TR" smtClean="0">
                <a:solidFill>
                  <a:schemeClr val="tx2"/>
                </a:solidFill>
              </a:rPr>
              <a:pPr/>
              <a:t>‹#›</a:t>
            </a:fld>
            <a:endParaRPr kumimoji="0" lang="tr-TR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73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3600440"/>
            <a:ext cx="6619243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514350"/>
            <a:ext cx="6619244" cy="27305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7" y="4025494"/>
            <a:ext cx="6619242" cy="370284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432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085850"/>
            <a:ext cx="6619244" cy="1485900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6619244" cy="1771650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30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101" y="1085850"/>
            <a:ext cx="5999486" cy="1742531"/>
          </a:xfrm>
        </p:spPr>
        <p:txBody>
          <a:bodyPr/>
          <a:lstStyle>
            <a:lvl1pPr>
              <a:defRPr sz="36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7800" y="2828380"/>
            <a:ext cx="5459737" cy="256631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05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marL="0" lvl="0" indent="0"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262993"/>
            <a:ext cx="6619244" cy="1257300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721" y="728440"/>
            <a:ext cx="601434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915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7868" y="1960341"/>
            <a:ext cx="601434" cy="150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915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3291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43151"/>
            <a:ext cx="6619245" cy="123988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9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710" y="1485900"/>
            <a:ext cx="2210150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347" y="2000250"/>
            <a:ext cx="2195513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2745" y="1485900"/>
            <a:ext cx="2202181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4829" y="2000250"/>
            <a:ext cx="2210096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1485900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3525" y="2000250"/>
            <a:ext cx="2199085" cy="2692004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310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5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47" y="3188212"/>
            <a:ext cx="220503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347" y="1657350"/>
            <a:ext cx="2205038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347" y="3620409"/>
            <a:ext cx="2205038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032" y="3188212"/>
            <a:ext cx="219789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031" y="1657350"/>
            <a:ext cx="2197894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016" y="3620408"/>
            <a:ext cx="2200805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3525" y="3188212"/>
            <a:ext cx="2199085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3525" y="1657350"/>
            <a:ext cx="2199085" cy="1143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3432" y="3620406"/>
            <a:ext cx="2201998" cy="494392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4607" y="1600200"/>
            <a:ext cx="0" cy="29718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1670" y="1600200"/>
            <a:ext cx="0" cy="297516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066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196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8159" y="322660"/>
            <a:ext cx="1314451" cy="4369594"/>
          </a:xfrm>
        </p:spPr>
        <p:txBody>
          <a:bodyPr vert="eaVert" anchor="b" anchorCtr="0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348" y="665561"/>
            <a:ext cx="5567362" cy="4026693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24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06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2146300"/>
            <a:ext cx="6619243" cy="143673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3583036"/>
            <a:ext cx="6619244" cy="645300"/>
          </a:xfrm>
        </p:spPr>
        <p:txBody>
          <a:bodyPr anchor="t"/>
          <a:lstStyle>
            <a:lvl1pPr marL="0" indent="0" algn="l">
              <a:buNone/>
              <a:defRPr sz="15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tr-TR" smtClean="0"/>
              <a:pPr/>
              <a:t>23.10.2022</a:t>
            </a:fld>
            <a:endParaRPr kumimoji="0"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2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40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485" y="1545432"/>
            <a:ext cx="3297254" cy="3146822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0870" y="1542069"/>
            <a:ext cx="3297256" cy="315018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/>
          </a:p>
        </p:txBody>
      </p:sp>
    </p:spTree>
    <p:extLst>
      <p:ext uri="{BB962C8B-B14F-4D97-AF65-F5344CB8AC3E}">
        <p14:creationId xmlns:p14="http://schemas.microsoft.com/office/powerpoint/2010/main" val="2471175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5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485" y="1885950"/>
            <a:ext cx="3297254" cy="280630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0872" y="1428750"/>
            <a:ext cx="329725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0872" y="1885950"/>
            <a:ext cx="3297254" cy="2806304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/>
          </a:p>
        </p:txBody>
      </p:sp>
    </p:spTree>
    <p:extLst>
      <p:ext uri="{BB962C8B-B14F-4D97-AF65-F5344CB8AC3E}">
        <p14:creationId xmlns:p14="http://schemas.microsoft.com/office/powerpoint/2010/main" val="136310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tr-TR" smtClean="0"/>
              <a:pPr/>
              <a:t>23.10.2022</a:t>
            </a:fld>
            <a:endParaRPr kumimoji="0"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kumimoji="0" lang="tr-TR" smtClean="0">
                <a:solidFill>
                  <a:srgbClr val="FFFFFF"/>
                </a:solidFill>
              </a:rPr>
              <a:pPr/>
              <a:t>‹#›</a:t>
            </a:fld>
            <a:endParaRPr kumimoji="0" lang="tr-T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27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tr-TR" smtClean="0"/>
              <a:pPr/>
              <a:t>23.10.2022</a:t>
            </a:fld>
            <a:endParaRPr kumimoji="0"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kumimoji="0" lang="tr-TR" smtClean="0">
                <a:solidFill>
                  <a:schemeClr val="tx2"/>
                </a:solidFill>
              </a:rPr>
              <a:pPr/>
              <a:t>‹#›</a:t>
            </a:fld>
            <a:endParaRPr kumimoji="0" lang="tr-TR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866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1085850"/>
            <a:ext cx="2550798" cy="1085850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8462" y="1085850"/>
            <a:ext cx="3896998" cy="3429000"/>
          </a:xfrm>
        </p:spPr>
        <p:txBody>
          <a:bodyPr anchor="ctr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5" y="2346961"/>
            <a:ext cx="2550797" cy="217169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518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390644"/>
            <a:ext cx="3819680" cy="1181106"/>
          </a:xfrm>
        </p:spPr>
        <p:txBody>
          <a:bodyPr anchor="b">
            <a:normAutofit/>
          </a:bodyPr>
          <a:lstStyle>
            <a:lvl1pPr algn="l">
              <a:defRPr sz="27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2160" y="857250"/>
            <a:ext cx="2400300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2743200"/>
            <a:ext cx="3813734" cy="1028700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6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21" Type="http://schemas.openxmlformats.org/officeDocument/2006/relationships/image" Target="../media/image4.png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image" Target="../media/image3.pn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2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Relationship Id="rId22" Type="http://schemas.openxmlformats.org/officeDocument/2006/relationships/image" Target="../media/image5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002264"/>
            <a:ext cx="3027759" cy="3141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169261"/>
            <a:ext cx="1141809" cy="177409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456759" y="1257300"/>
            <a:ext cx="2114550" cy="211455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5999560" y="1"/>
            <a:ext cx="1202540" cy="8560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6454408" y="4572000"/>
            <a:ext cx="745301" cy="5715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828359" y="0"/>
            <a:ext cx="514350" cy="857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584" y="339538"/>
            <a:ext cx="7053542" cy="105039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484" y="1539689"/>
            <a:ext cx="6709906" cy="3146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616730" y="1343026"/>
            <a:ext cx="742949" cy="2285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825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4606EA6-EFEA-4C30-9264-4F9291A5780D}" type="datetime1">
              <a:rPr lang="tr-TR" smtClean="0"/>
              <a:pPr/>
              <a:t>23.10.2022</a:t>
            </a:fld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713680" y="2418973"/>
            <a:ext cx="2894846" cy="2286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25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algn="r"/>
            <a:endParaRPr kumimoji="0" lang="tr-TR" sz="140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4406" y="221797"/>
            <a:ext cx="628649" cy="5757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1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8F82E0A0-C266-4798-8C8F-B9F91E9DA37E}" type="slidenum">
              <a:rPr kumimoji="0" lang="tr-TR" sz="1400" b="1" smtClean="0">
                <a:solidFill>
                  <a:srgbClr val="FFFFFF"/>
                </a:solidFill>
              </a:rPr>
              <a:pPr algn="ctr"/>
              <a:t>‹#›</a:t>
            </a:fld>
            <a:endParaRPr kumimoji="0" lang="tr-TR" sz="14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892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342900" rtl="0" eaLnBrk="1" latinLnBrk="0" hangingPunct="1">
        <a:spcBef>
          <a:spcPct val="0"/>
        </a:spcBef>
        <a:buNone/>
        <a:defRPr sz="315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5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35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187950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05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8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8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8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8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8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8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8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8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8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685800" y="357173"/>
            <a:ext cx="7772400" cy="1214445"/>
          </a:xfrm>
        </p:spPr>
        <p:txBody>
          <a:bodyPr>
            <a:normAutofit fontScale="90000"/>
          </a:bodyPr>
          <a:lstStyle/>
          <a:p>
            <a:r>
              <a:rPr lang="tr-TR" dirty="0">
                <a:solidFill>
                  <a:schemeClr val="bg1"/>
                </a:solidFill>
              </a:rPr>
              <a:t>Din Kültürü Nezaket Kuralları Sunumu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500034" y="1785932"/>
            <a:ext cx="8215370" cy="3000396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bg1"/>
                </a:solidFill>
              </a:rPr>
              <a:t>Hazırlayan: Alim ASDAĞLI</a:t>
            </a:r>
          </a:p>
          <a:p>
            <a:endParaRPr lang="tr-TR" dirty="0">
              <a:solidFill>
                <a:schemeClr val="bg1"/>
              </a:solidFill>
            </a:endParaRPr>
          </a:p>
          <a:p>
            <a:endParaRPr lang="tr-TR" dirty="0">
              <a:solidFill>
                <a:schemeClr val="bg1"/>
              </a:solidFill>
            </a:endParaRPr>
          </a:p>
          <a:p>
            <a:endParaRPr lang="tr-TR" dirty="0">
              <a:solidFill>
                <a:schemeClr val="bg1"/>
              </a:solidFill>
            </a:endParaRPr>
          </a:p>
          <a:p>
            <a:r>
              <a:rPr lang="tr-TR" sz="3600" dirty="0">
                <a:solidFill>
                  <a:schemeClr val="bg1"/>
                </a:solidFill>
              </a:rPr>
              <a:t>                            5. sınıf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Nezaket Kuralları (Selamlaşma ve Konuşma Adabı)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283230" cy="3938598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5. Yaşlılara sadece araçta değil, her alanda yer vermeliyiz. Böylece onlarda mutlu olacaktır.</a:t>
            </a:r>
          </a:p>
        </p:txBody>
      </p:sp>
      <p:pic>
        <p:nvPicPr>
          <p:cNvPr id="3074" name="Picture 2" descr="C:\Users\COLNAGO\Desktop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14296"/>
            <a:ext cx="5357850" cy="4013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Nezaket Kuralları (Misafirlik Adabı)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211792" cy="3938598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1. Misafirlikte olduğumuz evin başkasına ait olduğunu unutmamalıyız. Koşuşturup annemizi-babamızı üzmemeli, ev sahibinin hoşnut olmayacağı hareketlerden uzak durmalıyız.</a:t>
            </a:r>
          </a:p>
        </p:txBody>
      </p:sp>
      <p:pic>
        <p:nvPicPr>
          <p:cNvPr id="4098" name="Picture 2" descr="C:\Users\COLNAGO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14296"/>
            <a:ext cx="5286412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723226"/>
          </a:xfrm>
        </p:spPr>
        <p:txBody>
          <a:bodyPr/>
          <a:lstStyle/>
          <a:p>
            <a:pPr algn="ctr"/>
            <a:r>
              <a:rPr lang="tr-TR" dirty="0"/>
              <a:t>    </a:t>
            </a: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r>
              <a:rPr lang="tr-TR" dirty="0"/>
              <a:t>  İncelediğiniz İçin Teşekkürler</a:t>
            </a:r>
            <a:br>
              <a:rPr lang="tr-TR" dirty="0"/>
            </a:br>
            <a:r>
              <a:rPr lang="tr-TR" dirty="0"/>
              <a:t>Alim ASDAĞLI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Nezaket Kuralları (Yemek Adabı)</a:t>
            </a:r>
          </a:p>
        </p:txBody>
      </p:sp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140354" cy="401003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8" name="7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1. Yemeğimizin soğumasını beklemeliyiz.Aynı zamanda yemeğe üflemek hoş bir davranış değildir.</a:t>
            </a:r>
          </a:p>
        </p:txBody>
      </p:sp>
      <p:pic>
        <p:nvPicPr>
          <p:cNvPr id="2050" name="Picture 2" descr="C:\Users\COLNAGO\Desktop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14296"/>
            <a:ext cx="5214974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Nezaket Kuralları (Yemek Adabı)</a:t>
            </a:r>
          </a:p>
        </p:txBody>
      </p:sp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211792" cy="401003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8" name="7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2. Karnımızı da tıka basa doldurmamalıdır. Peygamberimiz; ‘’Midenizin 1/3’ini yemeğe, 1/3’ini suya ayırın. 1/3’ünü ise boş bırakın.’’ buyurmuştur.</a:t>
            </a:r>
          </a:p>
        </p:txBody>
      </p:sp>
      <p:pic>
        <p:nvPicPr>
          <p:cNvPr id="3074" name="Picture 2" descr="C:\Users\COLNAGO\Desktop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14296"/>
            <a:ext cx="5214974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Nezaket Kuralları (Yemek Adabı)</a:t>
            </a:r>
          </a:p>
        </p:txBody>
      </p:sp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140354" cy="401003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8" name="7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3. Tabağımıza yiyebileceğimiz kadar yiyecek almalıyız. Aksi taktirde yemekler ziyan olabilir.</a:t>
            </a:r>
          </a:p>
        </p:txBody>
      </p:sp>
      <p:pic>
        <p:nvPicPr>
          <p:cNvPr id="4098" name="Picture 2" descr="C:\Users\COLNAGO\Desktop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14296"/>
            <a:ext cx="5143536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Nezaket Kuralları (Yemek Adabı)</a:t>
            </a:r>
          </a:p>
        </p:txBody>
      </p:sp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211792" cy="4010036"/>
          </a:xfrm>
        </p:spPr>
        <p:txBody>
          <a:bodyPr/>
          <a:lstStyle/>
          <a:p>
            <a:endParaRPr lang="tr-TR"/>
          </a:p>
        </p:txBody>
      </p:sp>
      <p:sp>
        <p:nvSpPr>
          <p:cNvPr id="8" name="7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4. Yatarak, uzanarak bir şey yememeliyiz. Saygısızlık olacaktır.</a:t>
            </a:r>
          </a:p>
        </p:txBody>
      </p:sp>
      <p:pic>
        <p:nvPicPr>
          <p:cNvPr id="5122" name="Picture 2" descr="C:\Users\COLNAGO\Desktop\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14296"/>
            <a:ext cx="5214974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Nezaket Kuralları (Selamlaşma ve Konuşma Adabı)</a:t>
            </a:r>
          </a:p>
        </p:txBody>
      </p:sp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283230" cy="401003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8" name="7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1. Misafirlerimize selam vermeli ve güler yüzlü olmamız gerekir.</a:t>
            </a:r>
          </a:p>
        </p:txBody>
      </p:sp>
      <p:pic>
        <p:nvPicPr>
          <p:cNvPr id="6146" name="Picture 2" descr="C:\Users\COLNAGO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14296"/>
            <a:ext cx="5357850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Nezaket Kuralları (Selamlaşma ve Konuşma Adabı)</a:t>
            </a:r>
          </a:p>
        </p:txBody>
      </p:sp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426106" cy="401003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8" name="7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2. Babamız ve annemize en güzel şekilde seslenmeli, emir verir şekilde seslenmemeliyiz.</a:t>
            </a:r>
          </a:p>
        </p:txBody>
      </p:sp>
      <p:pic>
        <p:nvPicPr>
          <p:cNvPr id="7170" name="Picture 2" descr="C:\Users\COLNAGO\Desktop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28360"/>
            <a:ext cx="5429288" cy="398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Nezaket Kuralları (Selamlaşma ve Konuşma Adabı)</a:t>
            </a:r>
          </a:p>
        </p:txBody>
      </p:sp>
      <p:sp>
        <p:nvSpPr>
          <p:cNvPr id="7" name="6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426106" cy="4010036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8" name="7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3. Toplum içinde </a:t>
            </a:r>
            <a:r>
              <a:rPr lang="tr-TR" dirty="0" err="1"/>
              <a:t>fısıldaşmak</a:t>
            </a:r>
            <a:r>
              <a:rPr lang="tr-TR" dirty="0"/>
              <a:t> başkalarının güvenini sarsar. Bu tür konuşmalar boş bir alanda yapılmalıdır.</a:t>
            </a:r>
          </a:p>
        </p:txBody>
      </p:sp>
      <p:pic>
        <p:nvPicPr>
          <p:cNvPr id="2" name="Picture 2" descr="C:\Users\COLNAGO\Desktop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14296"/>
            <a:ext cx="5429288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Nezaket Kuralları (Selamlaşma ve Konuşma Adabı)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04789"/>
            <a:ext cx="5211792" cy="4081474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tr-TR" dirty="0"/>
              <a:t>4. Bir iyilikten sonra teşekkür etmek erdemli bir davranış olacaktır.</a:t>
            </a:r>
          </a:p>
        </p:txBody>
      </p:sp>
      <p:pic>
        <p:nvPicPr>
          <p:cNvPr id="2051" name="Picture 3" descr="C:\Users\COLNAGO\Deskt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9" y="142858"/>
            <a:ext cx="521497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252</Words>
  <Application>Microsoft Office PowerPoint</Application>
  <PresentationFormat>Ekran Gösterisi (16:9)</PresentationFormat>
  <Paragraphs>36</Paragraphs>
  <Slides>12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İyon</vt:lpstr>
      <vt:lpstr>Din Kültürü Nezaket Kuralları Sunumu</vt:lpstr>
      <vt:lpstr>Nezaket Kuralları (Yemek Adabı)</vt:lpstr>
      <vt:lpstr>Nezaket Kuralları (Yemek Adabı)</vt:lpstr>
      <vt:lpstr>Nezaket Kuralları (Yemek Adabı)</vt:lpstr>
      <vt:lpstr>Nezaket Kuralları (Yemek Adabı)</vt:lpstr>
      <vt:lpstr>Nezaket Kuralları (Selamlaşma ve Konuşma Adabı)</vt:lpstr>
      <vt:lpstr>Nezaket Kuralları (Selamlaşma ve Konuşma Adabı)</vt:lpstr>
      <vt:lpstr>Nezaket Kuralları (Selamlaşma ve Konuşma Adabı)</vt:lpstr>
      <vt:lpstr>Nezaket Kuralları (Selamlaşma ve Konuşma Adabı)</vt:lpstr>
      <vt:lpstr>Nezaket Kuralları (Selamlaşma ve Konuşma Adabı)</vt:lpstr>
      <vt:lpstr>Nezaket Kuralları (Misafirlik Adabı)</vt:lpstr>
      <vt:lpstr>          İncelediğiniz İçin Teşekkürler Alim ASDAĞLI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 Kültürü Nezaket Kuralları Sunumu</dc:title>
  <dc:creator/>
  <cp:lastModifiedBy>Hasan Ayık</cp:lastModifiedBy>
  <cp:revision>2</cp:revision>
  <dcterms:created xsi:type="dcterms:W3CDTF">2021-02-12T14:07:35Z</dcterms:created>
  <dcterms:modified xsi:type="dcterms:W3CDTF">2022-10-23T16:14:43Z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1055</vt:i4>
  </property>
  <property fmtid="{D5CDD505-2E9C-101B-9397-08002B2CF9AE}" pid="3" name="_Version">
    <vt:lpwstr>12.0.4518</vt:lpwstr>
  </property>
</Properties>
</file>