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2E82E6-7EEB-4D41-BD7C-C9A014F859C3}" type="datetimeFigureOut">
              <a:rPr lang="tr-TR" smtClean="0"/>
              <a:pPr/>
              <a:t>14.03.2022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12B3F2-A595-4396-834A-9DC43AE07F47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ATASÖZLERİMİZ</a:t>
            </a:r>
            <a:endParaRPr lang="tr-TR" sz="54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243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656184"/>
          </a:xfrm>
        </p:spPr>
        <p:txBody>
          <a:bodyPr>
            <a:normAutofit/>
          </a:bodyPr>
          <a:lstStyle/>
          <a:p>
            <a:r>
              <a:rPr lang="tr-TR" sz="4000" b="1" dirty="0" smtClean="0">
                <a:solidFill>
                  <a:schemeClr val="bg1"/>
                </a:solidFill>
                <a:latin typeface="Kayra Aydin" pitchFamily="34" charset="0"/>
              </a:rPr>
              <a:t>Komşu komşunun külüne muhtaçtır.</a:t>
            </a:r>
            <a:endParaRPr lang="tr-TR" sz="40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00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Dost kara günde belli olur.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005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/>
          </a:bodyPr>
          <a:lstStyle/>
          <a:p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Ne ekersen onu biçersin.</a:t>
            </a:r>
            <a:endParaRPr lang="tr-TR" sz="54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35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Sakla samanı gelir zamanı.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837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Acele işe şeytan karışır.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140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Ayağını yorganına göre uzat.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558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/>
          </a:bodyPr>
          <a:lstStyle/>
          <a:p>
            <a:r>
              <a:rPr lang="tr-TR" sz="6600" b="1" dirty="0" smtClean="0">
                <a:solidFill>
                  <a:schemeClr val="bg1"/>
                </a:solidFill>
                <a:latin typeface="Kayra Aydin" pitchFamily="34" charset="0"/>
              </a:rPr>
              <a:t>Akıl akıldan üstündür.</a:t>
            </a:r>
            <a:endParaRPr lang="tr-TR" sz="66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66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/>
          </a:bodyPr>
          <a:lstStyle/>
          <a:p>
            <a:r>
              <a:rPr lang="tr-TR" sz="4800" b="1" dirty="0" smtClean="0">
                <a:solidFill>
                  <a:schemeClr val="bg1"/>
                </a:solidFill>
                <a:latin typeface="Kayra Aydin" pitchFamily="34" charset="0"/>
              </a:rPr>
              <a:t>Gülü seven dikenine katlanır.</a:t>
            </a:r>
            <a:endParaRPr lang="tr-TR" sz="48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704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Autofit/>
          </a:bodyPr>
          <a:lstStyle/>
          <a:p>
            <a:r>
              <a:rPr lang="tr-TR" sz="6000" b="1" dirty="0" smtClean="0">
                <a:solidFill>
                  <a:schemeClr val="bg1"/>
                </a:solidFill>
                <a:latin typeface="Kayra Aydin" pitchFamily="34" charset="0"/>
              </a:rPr>
              <a:t>Bakarsan bağ, </a:t>
            </a:r>
            <a:br>
              <a:rPr lang="tr-TR" sz="6000" b="1" dirty="0" smtClean="0">
                <a:solidFill>
                  <a:schemeClr val="bg1"/>
                </a:solidFill>
                <a:latin typeface="Kayra Aydin" pitchFamily="34" charset="0"/>
              </a:rPr>
            </a:br>
            <a:r>
              <a:rPr lang="tr-TR" sz="6000" b="1" dirty="0" smtClean="0">
                <a:solidFill>
                  <a:schemeClr val="bg1"/>
                </a:solidFill>
                <a:latin typeface="Kayra Aydin" pitchFamily="34" charset="0"/>
              </a:rPr>
              <a:t>bakmazsan dağ olur.</a:t>
            </a:r>
            <a:endParaRPr lang="tr-TR" sz="60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011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solidFill>
                  <a:schemeClr val="bg1"/>
                </a:solidFill>
                <a:latin typeface="Kayra Aydin" pitchFamily="34" charset="0"/>
              </a:rPr>
              <a:t>Birlikten kuvvet doğar.</a:t>
            </a:r>
            <a:endParaRPr lang="tr-TR" sz="60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101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44016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Akan su yosun tutmaz.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339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Boş zaman yoktur, </a:t>
            </a:r>
            <a:b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</a:br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boşa geçen zaman vardır.</a:t>
            </a:r>
            <a:endParaRPr lang="tr-TR" sz="54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37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İki karpuz bir koltuğa sığmaz.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806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Görünen köy </a:t>
            </a:r>
            <a:r>
              <a:rPr lang="tr-TR" b="1" dirty="0" err="1" smtClean="0">
                <a:solidFill>
                  <a:schemeClr val="bg1"/>
                </a:solidFill>
                <a:latin typeface="Kayra Aydin" pitchFamily="34" charset="0"/>
              </a:rPr>
              <a:t>klavuz</a:t>
            </a:r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 istemez.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332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Damlaya damlaya göl olur.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689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/>
          </a:bodyPr>
          <a:lstStyle/>
          <a:p>
            <a:r>
              <a:rPr lang="tr-TR" sz="7200" b="1" dirty="0" smtClean="0">
                <a:solidFill>
                  <a:schemeClr val="bg1"/>
                </a:solidFill>
                <a:latin typeface="Kayra Aydin" pitchFamily="34" charset="0"/>
              </a:rPr>
              <a:t>Ev alma komşu al.</a:t>
            </a:r>
            <a:endParaRPr lang="tr-TR" sz="72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425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sz="4800" b="1" dirty="0" smtClean="0">
                <a:solidFill>
                  <a:schemeClr val="bg1"/>
                </a:solidFill>
                <a:latin typeface="Kayra Aydin" pitchFamily="34" charset="0"/>
              </a:rPr>
              <a:t>Evdeki hesap çarşıya uymaz.</a:t>
            </a:r>
            <a:endParaRPr lang="tr-TR" sz="48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442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656184"/>
          </a:xfrm>
        </p:spPr>
        <p:txBody>
          <a:bodyPr>
            <a:noAutofit/>
          </a:bodyPr>
          <a:lstStyle/>
          <a:p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Derdini söylemeyen,</a:t>
            </a:r>
            <a:b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</a:br>
            <a:r>
              <a:rPr lang="tr-TR" sz="5400" b="1" dirty="0" smtClean="0">
                <a:solidFill>
                  <a:schemeClr val="bg1"/>
                </a:solidFill>
                <a:latin typeface="Kayra Aydin" pitchFamily="34" charset="0"/>
              </a:rPr>
              <a:t>derman bulamaz.</a:t>
            </a:r>
            <a:endParaRPr lang="tr-TR" sz="5400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433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chemeClr val="bg1"/>
                </a:solidFill>
                <a:latin typeface="Kayra Aydin" pitchFamily="34" charset="0"/>
              </a:rPr>
              <a:t>Yuvarlanan taş yosun tutmaz.</a:t>
            </a:r>
            <a:endParaRPr lang="tr-TR" b="1" dirty="0">
              <a:solidFill>
                <a:schemeClr val="bg1"/>
              </a:solidFill>
              <a:latin typeface="Kayra Ayd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çılar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91</Words>
  <Application>Microsoft Office PowerPoint</Application>
  <PresentationFormat>Ekran Gösterisi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Akış</vt:lpstr>
      <vt:lpstr>ATASÖZLERİMİZ</vt:lpstr>
      <vt:lpstr>Akan su yosun tutmaz.</vt:lpstr>
      <vt:lpstr>İki karpuz bir koltuğa sığmaz.</vt:lpstr>
      <vt:lpstr>Görünen köy klavuz istemez.</vt:lpstr>
      <vt:lpstr>Damlaya damlaya göl olur.</vt:lpstr>
      <vt:lpstr>Ev alma komşu al.</vt:lpstr>
      <vt:lpstr>Evdeki hesap çarşıya uymaz.</vt:lpstr>
      <vt:lpstr>Derdini söylemeyen, derman bulamaz.</vt:lpstr>
      <vt:lpstr>Yuvarlanan taş yosun tutmaz.</vt:lpstr>
      <vt:lpstr>Komşu komşunun külüne muhtaçtır.</vt:lpstr>
      <vt:lpstr>Dost kara günde belli olur.</vt:lpstr>
      <vt:lpstr>Ne ekersen onu biçersin.</vt:lpstr>
      <vt:lpstr>Sakla samanı gelir zamanı.</vt:lpstr>
      <vt:lpstr>Acele işe şeytan karışır.</vt:lpstr>
      <vt:lpstr>Ayağını yorganına göre uzat.</vt:lpstr>
      <vt:lpstr>Akıl akıldan üstündür.</vt:lpstr>
      <vt:lpstr>Gülü seven dikenine katlanır.</vt:lpstr>
      <vt:lpstr>Bakarsan bağ,  bakmazsan dağ olur.</vt:lpstr>
      <vt:lpstr>Birlikten kuvvet doğar.</vt:lpstr>
      <vt:lpstr>Boş zaman yoktur,  boşa geçen zaman vardır.</vt:lpstr>
    </vt:vector>
  </TitlesOfParts>
  <Company>Katilimsiz.Com @ necooy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ATASÖZLERİMİZ</dc:title>
  <dc:creator>Benim Pc</dc:creator>
  <cp:lastModifiedBy>Buro</cp:lastModifiedBy>
  <cp:revision>6</cp:revision>
  <dcterms:created xsi:type="dcterms:W3CDTF">2022-03-13T15:23:22Z</dcterms:created>
  <dcterms:modified xsi:type="dcterms:W3CDTF">2022-03-14T09:21:56Z</dcterms:modified>
</cp:coreProperties>
</file>