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3" d="100"/>
          <a:sy n="53" d="100"/>
        </p:scale>
        <p:origin x="-1098"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aşlık Slaydı">
    <p:spTree>
      <p:nvGrpSpPr>
        <p:cNvPr id="1" name=""/>
        <p:cNvGrpSpPr/>
        <p:nvPr/>
      </p:nvGrpSpPr>
      <p:grpSpPr>
        <a:xfrm>
          <a:off x="0" y="0"/>
          <a:ext cx="0" cy="0"/>
          <a:chOff x="0" y="0"/>
          <a:chExt cx="0" cy="0"/>
        </a:xfrm>
      </p:grpSpPr>
      <p:sp>
        <p:nvSpPr>
          <p:cNvPr id="7" name="Düz Bağlayıcı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Başlık 28"/>
          <p:cNvSpPr>
            <a:spLocks noGrp="1"/>
          </p:cNvSpPr>
          <p:nvPr>
            <p:ph type="ctrTitle"/>
          </p:nvPr>
        </p:nvSpPr>
        <p:spPr>
          <a:xfrm>
            <a:off x="381000" y="4853411"/>
            <a:ext cx="8458200" cy="1222375"/>
          </a:xfrm>
        </p:spPr>
        <p:txBody>
          <a:bodyPr anchor="t"/>
          <a:lstStyle/>
          <a:p>
            <a:r>
              <a:rPr kumimoji="0" lang="tr-TR"/>
              <a:t>Asıl başlık stili için tıklatın</a:t>
            </a:r>
            <a:endParaRPr kumimoji="0" lang="en-US"/>
          </a:p>
        </p:txBody>
      </p:sp>
      <p:sp>
        <p:nvSpPr>
          <p:cNvPr id="9" name="Alt Başlık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tr-TR"/>
              <a:t>Asıl alt başlık stilini düzenlemek için tıklatın</a:t>
            </a:r>
            <a:endParaRPr kumimoji="0" lang="en-US"/>
          </a:p>
        </p:txBody>
      </p:sp>
      <p:sp>
        <p:nvSpPr>
          <p:cNvPr id="16" name="Veri Yer Tutucusu 15"/>
          <p:cNvSpPr>
            <a:spLocks noGrp="1"/>
          </p:cNvSpPr>
          <p:nvPr>
            <p:ph type="dt" sz="half" idx="10"/>
          </p:nvPr>
        </p:nvSpPr>
        <p:spPr/>
        <p:txBody>
          <a:bodyPr/>
          <a:lstStyle/>
          <a:p>
            <a:fld id="{A23720DD-5B6D-40BF-8493-A6B52D484E6B}" type="datetimeFigureOut">
              <a:rPr lang="tr-TR" smtClean="0"/>
              <a:t>02.03.2022</a:t>
            </a:fld>
            <a:endParaRPr lang="tr-TR"/>
          </a:p>
        </p:txBody>
      </p:sp>
      <p:sp>
        <p:nvSpPr>
          <p:cNvPr id="2" name="Altbilgi Yer Tutucusu 1"/>
          <p:cNvSpPr>
            <a:spLocks noGrp="1"/>
          </p:cNvSpPr>
          <p:nvPr>
            <p:ph type="ftr" sz="quarter" idx="11"/>
          </p:nvPr>
        </p:nvSpPr>
        <p:spPr/>
        <p:txBody>
          <a:bodyPr/>
          <a:lstStyle/>
          <a:p>
            <a:endParaRPr lang="tr-TR"/>
          </a:p>
        </p:txBody>
      </p:sp>
      <p:sp>
        <p:nvSpPr>
          <p:cNvPr id="15" name="Slayt Numarası Yer Tutucusu 14"/>
          <p:cNvSpPr>
            <a:spLocks noGrp="1"/>
          </p:cNvSpPr>
          <p:nvPr>
            <p:ph type="sldNum" sz="quarter" idx="12"/>
          </p:nvPr>
        </p:nvSpPr>
        <p:spPr>
          <a:xfrm>
            <a:off x="8229600" y="6473952"/>
            <a:ext cx="758952" cy="246888"/>
          </a:xfrm>
        </p:spPr>
        <p:txBody>
          <a:bodyPr/>
          <a:lstStyle/>
          <a:p>
            <a:fld id="{F302176B-0E47-46AC-8F43-DAB4B8A37D06}" type="slidenum">
              <a:rPr lang="tr-TR" smtClean="0"/>
              <a:t>‹#›</a:t>
            </a:fld>
            <a:endParaRPr lang="tr-T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kumimoji="0" lang="tr-TR"/>
              <a:t>Asıl başlık stili için tıklatın</a:t>
            </a:r>
            <a:endParaRPr kumimoji="0" lang="en-US"/>
          </a:p>
        </p:txBody>
      </p:sp>
      <p:sp>
        <p:nvSpPr>
          <p:cNvPr id="3" name="Dikey Metin Yer Tutucusu 2"/>
          <p:cNvSpPr>
            <a:spLocks noGrp="1"/>
          </p:cNvSpPr>
          <p:nvPr>
            <p:ph type="body" orient="vert" idx="1"/>
          </p:nvPr>
        </p:nvSpPr>
        <p:spPr/>
        <p:txBody>
          <a:bodyPr vert="eaVert"/>
          <a:lstStyle/>
          <a:p>
            <a:pPr lvl="0" eaLnBrk="1" latinLnBrk="0" hangingPunct="1"/>
            <a:r>
              <a:rPr lang="tr-TR"/>
              <a:t>Asıl metin stillerini düzenlemek için tıklatın</a:t>
            </a:r>
          </a:p>
          <a:p>
            <a:pPr lvl="1" eaLnBrk="1" latinLnBrk="0" hangingPunct="1"/>
            <a:r>
              <a:rPr lang="tr-TR"/>
              <a:t>İkinci düzey</a:t>
            </a:r>
          </a:p>
          <a:p>
            <a:pPr lvl="2" eaLnBrk="1" latinLnBrk="0" hangingPunct="1"/>
            <a:r>
              <a:rPr lang="tr-TR"/>
              <a:t>Üçüncü düzey</a:t>
            </a:r>
          </a:p>
          <a:p>
            <a:pPr lvl="3" eaLnBrk="1" latinLnBrk="0" hangingPunct="1"/>
            <a:r>
              <a:rPr lang="tr-TR"/>
              <a:t>Dördüncü düzey</a:t>
            </a:r>
          </a:p>
          <a:p>
            <a:pPr lvl="4" eaLnBrk="1" latinLnBrk="0" hangingPunct="1"/>
            <a:r>
              <a:rPr lang="tr-TR"/>
              <a:t>Beşinci düzey</a:t>
            </a:r>
            <a:endParaRPr kumimoji="0" lang="en-US"/>
          </a:p>
        </p:txBody>
      </p:sp>
      <p:sp>
        <p:nvSpPr>
          <p:cNvPr id="4" name="Veri Yer Tutucusu 3"/>
          <p:cNvSpPr>
            <a:spLocks noGrp="1"/>
          </p:cNvSpPr>
          <p:nvPr>
            <p:ph type="dt" sz="half" idx="10"/>
          </p:nvPr>
        </p:nvSpPr>
        <p:spPr/>
        <p:txBody>
          <a:bodyPr/>
          <a:lstStyle/>
          <a:p>
            <a:fld id="{A23720DD-5B6D-40BF-8493-A6B52D484E6B}" type="datetimeFigureOut">
              <a:rPr lang="tr-TR" smtClean="0"/>
              <a:t>02.03.2022</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Dikey Başlık ve Metin">
    <p:spTree>
      <p:nvGrpSpPr>
        <p:cNvPr id="1" name=""/>
        <p:cNvGrpSpPr/>
        <p:nvPr/>
      </p:nvGrpSpPr>
      <p:grpSpPr>
        <a:xfrm>
          <a:off x="0" y="0"/>
          <a:ext cx="0" cy="0"/>
          <a:chOff x="0" y="0"/>
          <a:chExt cx="0" cy="0"/>
        </a:xfrm>
      </p:grpSpPr>
      <p:sp>
        <p:nvSpPr>
          <p:cNvPr id="2" name="Dikey Başlık 1"/>
          <p:cNvSpPr>
            <a:spLocks noGrp="1"/>
          </p:cNvSpPr>
          <p:nvPr>
            <p:ph type="title" orient="vert"/>
          </p:nvPr>
        </p:nvSpPr>
        <p:spPr>
          <a:xfrm>
            <a:off x="6858000" y="549276"/>
            <a:ext cx="1828800" cy="5851525"/>
          </a:xfrm>
        </p:spPr>
        <p:txBody>
          <a:bodyPr vert="eaVert"/>
          <a:lstStyle/>
          <a:p>
            <a:r>
              <a:rPr kumimoji="0" lang="tr-TR"/>
              <a:t>Asıl başlık stili için tıklatın</a:t>
            </a:r>
            <a:endParaRPr kumimoji="0" lang="en-US"/>
          </a:p>
        </p:txBody>
      </p:sp>
      <p:sp>
        <p:nvSpPr>
          <p:cNvPr id="3" name="Dikey Metin Yer Tutucusu 2"/>
          <p:cNvSpPr>
            <a:spLocks noGrp="1"/>
          </p:cNvSpPr>
          <p:nvPr>
            <p:ph type="body" orient="vert" idx="1"/>
          </p:nvPr>
        </p:nvSpPr>
        <p:spPr>
          <a:xfrm>
            <a:off x="457200" y="549276"/>
            <a:ext cx="6248400" cy="5851525"/>
          </a:xfrm>
        </p:spPr>
        <p:txBody>
          <a:bodyPr vert="eaVert"/>
          <a:lstStyle/>
          <a:p>
            <a:pPr lvl="0" eaLnBrk="1" latinLnBrk="0" hangingPunct="1"/>
            <a:r>
              <a:rPr lang="tr-TR"/>
              <a:t>Asıl metin stillerini düzenlemek için tıklatın</a:t>
            </a:r>
          </a:p>
          <a:p>
            <a:pPr lvl="1" eaLnBrk="1" latinLnBrk="0" hangingPunct="1"/>
            <a:r>
              <a:rPr lang="tr-TR"/>
              <a:t>İkinci düzey</a:t>
            </a:r>
          </a:p>
          <a:p>
            <a:pPr lvl="2" eaLnBrk="1" latinLnBrk="0" hangingPunct="1"/>
            <a:r>
              <a:rPr lang="tr-TR"/>
              <a:t>Üçüncü düzey</a:t>
            </a:r>
          </a:p>
          <a:p>
            <a:pPr lvl="3" eaLnBrk="1" latinLnBrk="0" hangingPunct="1"/>
            <a:r>
              <a:rPr lang="tr-TR"/>
              <a:t>Dördüncü düzey</a:t>
            </a:r>
          </a:p>
          <a:p>
            <a:pPr lvl="4" eaLnBrk="1" latinLnBrk="0" hangingPunct="1"/>
            <a:r>
              <a:rPr lang="tr-TR"/>
              <a:t>Beşinci düzey</a:t>
            </a:r>
            <a:endParaRPr kumimoji="0" lang="en-US"/>
          </a:p>
        </p:txBody>
      </p:sp>
      <p:sp>
        <p:nvSpPr>
          <p:cNvPr id="4" name="Veri Yer Tutucusu 3"/>
          <p:cNvSpPr>
            <a:spLocks noGrp="1"/>
          </p:cNvSpPr>
          <p:nvPr>
            <p:ph type="dt" sz="half" idx="10"/>
          </p:nvPr>
        </p:nvSpPr>
        <p:spPr/>
        <p:txBody>
          <a:bodyPr/>
          <a:lstStyle/>
          <a:p>
            <a:fld id="{A23720DD-5B6D-40BF-8493-A6B52D484E6B}" type="datetimeFigureOut">
              <a:rPr lang="tr-TR" smtClean="0"/>
              <a:t>02.03.2022</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2" name="Başlık 21"/>
          <p:cNvSpPr>
            <a:spLocks noGrp="1"/>
          </p:cNvSpPr>
          <p:nvPr>
            <p:ph type="title"/>
          </p:nvPr>
        </p:nvSpPr>
        <p:spPr/>
        <p:txBody>
          <a:bodyPr/>
          <a:lstStyle/>
          <a:p>
            <a:r>
              <a:rPr kumimoji="0" lang="tr-TR"/>
              <a:t>Asıl başlık stili için tıklatın</a:t>
            </a:r>
            <a:endParaRPr kumimoji="0" lang="en-US"/>
          </a:p>
        </p:txBody>
      </p:sp>
      <p:sp>
        <p:nvSpPr>
          <p:cNvPr id="27" name="İçerik Yer Tutucusu 26"/>
          <p:cNvSpPr>
            <a:spLocks noGrp="1"/>
          </p:cNvSpPr>
          <p:nvPr>
            <p:ph idx="1"/>
          </p:nvPr>
        </p:nvSpPr>
        <p:spPr/>
        <p:txBody>
          <a:bodyPr/>
          <a:lstStyle/>
          <a:p>
            <a:pPr lvl="0" eaLnBrk="1" latinLnBrk="0" hangingPunct="1"/>
            <a:r>
              <a:rPr lang="tr-TR"/>
              <a:t>Asıl metin stillerini düzenlemek için tıklatın</a:t>
            </a:r>
          </a:p>
          <a:p>
            <a:pPr lvl="1" eaLnBrk="1" latinLnBrk="0" hangingPunct="1"/>
            <a:r>
              <a:rPr lang="tr-TR"/>
              <a:t>İkinci düzey</a:t>
            </a:r>
          </a:p>
          <a:p>
            <a:pPr lvl="2" eaLnBrk="1" latinLnBrk="0" hangingPunct="1"/>
            <a:r>
              <a:rPr lang="tr-TR"/>
              <a:t>Üçüncü düzey</a:t>
            </a:r>
          </a:p>
          <a:p>
            <a:pPr lvl="3" eaLnBrk="1" latinLnBrk="0" hangingPunct="1"/>
            <a:r>
              <a:rPr lang="tr-TR"/>
              <a:t>Dördüncü düzey</a:t>
            </a:r>
          </a:p>
          <a:p>
            <a:pPr lvl="4" eaLnBrk="1" latinLnBrk="0" hangingPunct="1"/>
            <a:r>
              <a:rPr lang="tr-TR"/>
              <a:t>Beşinci düzey</a:t>
            </a:r>
            <a:endParaRPr kumimoji="0" lang="en-US"/>
          </a:p>
        </p:txBody>
      </p:sp>
      <p:sp>
        <p:nvSpPr>
          <p:cNvPr id="25" name="Veri Yer Tutucusu 24"/>
          <p:cNvSpPr>
            <a:spLocks noGrp="1"/>
          </p:cNvSpPr>
          <p:nvPr>
            <p:ph type="dt" sz="half" idx="10"/>
          </p:nvPr>
        </p:nvSpPr>
        <p:spPr/>
        <p:txBody>
          <a:bodyPr/>
          <a:lstStyle/>
          <a:p>
            <a:fld id="{A23720DD-5B6D-40BF-8493-A6B52D484E6B}" type="datetimeFigureOut">
              <a:rPr lang="tr-TR" smtClean="0"/>
              <a:t>02.03.2022</a:t>
            </a:fld>
            <a:endParaRPr lang="tr-TR"/>
          </a:p>
        </p:txBody>
      </p:sp>
      <p:sp>
        <p:nvSpPr>
          <p:cNvPr id="19" name="Altbilgi Yer Tutucusu 18"/>
          <p:cNvSpPr>
            <a:spLocks noGrp="1"/>
          </p:cNvSpPr>
          <p:nvPr>
            <p:ph type="ftr" sz="quarter" idx="11"/>
          </p:nvPr>
        </p:nvSpPr>
        <p:spPr>
          <a:xfrm>
            <a:off x="3581400" y="76200"/>
            <a:ext cx="2895600" cy="288925"/>
          </a:xfrm>
        </p:spPr>
        <p:txBody>
          <a:bodyPr/>
          <a:lstStyle/>
          <a:p>
            <a:endParaRPr lang="tr-TR"/>
          </a:p>
        </p:txBody>
      </p:sp>
      <p:sp>
        <p:nvSpPr>
          <p:cNvPr id="16" name="Slayt Numarası Yer Tutucusu 15"/>
          <p:cNvSpPr>
            <a:spLocks noGrp="1"/>
          </p:cNvSpPr>
          <p:nvPr>
            <p:ph type="sldNum" sz="quarter" idx="12"/>
          </p:nvPr>
        </p:nvSpPr>
        <p:spPr>
          <a:xfrm>
            <a:off x="8229600" y="6473952"/>
            <a:ext cx="758952" cy="246888"/>
          </a:xfrm>
        </p:spPr>
        <p:txBody>
          <a:bodyPr/>
          <a:lstStyle/>
          <a:p>
            <a:fld id="{F302176B-0E47-46AC-8F43-DAB4B8A37D06}" type="slidenum">
              <a:rPr lang="tr-TR" smtClean="0"/>
              <a:t>‹#›</a:t>
            </a:fld>
            <a:endParaRPr lang="tr-T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Bölüm Üstbilgisi">
    <p:bg>
      <p:bgRef idx="1003">
        <a:schemeClr val="bg2"/>
      </p:bgRef>
    </p:bg>
    <p:spTree>
      <p:nvGrpSpPr>
        <p:cNvPr id="1" name=""/>
        <p:cNvGrpSpPr/>
        <p:nvPr/>
      </p:nvGrpSpPr>
      <p:grpSpPr>
        <a:xfrm>
          <a:off x="0" y="0"/>
          <a:ext cx="0" cy="0"/>
          <a:chOff x="0" y="0"/>
          <a:chExt cx="0" cy="0"/>
        </a:xfrm>
      </p:grpSpPr>
      <p:sp>
        <p:nvSpPr>
          <p:cNvPr id="7" name="Düz Bağlayıcı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Metin Yer Tutucusu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tr-TR"/>
              <a:t>Asıl metin stillerini düzenlemek için tıklatın</a:t>
            </a:r>
          </a:p>
        </p:txBody>
      </p:sp>
      <p:sp>
        <p:nvSpPr>
          <p:cNvPr id="19" name="Veri Yer Tutucusu 18"/>
          <p:cNvSpPr>
            <a:spLocks noGrp="1"/>
          </p:cNvSpPr>
          <p:nvPr>
            <p:ph type="dt" sz="half" idx="10"/>
          </p:nvPr>
        </p:nvSpPr>
        <p:spPr/>
        <p:txBody>
          <a:bodyPr/>
          <a:lstStyle/>
          <a:p>
            <a:fld id="{A23720DD-5B6D-40BF-8493-A6B52D484E6B}" type="datetimeFigureOut">
              <a:rPr lang="tr-TR" smtClean="0"/>
              <a:t>02.03.2022</a:t>
            </a:fld>
            <a:endParaRPr lang="tr-TR"/>
          </a:p>
        </p:txBody>
      </p:sp>
      <p:sp>
        <p:nvSpPr>
          <p:cNvPr id="11" name="Altbilgi Yer Tutucusu 10"/>
          <p:cNvSpPr>
            <a:spLocks noGrp="1"/>
          </p:cNvSpPr>
          <p:nvPr>
            <p:ph type="ftr" sz="quarter" idx="11"/>
          </p:nvPr>
        </p:nvSpPr>
        <p:spPr/>
        <p:txBody>
          <a:bodyPr/>
          <a:lstStyle/>
          <a:p>
            <a:endParaRPr lang="tr-TR"/>
          </a:p>
        </p:txBody>
      </p:sp>
      <p:sp>
        <p:nvSpPr>
          <p:cNvPr id="16" name="Slayt Numarası Yer Tutucusu 15"/>
          <p:cNvSpPr>
            <a:spLocks noGrp="1"/>
          </p:cNvSpPr>
          <p:nvPr>
            <p:ph type="sldNum" sz="quarter" idx="12"/>
          </p:nvPr>
        </p:nvSpPr>
        <p:spPr/>
        <p:txBody>
          <a:bodyPr/>
          <a:lstStyle/>
          <a:p>
            <a:fld id="{F302176B-0E47-46AC-8F43-DAB4B8A37D06}" type="slidenum">
              <a:rPr lang="tr-TR" smtClean="0"/>
              <a:t>‹#›</a:t>
            </a:fld>
            <a:endParaRPr lang="tr-TR"/>
          </a:p>
        </p:txBody>
      </p:sp>
      <p:sp>
        <p:nvSpPr>
          <p:cNvPr id="8" name="Başlık 7"/>
          <p:cNvSpPr>
            <a:spLocks noGrp="1"/>
          </p:cNvSpPr>
          <p:nvPr>
            <p:ph type="title"/>
          </p:nvPr>
        </p:nvSpPr>
        <p:spPr>
          <a:xfrm>
            <a:off x="180475" y="2947085"/>
            <a:ext cx="8686800" cy="1184825"/>
          </a:xfrm>
        </p:spPr>
        <p:txBody>
          <a:bodyPr rtlCol="0" anchor="t"/>
          <a:lstStyle>
            <a:lvl1pPr algn="r">
              <a:defRPr/>
            </a:lvl1pPr>
          </a:lstStyle>
          <a:p>
            <a:r>
              <a:rPr kumimoji="0" lang="tr-TR"/>
              <a:t>Asıl başlık stili için tıklatın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0" name="Başlık 19"/>
          <p:cNvSpPr>
            <a:spLocks noGrp="1"/>
          </p:cNvSpPr>
          <p:nvPr>
            <p:ph type="title"/>
          </p:nvPr>
        </p:nvSpPr>
        <p:spPr>
          <a:xfrm>
            <a:off x="301752" y="457200"/>
            <a:ext cx="8686800" cy="841248"/>
          </a:xfrm>
        </p:spPr>
        <p:txBody>
          <a:bodyPr/>
          <a:lstStyle/>
          <a:p>
            <a:r>
              <a:rPr kumimoji="0" lang="tr-TR"/>
              <a:t>Asıl başlık stili için tıklatın</a:t>
            </a:r>
            <a:endParaRPr kumimoji="0" lang="en-US"/>
          </a:p>
        </p:txBody>
      </p:sp>
      <p:sp>
        <p:nvSpPr>
          <p:cNvPr id="14" name="İçerik Yer Tutucusu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tr-TR"/>
              <a:t>Asıl metin stillerini düzenlemek için tıklatın</a:t>
            </a:r>
          </a:p>
          <a:p>
            <a:pPr lvl="1" eaLnBrk="1" latinLnBrk="0" hangingPunct="1"/>
            <a:r>
              <a:rPr lang="tr-TR"/>
              <a:t>İkinci düzey</a:t>
            </a:r>
          </a:p>
          <a:p>
            <a:pPr lvl="2" eaLnBrk="1" latinLnBrk="0" hangingPunct="1"/>
            <a:r>
              <a:rPr lang="tr-TR"/>
              <a:t>Üçüncü düzey</a:t>
            </a:r>
          </a:p>
          <a:p>
            <a:pPr lvl="3" eaLnBrk="1" latinLnBrk="0" hangingPunct="1"/>
            <a:r>
              <a:rPr lang="tr-TR"/>
              <a:t>Dördüncü düzey</a:t>
            </a:r>
          </a:p>
          <a:p>
            <a:pPr lvl="4" eaLnBrk="1" latinLnBrk="0" hangingPunct="1"/>
            <a:r>
              <a:rPr lang="tr-TR"/>
              <a:t>Beşinci düzey</a:t>
            </a:r>
            <a:endParaRPr kumimoji="0" lang="en-US"/>
          </a:p>
        </p:txBody>
      </p:sp>
      <p:sp>
        <p:nvSpPr>
          <p:cNvPr id="13" name="İçerik Yer Tutucusu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tr-TR"/>
              <a:t>Asıl metin stillerini düzenlemek için tıklatın</a:t>
            </a:r>
          </a:p>
          <a:p>
            <a:pPr lvl="1" eaLnBrk="1" latinLnBrk="0" hangingPunct="1"/>
            <a:r>
              <a:rPr lang="tr-TR"/>
              <a:t>İkinci düzey</a:t>
            </a:r>
          </a:p>
          <a:p>
            <a:pPr lvl="2" eaLnBrk="1" latinLnBrk="0" hangingPunct="1"/>
            <a:r>
              <a:rPr lang="tr-TR"/>
              <a:t>Üçüncü düzey</a:t>
            </a:r>
          </a:p>
          <a:p>
            <a:pPr lvl="3" eaLnBrk="1" latinLnBrk="0" hangingPunct="1"/>
            <a:r>
              <a:rPr lang="tr-TR"/>
              <a:t>Dördüncü düzey</a:t>
            </a:r>
          </a:p>
          <a:p>
            <a:pPr lvl="4" eaLnBrk="1" latinLnBrk="0" hangingPunct="1"/>
            <a:r>
              <a:rPr lang="tr-TR"/>
              <a:t>Beşinci düzey</a:t>
            </a:r>
            <a:endParaRPr kumimoji="0" lang="en-US"/>
          </a:p>
        </p:txBody>
      </p:sp>
      <p:sp>
        <p:nvSpPr>
          <p:cNvPr id="21" name="Veri Yer Tutucusu 20"/>
          <p:cNvSpPr>
            <a:spLocks noGrp="1"/>
          </p:cNvSpPr>
          <p:nvPr>
            <p:ph type="dt" sz="half" idx="10"/>
          </p:nvPr>
        </p:nvSpPr>
        <p:spPr/>
        <p:txBody>
          <a:bodyPr/>
          <a:lstStyle/>
          <a:p>
            <a:fld id="{A23720DD-5B6D-40BF-8493-A6B52D484E6B}" type="datetimeFigureOut">
              <a:rPr lang="tr-TR" smtClean="0"/>
              <a:t>02.03.2022</a:t>
            </a:fld>
            <a:endParaRPr lang="tr-TR"/>
          </a:p>
        </p:txBody>
      </p:sp>
      <p:sp>
        <p:nvSpPr>
          <p:cNvPr id="10" name="Altbilgi Yer Tutucusu 9"/>
          <p:cNvSpPr>
            <a:spLocks noGrp="1"/>
          </p:cNvSpPr>
          <p:nvPr>
            <p:ph type="ftr" sz="quarter" idx="11"/>
          </p:nvPr>
        </p:nvSpPr>
        <p:spPr/>
        <p:txBody>
          <a:bodyPr/>
          <a:lstStyle/>
          <a:p>
            <a:endParaRPr lang="tr-TR"/>
          </a:p>
        </p:txBody>
      </p:sp>
      <p:sp>
        <p:nvSpPr>
          <p:cNvPr id="31" name="Slayt Numarası Yer Tutucusu 30"/>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Karşılaştırma">
    <p:spTree>
      <p:nvGrpSpPr>
        <p:cNvPr id="1" name=""/>
        <p:cNvGrpSpPr/>
        <p:nvPr/>
      </p:nvGrpSpPr>
      <p:grpSpPr>
        <a:xfrm>
          <a:off x="0" y="0"/>
          <a:ext cx="0" cy="0"/>
          <a:chOff x="0" y="0"/>
          <a:chExt cx="0" cy="0"/>
        </a:xfrm>
      </p:grpSpPr>
      <p:sp>
        <p:nvSpPr>
          <p:cNvPr id="29" name="Başlık 28"/>
          <p:cNvSpPr>
            <a:spLocks noGrp="1"/>
          </p:cNvSpPr>
          <p:nvPr>
            <p:ph type="title"/>
          </p:nvPr>
        </p:nvSpPr>
        <p:spPr>
          <a:xfrm>
            <a:off x="304800" y="5410200"/>
            <a:ext cx="8610600" cy="882650"/>
          </a:xfrm>
        </p:spPr>
        <p:txBody>
          <a:bodyPr anchor="ctr"/>
          <a:lstStyle>
            <a:lvl1pPr>
              <a:defRPr/>
            </a:lvl1pPr>
          </a:lstStyle>
          <a:p>
            <a:r>
              <a:rPr kumimoji="0" lang="tr-TR"/>
              <a:t>Asıl başlık stili için tıklatın</a:t>
            </a:r>
            <a:endParaRPr kumimoji="0" lang="en-US"/>
          </a:p>
        </p:txBody>
      </p:sp>
      <p:sp>
        <p:nvSpPr>
          <p:cNvPr id="13" name="Metin Yer Tutucusu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tr-TR"/>
              <a:t>Asıl metin stillerini düzenlemek için tıklatın</a:t>
            </a:r>
          </a:p>
        </p:txBody>
      </p:sp>
      <p:sp>
        <p:nvSpPr>
          <p:cNvPr id="25" name="Metin Yer Tutucusu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tr-TR"/>
              <a:t>Asıl metin stillerini düzenlemek için tıklatın</a:t>
            </a:r>
          </a:p>
        </p:txBody>
      </p:sp>
      <p:sp>
        <p:nvSpPr>
          <p:cNvPr id="4" name="İçerik Yer Tutucusu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tr-TR"/>
              <a:t>Asıl metin stillerini düzenlemek için tıklatın</a:t>
            </a:r>
          </a:p>
          <a:p>
            <a:pPr lvl="1" eaLnBrk="1" latinLnBrk="0" hangingPunct="1"/>
            <a:r>
              <a:rPr lang="tr-TR"/>
              <a:t>İkinci düzey</a:t>
            </a:r>
          </a:p>
          <a:p>
            <a:pPr lvl="2" eaLnBrk="1" latinLnBrk="0" hangingPunct="1"/>
            <a:r>
              <a:rPr lang="tr-TR"/>
              <a:t>Üçüncü düzey</a:t>
            </a:r>
          </a:p>
          <a:p>
            <a:pPr lvl="3" eaLnBrk="1" latinLnBrk="0" hangingPunct="1"/>
            <a:r>
              <a:rPr lang="tr-TR"/>
              <a:t>Dördüncü düzey</a:t>
            </a:r>
          </a:p>
          <a:p>
            <a:pPr lvl="4" eaLnBrk="1" latinLnBrk="0" hangingPunct="1"/>
            <a:r>
              <a:rPr lang="tr-TR"/>
              <a:t>Beşinci düzey</a:t>
            </a:r>
            <a:endParaRPr kumimoji="0" lang="en-US"/>
          </a:p>
        </p:txBody>
      </p:sp>
      <p:sp>
        <p:nvSpPr>
          <p:cNvPr id="28" name="İçerik Yer Tutucusu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tr-TR"/>
              <a:t>Asıl metin stillerini düzenlemek için tıklatın</a:t>
            </a:r>
          </a:p>
          <a:p>
            <a:pPr lvl="1" eaLnBrk="1" latinLnBrk="0" hangingPunct="1"/>
            <a:r>
              <a:rPr lang="tr-TR"/>
              <a:t>İkinci düzey</a:t>
            </a:r>
          </a:p>
          <a:p>
            <a:pPr lvl="2" eaLnBrk="1" latinLnBrk="0" hangingPunct="1"/>
            <a:r>
              <a:rPr lang="tr-TR"/>
              <a:t>Üçüncü düzey</a:t>
            </a:r>
          </a:p>
          <a:p>
            <a:pPr lvl="3" eaLnBrk="1" latinLnBrk="0" hangingPunct="1"/>
            <a:r>
              <a:rPr lang="tr-TR"/>
              <a:t>Dördüncü düzey</a:t>
            </a:r>
          </a:p>
          <a:p>
            <a:pPr lvl="4" eaLnBrk="1" latinLnBrk="0" hangingPunct="1"/>
            <a:r>
              <a:rPr lang="tr-TR"/>
              <a:t>Beşinci düzey</a:t>
            </a:r>
            <a:endParaRPr kumimoji="0" lang="en-US"/>
          </a:p>
        </p:txBody>
      </p:sp>
      <p:sp>
        <p:nvSpPr>
          <p:cNvPr id="10" name="Veri Yer Tutucusu 9"/>
          <p:cNvSpPr>
            <a:spLocks noGrp="1"/>
          </p:cNvSpPr>
          <p:nvPr>
            <p:ph type="dt" sz="half" idx="10"/>
          </p:nvPr>
        </p:nvSpPr>
        <p:spPr/>
        <p:txBody>
          <a:bodyPr/>
          <a:lstStyle/>
          <a:p>
            <a:fld id="{A23720DD-5B6D-40BF-8493-A6B52D484E6B}" type="datetimeFigureOut">
              <a:rPr lang="tr-TR" smtClean="0"/>
              <a:t>02.03.2022</a:t>
            </a:fld>
            <a:endParaRPr lang="tr-TR"/>
          </a:p>
        </p:txBody>
      </p:sp>
      <p:sp>
        <p:nvSpPr>
          <p:cNvPr id="6" name="Altbilgi Yer Tutucusu 5"/>
          <p:cNvSpPr>
            <a:spLocks noGrp="1"/>
          </p:cNvSpPr>
          <p:nvPr>
            <p:ph type="ftr" sz="quarter" idx="11"/>
          </p:nvPr>
        </p:nvSpPr>
        <p:spPr/>
        <p:txBody>
          <a:bodyPr/>
          <a:lstStyle/>
          <a:p>
            <a:endParaRPr lang="tr-TR"/>
          </a:p>
        </p:txBody>
      </p:sp>
      <p:sp>
        <p:nvSpPr>
          <p:cNvPr id="7" name="Slayt Numarası Yer Tutucusu 6"/>
          <p:cNvSpPr>
            <a:spLocks noGrp="1"/>
          </p:cNvSpPr>
          <p:nvPr>
            <p:ph type="sldNum" sz="quarter" idx="12"/>
          </p:nvPr>
        </p:nvSpPr>
        <p:spPr>
          <a:xfrm>
            <a:off x="8229600" y="6477000"/>
            <a:ext cx="762000" cy="246888"/>
          </a:xfrm>
        </p:spPr>
        <p:txBody>
          <a:bodyPr/>
          <a:lstStyle/>
          <a:p>
            <a:fld id="{F302176B-0E47-46AC-8F43-DAB4B8A37D06}" type="slidenum">
              <a:rPr lang="tr-TR" smtClean="0"/>
              <a:t>‹#›</a:t>
            </a:fld>
            <a:endParaRPr lang="tr-TR"/>
          </a:p>
        </p:txBody>
      </p:sp>
      <p:sp>
        <p:nvSpPr>
          <p:cNvPr id="11" name="Düz Bağlayıcı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30" name="Başlık 29"/>
          <p:cNvSpPr>
            <a:spLocks noGrp="1"/>
          </p:cNvSpPr>
          <p:nvPr>
            <p:ph type="title"/>
          </p:nvPr>
        </p:nvSpPr>
        <p:spPr>
          <a:xfrm>
            <a:off x="301752" y="457200"/>
            <a:ext cx="8686800" cy="841248"/>
          </a:xfrm>
        </p:spPr>
        <p:txBody>
          <a:bodyPr/>
          <a:lstStyle/>
          <a:p>
            <a:r>
              <a:rPr kumimoji="0" lang="tr-TR"/>
              <a:t>Asıl başlık stili için tıklatın</a:t>
            </a:r>
            <a:endParaRPr kumimoji="0" lang="en-US"/>
          </a:p>
        </p:txBody>
      </p:sp>
      <p:sp>
        <p:nvSpPr>
          <p:cNvPr id="12" name="Veri Yer Tutucusu 11"/>
          <p:cNvSpPr>
            <a:spLocks noGrp="1"/>
          </p:cNvSpPr>
          <p:nvPr>
            <p:ph type="dt" sz="half" idx="10"/>
          </p:nvPr>
        </p:nvSpPr>
        <p:spPr/>
        <p:txBody>
          <a:bodyPr/>
          <a:lstStyle/>
          <a:p>
            <a:fld id="{A23720DD-5B6D-40BF-8493-A6B52D484E6B}" type="datetimeFigureOut">
              <a:rPr lang="tr-TR" smtClean="0"/>
              <a:t>02.03.2022</a:t>
            </a:fld>
            <a:endParaRPr lang="tr-TR"/>
          </a:p>
        </p:txBody>
      </p:sp>
      <p:sp>
        <p:nvSpPr>
          <p:cNvPr id="21" name="Altbilgi Yer Tutucusu 20"/>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oş">
    <p:spTree>
      <p:nvGrpSpPr>
        <p:cNvPr id="1" name=""/>
        <p:cNvGrpSpPr/>
        <p:nvPr/>
      </p:nvGrpSpPr>
      <p:grpSpPr>
        <a:xfrm>
          <a:off x="0" y="0"/>
          <a:ext cx="0" cy="0"/>
          <a:chOff x="0" y="0"/>
          <a:chExt cx="0" cy="0"/>
        </a:xfrm>
      </p:grpSpPr>
      <p:sp>
        <p:nvSpPr>
          <p:cNvPr id="3" name="Veri Yer Tutucusu 2"/>
          <p:cNvSpPr>
            <a:spLocks noGrp="1"/>
          </p:cNvSpPr>
          <p:nvPr>
            <p:ph type="dt" sz="half" idx="10"/>
          </p:nvPr>
        </p:nvSpPr>
        <p:spPr/>
        <p:txBody>
          <a:bodyPr/>
          <a:lstStyle/>
          <a:p>
            <a:fld id="{A23720DD-5B6D-40BF-8493-A6B52D484E6B}" type="datetimeFigureOut">
              <a:rPr lang="tr-TR" smtClean="0"/>
              <a:t>02.03.2022</a:t>
            </a:fld>
            <a:endParaRPr lang="tr-TR"/>
          </a:p>
        </p:txBody>
      </p:sp>
      <p:sp>
        <p:nvSpPr>
          <p:cNvPr id="24" name="Altbilgi Yer Tutucusu 23"/>
          <p:cNvSpPr>
            <a:spLocks noGrp="1"/>
          </p:cNvSpPr>
          <p:nvPr>
            <p:ph type="ftr" sz="quarter" idx="11"/>
          </p:nvPr>
        </p:nvSpPr>
        <p:spPr/>
        <p:txBody>
          <a:bodyPr/>
          <a:lstStyle/>
          <a:p>
            <a:endParaRPr lang="tr-TR"/>
          </a:p>
        </p:txBody>
      </p:sp>
      <p:sp>
        <p:nvSpPr>
          <p:cNvPr id="7" name="Slayt Numarası Yer Tutucusu 6"/>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Başlıklı İçerik">
    <p:spTree>
      <p:nvGrpSpPr>
        <p:cNvPr id="1" name=""/>
        <p:cNvGrpSpPr/>
        <p:nvPr/>
      </p:nvGrpSpPr>
      <p:grpSpPr>
        <a:xfrm>
          <a:off x="0" y="0"/>
          <a:ext cx="0" cy="0"/>
          <a:chOff x="0" y="0"/>
          <a:chExt cx="0" cy="0"/>
        </a:xfrm>
      </p:grpSpPr>
      <p:sp>
        <p:nvSpPr>
          <p:cNvPr id="8" name="Düz Bağlayıcı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Başlık 11"/>
          <p:cNvSpPr>
            <a:spLocks noGrp="1"/>
          </p:cNvSpPr>
          <p:nvPr>
            <p:ph type="title"/>
          </p:nvPr>
        </p:nvSpPr>
        <p:spPr>
          <a:xfrm>
            <a:off x="457200" y="5486400"/>
            <a:ext cx="8458200" cy="520700"/>
          </a:xfrm>
        </p:spPr>
        <p:txBody>
          <a:bodyPr anchor="ctr"/>
          <a:lstStyle>
            <a:lvl1pPr algn="l">
              <a:buNone/>
              <a:defRPr sz="2000" b="1"/>
            </a:lvl1pPr>
          </a:lstStyle>
          <a:p>
            <a:r>
              <a:rPr kumimoji="0" lang="tr-TR"/>
              <a:t>Asıl başlık stili için tıklatın</a:t>
            </a:r>
            <a:endParaRPr kumimoji="0" lang="en-US"/>
          </a:p>
        </p:txBody>
      </p:sp>
      <p:sp>
        <p:nvSpPr>
          <p:cNvPr id="26" name="Metin Yer Tutucusu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tr-TR"/>
              <a:t>Asıl metin stillerini düzenlemek için tıklatın</a:t>
            </a:r>
          </a:p>
        </p:txBody>
      </p:sp>
      <p:sp>
        <p:nvSpPr>
          <p:cNvPr id="14" name="İçerik Yer Tutucusu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tr-TR"/>
              <a:t>Asıl metin stillerini düzenlemek için tıklatın</a:t>
            </a:r>
          </a:p>
          <a:p>
            <a:pPr lvl="1" eaLnBrk="1" latinLnBrk="0" hangingPunct="1"/>
            <a:r>
              <a:rPr lang="tr-TR"/>
              <a:t>İkinci düzey</a:t>
            </a:r>
          </a:p>
          <a:p>
            <a:pPr lvl="2" eaLnBrk="1" latinLnBrk="0" hangingPunct="1"/>
            <a:r>
              <a:rPr lang="tr-TR"/>
              <a:t>Üçüncü düzey</a:t>
            </a:r>
          </a:p>
          <a:p>
            <a:pPr lvl="3" eaLnBrk="1" latinLnBrk="0" hangingPunct="1"/>
            <a:r>
              <a:rPr lang="tr-TR"/>
              <a:t>Dördüncü düzey</a:t>
            </a:r>
          </a:p>
          <a:p>
            <a:pPr lvl="4" eaLnBrk="1" latinLnBrk="0" hangingPunct="1"/>
            <a:r>
              <a:rPr lang="tr-TR"/>
              <a:t>Beşinci düzey</a:t>
            </a:r>
            <a:endParaRPr kumimoji="0" lang="en-US"/>
          </a:p>
        </p:txBody>
      </p:sp>
      <p:sp>
        <p:nvSpPr>
          <p:cNvPr id="25" name="Veri Yer Tutucusu 24"/>
          <p:cNvSpPr>
            <a:spLocks noGrp="1"/>
          </p:cNvSpPr>
          <p:nvPr>
            <p:ph type="dt" sz="half" idx="10"/>
          </p:nvPr>
        </p:nvSpPr>
        <p:spPr/>
        <p:txBody>
          <a:bodyPr/>
          <a:lstStyle/>
          <a:p>
            <a:fld id="{A23720DD-5B6D-40BF-8493-A6B52D484E6B}" type="datetimeFigureOut">
              <a:rPr lang="tr-TR" smtClean="0"/>
              <a:t>02.03.2022</a:t>
            </a:fld>
            <a:endParaRPr lang="tr-TR"/>
          </a:p>
        </p:txBody>
      </p:sp>
      <p:sp>
        <p:nvSpPr>
          <p:cNvPr id="29" name="Altbilgi Yer Tutucusu 28"/>
          <p:cNvSpPr>
            <a:spLocks noGrp="1"/>
          </p:cNvSpPr>
          <p:nvPr>
            <p:ph type="ftr" sz="quarter" idx="11"/>
          </p:nvPr>
        </p:nvSpPr>
        <p:spPr/>
        <p:txBody>
          <a:bodyPr/>
          <a:lstStyle/>
          <a:p>
            <a:endParaRPr lang="tr-TR"/>
          </a:p>
        </p:txBody>
      </p:sp>
      <p:sp>
        <p:nvSpPr>
          <p:cNvPr id="7" name="Slayt Numarası Yer Tutucusu 6"/>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Başlıklı Resim">
    <p:spTree>
      <p:nvGrpSpPr>
        <p:cNvPr id="1" name=""/>
        <p:cNvGrpSpPr/>
        <p:nvPr/>
      </p:nvGrpSpPr>
      <p:grpSpPr>
        <a:xfrm>
          <a:off x="0" y="0"/>
          <a:ext cx="0" cy="0"/>
          <a:chOff x="0" y="0"/>
          <a:chExt cx="0" cy="0"/>
        </a:xfrm>
      </p:grpSpPr>
      <p:sp>
        <p:nvSpPr>
          <p:cNvPr id="13" name="Resim Yer Tutucusu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tr-TR"/>
              <a:t>Resim eklemek için simgeyi tıklatın</a:t>
            </a:r>
            <a:endParaRPr kumimoji="0" lang="en-US" dirty="0"/>
          </a:p>
        </p:txBody>
      </p:sp>
      <p:sp>
        <p:nvSpPr>
          <p:cNvPr id="7" name="Veri Yer Tutucusu 6"/>
          <p:cNvSpPr>
            <a:spLocks noGrp="1"/>
          </p:cNvSpPr>
          <p:nvPr>
            <p:ph type="dt" sz="half" idx="10"/>
          </p:nvPr>
        </p:nvSpPr>
        <p:spPr/>
        <p:txBody>
          <a:bodyPr/>
          <a:lstStyle/>
          <a:p>
            <a:fld id="{A23720DD-5B6D-40BF-8493-A6B52D484E6B}" type="datetimeFigureOut">
              <a:rPr lang="tr-TR" smtClean="0"/>
              <a:t>02.03.2022</a:t>
            </a:fld>
            <a:endParaRPr lang="tr-TR"/>
          </a:p>
        </p:txBody>
      </p:sp>
      <p:sp>
        <p:nvSpPr>
          <p:cNvPr id="5" name="Altbilgi Yer Tutucusu 4"/>
          <p:cNvSpPr>
            <a:spLocks noGrp="1"/>
          </p:cNvSpPr>
          <p:nvPr>
            <p:ph type="ftr" sz="quarter" idx="11"/>
          </p:nvPr>
        </p:nvSpPr>
        <p:spPr/>
        <p:txBody>
          <a:bodyPr/>
          <a:lstStyle/>
          <a:p>
            <a:endParaRPr lang="tr-TR"/>
          </a:p>
        </p:txBody>
      </p:sp>
      <p:sp>
        <p:nvSpPr>
          <p:cNvPr id="31" name="Slayt Numarası Yer Tutucusu 30"/>
          <p:cNvSpPr>
            <a:spLocks noGrp="1"/>
          </p:cNvSpPr>
          <p:nvPr>
            <p:ph type="sldNum" sz="quarter" idx="12"/>
          </p:nvPr>
        </p:nvSpPr>
        <p:spPr/>
        <p:txBody>
          <a:bodyPr/>
          <a:lstStyle/>
          <a:p>
            <a:fld id="{F302176B-0E47-46AC-8F43-DAB4B8A37D06}" type="slidenum">
              <a:rPr lang="tr-TR" smtClean="0"/>
              <a:t>‹#›</a:t>
            </a:fld>
            <a:endParaRPr lang="tr-TR"/>
          </a:p>
        </p:txBody>
      </p:sp>
      <p:sp>
        <p:nvSpPr>
          <p:cNvPr id="17" name="Başlık 16"/>
          <p:cNvSpPr>
            <a:spLocks noGrp="1"/>
          </p:cNvSpPr>
          <p:nvPr>
            <p:ph type="title"/>
          </p:nvPr>
        </p:nvSpPr>
        <p:spPr>
          <a:xfrm>
            <a:off x="381000" y="4993760"/>
            <a:ext cx="5867400" cy="522288"/>
          </a:xfrm>
        </p:spPr>
        <p:txBody>
          <a:bodyPr anchor="ctr"/>
          <a:lstStyle>
            <a:lvl1pPr algn="l">
              <a:buNone/>
              <a:defRPr sz="2000" b="1"/>
            </a:lvl1pPr>
          </a:lstStyle>
          <a:p>
            <a:r>
              <a:rPr kumimoji="0" lang="tr-TR"/>
              <a:t>Asıl başlık stili için tıklatın</a:t>
            </a:r>
            <a:endParaRPr kumimoji="0" lang="en-US"/>
          </a:p>
        </p:txBody>
      </p:sp>
      <p:sp>
        <p:nvSpPr>
          <p:cNvPr id="26" name="Metin Yer Tutucusu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tr-TR"/>
              <a:t>Asıl metin stillerini düzenlemek için tıklatın</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Düz Bağlayıcı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Metin Yer Tutucusu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tr-TR"/>
              <a:t>Asıl metin stillerini düzenlemek için tıklatın</a:t>
            </a:r>
          </a:p>
          <a:p>
            <a:pPr lvl="1" eaLnBrk="1" latinLnBrk="0" hangingPunct="1"/>
            <a:r>
              <a:rPr kumimoji="0" lang="tr-TR"/>
              <a:t>İkinci düzey</a:t>
            </a:r>
          </a:p>
          <a:p>
            <a:pPr lvl="2" eaLnBrk="1" latinLnBrk="0" hangingPunct="1"/>
            <a:r>
              <a:rPr kumimoji="0" lang="tr-TR"/>
              <a:t>Üçüncü düzey</a:t>
            </a:r>
          </a:p>
          <a:p>
            <a:pPr lvl="3" eaLnBrk="1" latinLnBrk="0" hangingPunct="1"/>
            <a:r>
              <a:rPr kumimoji="0" lang="tr-TR"/>
              <a:t>Dördüncü düzey</a:t>
            </a:r>
          </a:p>
          <a:p>
            <a:pPr lvl="4" eaLnBrk="1" latinLnBrk="0" hangingPunct="1"/>
            <a:r>
              <a:rPr kumimoji="0" lang="tr-TR"/>
              <a:t>Beşinci düzey</a:t>
            </a:r>
            <a:endParaRPr kumimoji="0" lang="en-US"/>
          </a:p>
        </p:txBody>
      </p:sp>
      <p:sp>
        <p:nvSpPr>
          <p:cNvPr id="11" name="Veri Yer Tutucusu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A23720DD-5B6D-40BF-8493-A6B52D484E6B}" type="datetimeFigureOut">
              <a:rPr lang="tr-TR" smtClean="0"/>
              <a:t>02.03.2022</a:t>
            </a:fld>
            <a:endParaRPr lang="tr-TR"/>
          </a:p>
        </p:txBody>
      </p:sp>
      <p:sp>
        <p:nvSpPr>
          <p:cNvPr id="28" name="Altbilgi Yer Tutucusu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tr-TR"/>
          </a:p>
        </p:txBody>
      </p:sp>
      <p:sp>
        <p:nvSpPr>
          <p:cNvPr id="5" name="Slayt Numarası Yer Tutucusu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F302176B-0E47-46AC-8F43-DAB4B8A37D06}" type="slidenum">
              <a:rPr lang="tr-TR" smtClean="0"/>
              <a:t>‹#›</a:t>
            </a:fld>
            <a:endParaRPr lang="tr-TR"/>
          </a:p>
        </p:txBody>
      </p:sp>
      <p:sp>
        <p:nvSpPr>
          <p:cNvPr id="10" name="Başlık Yer Tutucusu 9"/>
          <p:cNvSpPr>
            <a:spLocks noGrp="1"/>
          </p:cNvSpPr>
          <p:nvPr>
            <p:ph type="title"/>
          </p:nvPr>
        </p:nvSpPr>
        <p:spPr>
          <a:xfrm>
            <a:off x="304800" y="457200"/>
            <a:ext cx="8686800" cy="838200"/>
          </a:xfrm>
          <a:prstGeom prst="rect">
            <a:avLst/>
          </a:prstGeom>
        </p:spPr>
        <p:txBody>
          <a:bodyPr vert="horz" anchor="ctr">
            <a:normAutofit/>
          </a:bodyPr>
          <a:lstStyle/>
          <a:p>
            <a:r>
              <a:rPr kumimoji="0" lang="tr-TR"/>
              <a:t>Asıl başlık stili için tıklatın</a:t>
            </a:r>
            <a:endParaRPr kumimoji="0" lang="en-US"/>
          </a:p>
        </p:txBody>
      </p:sp>
      <p:sp>
        <p:nvSpPr>
          <p:cNvPr id="9" name="Düz Bağlayıcı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Düz Bağlayıcı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ctrTitle"/>
          </p:nvPr>
        </p:nvSpPr>
        <p:spPr/>
        <p:txBody>
          <a:bodyPr/>
          <a:lstStyle/>
          <a:p>
            <a:r>
              <a:rPr lang="tr-TR" dirty="0"/>
              <a:t>MERVE AKGÜL</a:t>
            </a:r>
          </a:p>
        </p:txBody>
      </p:sp>
      <p:sp>
        <p:nvSpPr>
          <p:cNvPr id="3" name="Alt Başlık 2"/>
          <p:cNvSpPr>
            <a:spLocks noGrp="1"/>
          </p:cNvSpPr>
          <p:nvPr>
            <p:ph type="subTitle" idx="1"/>
          </p:nvPr>
        </p:nvSpPr>
        <p:spPr>
          <a:xfrm>
            <a:off x="395536" y="1844824"/>
            <a:ext cx="8458200" cy="914400"/>
          </a:xfrm>
        </p:spPr>
        <p:txBody>
          <a:bodyPr>
            <a:normAutofit/>
          </a:bodyPr>
          <a:lstStyle/>
          <a:p>
            <a:pPr algn="ctr"/>
            <a:r>
              <a:rPr lang="tr-TR" sz="4000" u="sng" dirty="0">
                <a:effectLst>
                  <a:outerShdw blurRad="38100" dist="38100" dir="2700000" algn="tl">
                    <a:srgbClr val="000000">
                      <a:alpha val="43137"/>
                    </a:srgbClr>
                  </a:outerShdw>
                </a:effectLst>
              </a:rPr>
              <a:t>6.SINIF MADENLERİMİZ</a:t>
            </a:r>
          </a:p>
        </p:txBody>
      </p:sp>
    </p:spTree>
    <p:extLst>
      <p:ext uri="{BB962C8B-B14F-4D97-AF65-F5344CB8AC3E}">
        <p14:creationId xmlns:p14="http://schemas.microsoft.com/office/powerpoint/2010/main" val="390215806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pPr algn="ctr"/>
            <a:r>
              <a:rPr lang="tr-TR" dirty="0"/>
              <a:t>MADEN NEDİR?</a:t>
            </a:r>
          </a:p>
        </p:txBody>
      </p:sp>
      <p:sp>
        <p:nvSpPr>
          <p:cNvPr id="3" name="İçerik Yer Tutucusu 2"/>
          <p:cNvSpPr>
            <a:spLocks noGrp="1"/>
          </p:cNvSpPr>
          <p:nvPr>
            <p:ph idx="1"/>
          </p:nvPr>
        </p:nvSpPr>
        <p:spPr/>
        <p:txBody>
          <a:bodyPr/>
          <a:lstStyle/>
          <a:p>
            <a:r>
              <a:rPr lang="tr-TR" dirty="0"/>
              <a:t>Maden, yer kabuğunda filiz olarak isimlendirilen bileşimler halinde bulunan, çeşitli iç ve dış etkenlerle kendiliğinden doğal yollarla oluşan mineraller olarak tanımlanır.</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48064" y="4005065"/>
            <a:ext cx="3123431" cy="19484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93988976"/>
      </p:ext>
    </p:extLst>
  </p:cSld>
  <p:clrMapOvr>
    <a:masterClrMapping/>
  </p:clrMapOvr>
  <p:transition spd="slow">
    <p:push di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pPr algn="ctr"/>
            <a:r>
              <a:rPr lang="tr-TR" dirty="0"/>
              <a:t>MADEN’İN ÖZELLİKLERİ</a:t>
            </a:r>
          </a:p>
        </p:txBody>
      </p:sp>
      <p:sp>
        <p:nvSpPr>
          <p:cNvPr id="3" name="İçerik Yer Tutucusu 2"/>
          <p:cNvSpPr>
            <a:spLocks noGrp="1"/>
          </p:cNvSpPr>
          <p:nvPr>
            <p:ph idx="1"/>
          </p:nvPr>
        </p:nvSpPr>
        <p:spPr/>
        <p:txBody>
          <a:bodyPr/>
          <a:lstStyle/>
          <a:p>
            <a:r>
              <a:rPr lang="tr-TR" dirty="0"/>
              <a:t>Madenler, doğada nadir olarak saf olarak bulunur. Toprakta filiz olarak adlandırılan bileşimler halinde çıkarılır ve işlenip saflaştırılarak kullanıma sunulur. Maden filizleri doğada tabakalar arasında damar ya da yataklar halinde bulunur.</a:t>
            </a:r>
          </a:p>
        </p:txBody>
      </p:sp>
    </p:spTree>
    <p:extLst>
      <p:ext uri="{BB962C8B-B14F-4D97-AF65-F5344CB8AC3E}">
        <p14:creationId xmlns:p14="http://schemas.microsoft.com/office/powerpoint/2010/main" val="2352410685"/>
      </p:ext>
    </p:extLst>
  </p:cSld>
  <p:clrMapOvr>
    <a:masterClrMapping/>
  </p:clrMapOvr>
  <p:transition spd="slow">
    <p:push dir="u"/>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pPr algn="ctr"/>
            <a:r>
              <a:rPr lang="tr-TR" dirty="0"/>
              <a:t>MADEN NE İŞİMİZE YARAR?</a:t>
            </a:r>
          </a:p>
        </p:txBody>
      </p:sp>
      <p:sp>
        <p:nvSpPr>
          <p:cNvPr id="3" name="İçerik Yer Tutucusu 2"/>
          <p:cNvSpPr>
            <a:spLocks noGrp="1"/>
          </p:cNvSpPr>
          <p:nvPr>
            <p:ph idx="1"/>
          </p:nvPr>
        </p:nvSpPr>
        <p:spPr/>
        <p:txBody>
          <a:bodyPr/>
          <a:lstStyle/>
          <a:p>
            <a:r>
              <a:rPr lang="tr-TR" dirty="0"/>
              <a:t>Maden çeşitleri Türkiye’de yiyecek ve içecek sektörü başta olmak üzere birbirinden farklı alanlarda kullanılır. Kütahya ve Isparta bölgelerinde çıkarılan kükürt, ilaç sanayi dışında patlayıcı madde ve yapay gübre yapımlarında tercih edilir. </a:t>
            </a:r>
          </a:p>
        </p:txBody>
      </p:sp>
    </p:spTree>
    <p:extLst>
      <p:ext uri="{BB962C8B-B14F-4D97-AF65-F5344CB8AC3E}">
        <p14:creationId xmlns:p14="http://schemas.microsoft.com/office/powerpoint/2010/main" val="4110368376"/>
      </p:ext>
    </p:extLst>
  </p:cSld>
  <p:clrMapOvr>
    <a:masterClrMapping/>
  </p:clrMapOvr>
  <p:transition spd="slow">
    <p:push dir="u"/>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pPr algn="ctr"/>
            <a:r>
              <a:rPr lang="tr-TR" dirty="0"/>
              <a:t>MADENLARİMİZ</a:t>
            </a:r>
          </a:p>
        </p:txBody>
      </p:sp>
      <p:sp>
        <p:nvSpPr>
          <p:cNvPr id="3" name="İçerik Yer Tutucusu 2"/>
          <p:cNvSpPr>
            <a:spLocks noGrp="1"/>
          </p:cNvSpPr>
          <p:nvPr>
            <p:ph sz="half" idx="1"/>
          </p:nvPr>
        </p:nvSpPr>
        <p:spPr/>
        <p:txBody>
          <a:bodyPr/>
          <a:lstStyle/>
          <a:p>
            <a:pPr marL="0" indent="0">
              <a:buNone/>
            </a:pPr>
            <a:r>
              <a:rPr lang="tr-TR" dirty="0"/>
              <a:t>*Linyit</a:t>
            </a:r>
          </a:p>
          <a:p>
            <a:pPr marL="0" indent="0">
              <a:buNone/>
            </a:pPr>
            <a:r>
              <a:rPr lang="tr-TR" dirty="0"/>
              <a:t>*Demir</a:t>
            </a:r>
          </a:p>
          <a:p>
            <a:pPr marL="0" indent="0">
              <a:buNone/>
            </a:pPr>
            <a:r>
              <a:rPr lang="tr-TR" dirty="0"/>
              <a:t>*Bakır</a:t>
            </a:r>
          </a:p>
          <a:p>
            <a:pPr marL="0" indent="0">
              <a:buNone/>
            </a:pPr>
            <a:r>
              <a:rPr lang="tr-TR" dirty="0"/>
              <a:t>*Krom</a:t>
            </a:r>
          </a:p>
          <a:p>
            <a:pPr marL="0" indent="0">
              <a:buNone/>
            </a:pPr>
            <a:r>
              <a:rPr lang="tr-TR" dirty="0"/>
              <a:t>*Petrol</a:t>
            </a:r>
          </a:p>
          <a:p>
            <a:pPr marL="0" indent="0">
              <a:buNone/>
            </a:pPr>
            <a:r>
              <a:rPr lang="tr-TR" dirty="0"/>
              <a:t>*Boksit </a:t>
            </a:r>
          </a:p>
          <a:p>
            <a:pPr marL="0" indent="0">
              <a:buNone/>
            </a:pPr>
            <a:r>
              <a:rPr lang="tr-TR" dirty="0"/>
              <a:t>*Bor </a:t>
            </a:r>
          </a:p>
          <a:p>
            <a:pPr marL="0" indent="0">
              <a:buNone/>
            </a:pPr>
            <a:r>
              <a:rPr lang="tr-TR" dirty="0"/>
              <a:t>*Taş kömürü</a:t>
            </a:r>
          </a:p>
        </p:txBody>
      </p:sp>
      <p:sp>
        <p:nvSpPr>
          <p:cNvPr id="4" name="İçerik Yer Tutucusu 3"/>
          <p:cNvSpPr>
            <a:spLocks noGrp="1"/>
          </p:cNvSpPr>
          <p:nvPr>
            <p:ph sz="half" idx="2"/>
          </p:nvPr>
        </p:nvSpPr>
        <p:spPr>
          <a:xfrm>
            <a:off x="4648200" y="1600200"/>
            <a:ext cx="4343400" cy="2404864"/>
          </a:xfrm>
          <a:solidFill>
            <a:srgbClr val="6699FF"/>
          </a:solidFill>
        </p:spPr>
        <p:txBody>
          <a:bodyPr/>
          <a:lstStyle/>
          <a:p>
            <a:r>
              <a:rPr lang="tr-TR" dirty="0"/>
              <a:t>NOT: Ülkemiz bor </a:t>
            </a:r>
            <a:r>
              <a:rPr lang="tr-TR" dirty="0" err="1"/>
              <a:t>reverzi</a:t>
            </a:r>
            <a:r>
              <a:rPr lang="tr-TR" dirty="0"/>
              <a:t> bakımında dünyada birinci sırada yer almaktadır.</a:t>
            </a:r>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932040" y="4293096"/>
            <a:ext cx="3475112" cy="2088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31377237"/>
      </p:ext>
    </p:extLst>
  </p:cSld>
  <p:clrMapOvr>
    <a:masterClrMapping/>
  </p:clrMapOvr>
  <p:transition spd="slow">
    <p:push dir="u"/>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332656"/>
            <a:ext cx="8496944" cy="60486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55726974"/>
      </p:ext>
    </p:extLst>
  </p:cSld>
  <p:clrMapOvr>
    <a:masterClrMapping/>
  </p:clrMapOvr>
  <p:transition spd="slow">
    <p:push dir="u"/>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Yer Tutucusu 1"/>
          <p:cNvSpPr>
            <a:spLocks noGrp="1"/>
          </p:cNvSpPr>
          <p:nvPr>
            <p:ph type="body" idx="1"/>
          </p:nvPr>
        </p:nvSpPr>
        <p:spPr/>
        <p:txBody>
          <a:bodyPr>
            <a:normAutofit/>
          </a:bodyPr>
          <a:lstStyle/>
          <a:p>
            <a:pPr algn="ctr"/>
            <a:r>
              <a:rPr lang="tr-TR" sz="3600" dirty="0"/>
              <a:t>TEŞEKKÜR EDERİM</a:t>
            </a:r>
          </a:p>
        </p:txBody>
      </p:sp>
      <p:sp>
        <p:nvSpPr>
          <p:cNvPr id="4" name="Başlık 3"/>
          <p:cNvSpPr>
            <a:spLocks noGrp="1"/>
          </p:cNvSpPr>
          <p:nvPr>
            <p:ph type="title"/>
          </p:nvPr>
        </p:nvSpPr>
        <p:spPr/>
        <p:txBody>
          <a:bodyPr/>
          <a:lstStyle/>
          <a:p>
            <a:r>
              <a:rPr lang="tr-TR" dirty="0"/>
              <a:t> </a:t>
            </a:r>
          </a:p>
        </p:txBody>
      </p:sp>
      <p:sp>
        <p:nvSpPr>
          <p:cNvPr id="5" name="5-Nokta Yıldız 4"/>
          <p:cNvSpPr/>
          <p:nvPr/>
        </p:nvSpPr>
        <p:spPr>
          <a:xfrm>
            <a:off x="5364088" y="3789040"/>
            <a:ext cx="2664296" cy="2232248"/>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13153485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Gezinti">
  <a:themeElements>
    <a:clrScheme name="Gezinti">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Gezinti">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Gezinti">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7</TotalTime>
  <Words>139</Words>
  <Application>Microsoft Office PowerPoint</Application>
  <PresentationFormat>Ekran Gösterisi (4:3)</PresentationFormat>
  <Paragraphs>20</Paragraphs>
  <Slides>7</Slides>
  <Notes>0</Notes>
  <HiddenSlides>0</HiddenSlides>
  <MMClips>0</MMClips>
  <ScaleCrop>false</ScaleCrop>
  <HeadingPairs>
    <vt:vector size="4" baseType="variant">
      <vt:variant>
        <vt:lpstr>Tema</vt:lpstr>
      </vt:variant>
      <vt:variant>
        <vt:i4>1</vt:i4>
      </vt:variant>
      <vt:variant>
        <vt:lpstr>Slayt Başlıkları</vt:lpstr>
      </vt:variant>
      <vt:variant>
        <vt:i4>7</vt:i4>
      </vt:variant>
    </vt:vector>
  </HeadingPairs>
  <TitlesOfParts>
    <vt:vector size="8" baseType="lpstr">
      <vt:lpstr>Gezinti</vt:lpstr>
      <vt:lpstr>MERVE AKGÜL</vt:lpstr>
      <vt:lpstr>MADEN NEDİR?</vt:lpstr>
      <vt:lpstr>MADEN’İN ÖZELLİKLERİ</vt:lpstr>
      <vt:lpstr>MADEN NE İŞİMİZE YARAR?</vt:lpstr>
      <vt:lpstr>MADENLARİMİZ</vt:lpstr>
      <vt:lpstr>PowerPoint Sunusu</vt:lpstr>
      <vt:lpstr>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MERVE AKGÜL</dc:title>
  <dc:creator>Lenovo</dc:creator>
  <cp:lastModifiedBy>Buro</cp:lastModifiedBy>
  <cp:revision>4</cp:revision>
  <dcterms:created xsi:type="dcterms:W3CDTF">2022-03-01T13:10:58Z</dcterms:created>
  <dcterms:modified xsi:type="dcterms:W3CDTF">2022-03-02T08:55:39Z</dcterms:modified>
</cp:coreProperties>
</file>