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3" r:id="rId1"/>
  </p:sldMasterIdLst>
  <p:notesMasterIdLst>
    <p:notesMasterId r:id="rId17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6395" autoAdjust="0"/>
  </p:normalViewPr>
  <p:slideViewPr>
    <p:cSldViewPr snapToGrid="0">
      <p:cViewPr varScale="1">
        <p:scale>
          <a:sx n="58" d="100"/>
          <a:sy n="58" d="100"/>
        </p:scale>
        <p:origin x="-390" y="-8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stbilgi Yer Tutucusu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3" name="Veri Yer Tutucusu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C5D46EF-E32C-4199-8B87-97F8315D8553}" type="datetimeFigureOut">
              <a:rPr lang="tr-TR" smtClean="0"/>
              <a:t>10.03.2022</a:t>
            </a:fld>
            <a:endParaRPr lang="tr-TR"/>
          </a:p>
        </p:txBody>
      </p:sp>
      <p:sp>
        <p:nvSpPr>
          <p:cNvPr id="4" name="Slayt Görüntüsü Yer Tutucus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tr-TR"/>
          </a:p>
        </p:txBody>
      </p:sp>
      <p:sp>
        <p:nvSpPr>
          <p:cNvPr id="5" name="Not Yer Tutucusu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6" name="Altbilgi Yer Tutucusu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F5704A1-EFA6-4EDF-8781-A185BB890077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0029203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gitimhane.com/" TargetMode="External"/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gitimhane.com/" TargetMode="External"/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gitimhane.com/" TargetMode="External"/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gitimhane.com/" TargetMode="External"/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Görüntüsü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tr-TR" sz="1200" u="sng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www.egitimhane.com</a:t>
            </a:r>
            <a:endParaRPr lang="tr-TR" dirty="0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5704A1-EFA6-4EDF-8781-A185BB890077}" type="slidenum">
              <a:rPr lang="tr-TR" smtClean="0"/>
              <a:t>2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83294900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Görüntüsü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tr-TR" sz="1200" u="sng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www.egitimhane.com</a:t>
            </a:r>
            <a:endParaRPr lang="tr-TR" dirty="0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5704A1-EFA6-4EDF-8781-A185BB890077}" type="slidenum">
              <a:rPr lang="tr-TR" smtClean="0"/>
              <a:t>4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12272861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Görüntüsü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tr-TR" sz="1200" u="sng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www.egitimhane.com</a:t>
            </a:r>
            <a:endParaRPr lang="tr-TR" dirty="0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5704A1-EFA6-4EDF-8781-A185BB890077}" type="slidenum">
              <a:rPr lang="tr-TR" smtClean="0"/>
              <a:t>11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47263354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Görüntüsü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tr-TR" sz="1200" u="sng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www.egitimhane.com</a:t>
            </a:r>
            <a:endParaRPr lang="tr-TR" dirty="0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5704A1-EFA6-4EDF-8781-A185BB890077}" type="slidenum">
              <a:rPr lang="tr-TR" smtClean="0"/>
              <a:t>13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4233695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tr-TR"/>
              <a:t>Asıl alt başlık stilini düzenlemek için tıklayın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41226A5A-DE60-49A1-8A06-1C5F6E914170}" type="datetimeFigureOut">
              <a:rPr lang="tr-TR" smtClean="0"/>
              <a:t>10.03.2022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02633049-1B0B-4935-829B-45CF349D635D}" type="slidenum">
              <a:rPr lang="tr-TR" smtClean="0"/>
              <a:t>‹#›</a:t>
            </a:fld>
            <a:endParaRPr lang="tr-TR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256986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Yazılı Panoramik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tr-TR"/>
              <a:t>Resim eklemek için simgeye tıklayın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26A5A-DE60-49A1-8A06-1C5F6E914170}" type="datetimeFigureOut">
              <a:rPr lang="tr-TR" smtClean="0"/>
              <a:t>10.03.2022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33049-1B0B-4935-829B-45CF349D635D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1562448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şlık ve Resim Yazıs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26A5A-DE60-49A1-8A06-1C5F6E914170}" type="datetimeFigureOut">
              <a:rPr lang="tr-TR" smtClean="0"/>
              <a:t>10.03.2022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33049-1B0B-4935-829B-45CF349D635D}" type="slidenum">
              <a:rPr lang="tr-TR" smtClean="0"/>
              <a:t>‹#›</a:t>
            </a:fld>
            <a:endParaRPr lang="tr-TR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5930261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Resim Yazılı Alınt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26A5A-DE60-49A1-8A06-1C5F6E914170}" type="datetimeFigureOut">
              <a:rPr lang="tr-TR" smtClean="0"/>
              <a:t>10.03.2022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33049-1B0B-4935-829B-45CF349D635D}" type="slidenum">
              <a:rPr lang="tr-TR" smtClean="0"/>
              <a:t>‹#›</a:t>
            </a:fld>
            <a:endParaRPr lang="tr-TR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6359102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İsim Kart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26A5A-DE60-49A1-8A06-1C5F6E914170}" type="datetimeFigureOut">
              <a:rPr lang="tr-TR" smtClean="0"/>
              <a:t>10.03.2022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33049-1B0B-4935-829B-45CF349D635D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414472935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lıntı İsim Kart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26A5A-DE60-49A1-8A06-1C5F6E914170}" type="datetimeFigureOut">
              <a:rPr lang="tr-TR" smtClean="0"/>
              <a:t>10.03.2022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33049-1B0B-4935-829B-45CF349D635D}" type="slidenum">
              <a:rPr lang="tr-TR" smtClean="0"/>
              <a:t>‹#›</a:t>
            </a:fld>
            <a:endParaRPr lang="tr-TR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6997755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oğru veya Yanlı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26A5A-DE60-49A1-8A06-1C5F6E914170}" type="datetimeFigureOut">
              <a:rPr lang="tr-TR" smtClean="0"/>
              <a:t>10.03.2022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33049-1B0B-4935-829B-45CF349D635D}" type="slidenum">
              <a:rPr lang="tr-TR" smtClean="0"/>
              <a:t>‹#›</a:t>
            </a:fld>
            <a:endParaRPr lang="tr-TR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899646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 ve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26A5A-DE60-49A1-8A06-1C5F6E914170}" type="datetimeFigureOut">
              <a:rPr lang="tr-TR" smtClean="0"/>
              <a:t>10.03.2022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33049-1B0B-4935-829B-45CF349D635D}" type="slidenum">
              <a:rPr lang="tr-TR" smtClean="0"/>
              <a:t>‹#›</a:t>
            </a:fld>
            <a:endParaRPr lang="tr-TR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0917551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26A5A-DE60-49A1-8A06-1C5F6E914170}" type="datetimeFigureOut">
              <a:rPr lang="tr-TR" smtClean="0"/>
              <a:t>10.03.2022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33049-1B0B-4935-829B-45CF349D635D}" type="slidenum">
              <a:rPr lang="tr-TR" smtClean="0"/>
              <a:t>‹#›</a:t>
            </a:fld>
            <a:endParaRPr lang="tr-TR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383465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26A5A-DE60-49A1-8A06-1C5F6E914170}" type="datetimeFigureOut">
              <a:rPr lang="tr-TR" smtClean="0"/>
              <a:t>10.03.2022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33049-1B0B-4935-829B-45CF349D635D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42012650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 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26A5A-DE60-49A1-8A06-1C5F6E914170}" type="datetimeFigureOut">
              <a:rPr lang="tr-TR" smtClean="0"/>
              <a:t>10.03.2022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33049-1B0B-4935-829B-45CF349D635D}" type="slidenum">
              <a:rPr lang="tr-TR" smtClean="0"/>
              <a:t>‹#›</a:t>
            </a:fld>
            <a:endParaRPr lang="tr-TR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289203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26A5A-DE60-49A1-8A06-1C5F6E914170}" type="datetimeFigureOut">
              <a:rPr lang="tr-TR" smtClean="0"/>
              <a:t>10.03.2022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33049-1B0B-4935-829B-45CF349D635D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6000629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26A5A-DE60-49A1-8A06-1C5F6E914170}" type="datetimeFigureOut">
              <a:rPr lang="tr-TR" smtClean="0"/>
              <a:t>10.03.2022</a:t>
            </a:fld>
            <a:endParaRPr lang="tr-T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33049-1B0B-4935-829B-45CF349D635D}" type="slidenum">
              <a:rPr lang="tr-TR" smtClean="0"/>
              <a:t>‹#›</a:t>
            </a:fld>
            <a:endParaRPr lang="tr-TR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647243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26A5A-DE60-49A1-8A06-1C5F6E914170}" type="datetimeFigureOut">
              <a:rPr lang="tr-TR" smtClean="0"/>
              <a:t>10.03.2022</a:t>
            </a:fld>
            <a:endParaRPr lang="tr-T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33049-1B0B-4935-829B-45CF349D635D}" type="slidenum">
              <a:rPr lang="tr-TR" smtClean="0"/>
              <a:t>‹#›</a:t>
            </a:fld>
            <a:endParaRPr lang="tr-TR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558772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26A5A-DE60-49A1-8A06-1C5F6E914170}" type="datetimeFigureOut">
              <a:rPr lang="tr-TR" smtClean="0"/>
              <a:t>10.03.2022</a:t>
            </a:fld>
            <a:endParaRPr lang="tr-T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33049-1B0B-4935-829B-45CF349D635D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7413993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26A5A-DE60-49A1-8A06-1C5F6E914170}" type="datetimeFigureOut">
              <a:rPr lang="tr-TR" smtClean="0"/>
              <a:t>10.03.2022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33049-1B0B-4935-829B-45CF349D635D}" type="slidenum">
              <a:rPr lang="tr-TR" smtClean="0"/>
              <a:t>‹#›</a:t>
            </a:fld>
            <a:endParaRPr lang="tr-TR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076461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tr-TR"/>
              <a:t>Resim eklemek için simgeye tıklayın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26A5A-DE60-49A1-8A06-1C5F6E914170}" type="datetimeFigureOut">
              <a:rPr lang="tr-TR" smtClean="0"/>
              <a:t>10.03.2022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33049-1B0B-4935-829B-45CF349D635D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8996317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41226A5A-DE60-49A1-8A06-1C5F6E914170}" type="datetimeFigureOut">
              <a:rPr lang="tr-TR" smtClean="0"/>
              <a:t>10.03.2022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02633049-1B0B-4935-829B-45CF349D635D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7991715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4" r:id="rId1"/>
    <p:sldLayoutId id="2147483715" r:id="rId2"/>
    <p:sldLayoutId id="2147483716" r:id="rId3"/>
    <p:sldLayoutId id="2147483717" r:id="rId4"/>
    <p:sldLayoutId id="2147483718" r:id="rId5"/>
    <p:sldLayoutId id="2147483719" r:id="rId6"/>
    <p:sldLayoutId id="2147483720" r:id="rId7"/>
    <p:sldLayoutId id="2147483721" r:id="rId8"/>
    <p:sldLayoutId id="2147483722" r:id="rId9"/>
    <p:sldLayoutId id="2147483723" r:id="rId10"/>
    <p:sldLayoutId id="2147483724" r:id="rId11"/>
    <p:sldLayoutId id="2147483725" r:id="rId12"/>
    <p:sldLayoutId id="2147483726" r:id="rId13"/>
    <p:sldLayoutId id="2147483727" r:id="rId14"/>
    <p:sldLayoutId id="2147483728" r:id="rId15"/>
    <p:sldLayoutId id="2147483729" r:id="rId16"/>
    <p:sldLayoutId id="2147483730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gitimhane.com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hyperlink" Target="http://www.egitimhane.com/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xmlns="" id="{42D20145-16B2-49E9-9ECE-8E8F46778F3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tr-TR" dirty="0"/>
              <a:t>ZAMAN ÖLÇME</a:t>
            </a:r>
          </a:p>
        </p:txBody>
      </p:sp>
      <p:sp>
        <p:nvSpPr>
          <p:cNvPr id="3" name="Alt Başlık 2">
            <a:extLst>
              <a:ext uri="{FF2B5EF4-FFF2-40B4-BE49-F238E27FC236}">
                <a16:creationId xmlns:a16="http://schemas.microsoft.com/office/drawing/2014/main" xmlns="" id="{A9533F44-F4FA-4A70-8326-E2D981F3C9F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tr-TR" dirty="0"/>
              <a:t>Belirli bir saatten önce ve sonraki saatleri bulmak üzerine bir etkinliktir.</a:t>
            </a:r>
          </a:p>
        </p:txBody>
      </p:sp>
    </p:spTree>
    <p:extLst>
      <p:ext uri="{BB962C8B-B14F-4D97-AF65-F5344CB8AC3E}">
        <p14:creationId xmlns:p14="http://schemas.microsoft.com/office/powerpoint/2010/main" val="1743770010"/>
      </p:ext>
    </p:extLst>
  </p:cSld>
  <p:clrMapOvr>
    <a:masterClrMapping/>
  </p:clrMapOvr>
  <p:transition spd="slow"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xmlns="" id="{C87D9401-688D-4748-8D94-08979F0E01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40739"/>
            <a:ext cx="10791092" cy="1325563"/>
          </a:xfrm>
        </p:spPr>
        <p:txBody>
          <a:bodyPr>
            <a:normAutofit/>
          </a:bodyPr>
          <a:lstStyle/>
          <a:p>
            <a:r>
              <a:rPr lang="tr-TR" dirty="0"/>
              <a:t>Saat 15:40 ise 25 dakika sonra saat kaçtır? Çizin</a:t>
            </a:r>
          </a:p>
        </p:txBody>
      </p:sp>
      <p:pic>
        <p:nvPicPr>
          <p:cNvPr id="5" name="İçerik Yer Tutucusu 4">
            <a:extLst>
              <a:ext uri="{FF2B5EF4-FFF2-40B4-BE49-F238E27FC236}">
                <a16:creationId xmlns:a16="http://schemas.microsoft.com/office/drawing/2014/main" xmlns="" id="{119F48C1-EAEB-4D3E-925D-9EC101E8196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966302"/>
            <a:ext cx="3969963" cy="4351338"/>
          </a:xfrm>
        </p:spPr>
      </p:pic>
      <p:pic>
        <p:nvPicPr>
          <p:cNvPr id="6" name="İçerik Yer Tutucusu 4">
            <a:extLst>
              <a:ext uri="{FF2B5EF4-FFF2-40B4-BE49-F238E27FC236}">
                <a16:creationId xmlns:a16="http://schemas.microsoft.com/office/drawing/2014/main" xmlns="" id="{FD4BFE0F-85BA-4953-8AB2-30F838E9213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3839" y="1966302"/>
            <a:ext cx="3969963" cy="4351338"/>
          </a:xfrm>
          <a:prstGeom prst="rect">
            <a:avLst/>
          </a:prstGeom>
        </p:spPr>
      </p:pic>
      <p:cxnSp>
        <p:nvCxnSpPr>
          <p:cNvPr id="13" name="Düz Ok Bağlayıcısı 12">
            <a:extLst>
              <a:ext uri="{FF2B5EF4-FFF2-40B4-BE49-F238E27FC236}">
                <a16:creationId xmlns:a16="http://schemas.microsoft.com/office/drawing/2014/main" xmlns="" id="{F73248AA-7DD3-4D88-AA95-FC9587892515}"/>
              </a:ext>
            </a:extLst>
          </p:cNvPr>
          <p:cNvCxnSpPr>
            <a:stCxn id="5" idx="3"/>
          </p:cNvCxnSpPr>
          <p:nvPr/>
        </p:nvCxnSpPr>
        <p:spPr>
          <a:xfrm>
            <a:off x="4808163" y="4141971"/>
            <a:ext cx="2296022" cy="7998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4117021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xmlns="" id="{C87D9401-688D-4748-8D94-08979F0E01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40739"/>
            <a:ext cx="10791092" cy="1325563"/>
          </a:xfrm>
        </p:spPr>
        <p:txBody>
          <a:bodyPr>
            <a:normAutofit/>
          </a:bodyPr>
          <a:lstStyle/>
          <a:p>
            <a:r>
              <a:rPr lang="tr-TR" dirty="0"/>
              <a:t>Saat 02:50 ise 45 dakika sonra saat kaçtır? Çizin</a:t>
            </a:r>
          </a:p>
        </p:txBody>
      </p:sp>
      <p:pic>
        <p:nvPicPr>
          <p:cNvPr id="5" name="İçerik Yer Tutucusu 4">
            <a:extLst>
              <a:ext uri="{FF2B5EF4-FFF2-40B4-BE49-F238E27FC236}">
                <a16:creationId xmlns:a16="http://schemas.microsoft.com/office/drawing/2014/main" xmlns="" id="{119F48C1-EAEB-4D3E-925D-9EC101E8196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966302"/>
            <a:ext cx="3969963" cy="4351338"/>
          </a:xfrm>
        </p:spPr>
      </p:pic>
      <p:pic>
        <p:nvPicPr>
          <p:cNvPr id="6" name="İçerik Yer Tutucusu 4">
            <a:extLst>
              <a:ext uri="{FF2B5EF4-FFF2-40B4-BE49-F238E27FC236}">
                <a16:creationId xmlns:a16="http://schemas.microsoft.com/office/drawing/2014/main" xmlns="" id="{FD4BFE0F-85BA-4953-8AB2-30F838E9213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3839" y="1966302"/>
            <a:ext cx="3969963" cy="4351338"/>
          </a:xfrm>
          <a:prstGeom prst="rect">
            <a:avLst/>
          </a:prstGeom>
        </p:spPr>
      </p:pic>
      <p:cxnSp>
        <p:nvCxnSpPr>
          <p:cNvPr id="13" name="Düz Ok Bağlayıcısı 12">
            <a:extLst>
              <a:ext uri="{FF2B5EF4-FFF2-40B4-BE49-F238E27FC236}">
                <a16:creationId xmlns:a16="http://schemas.microsoft.com/office/drawing/2014/main" xmlns="" id="{F73248AA-7DD3-4D88-AA95-FC9587892515}"/>
              </a:ext>
            </a:extLst>
          </p:cNvPr>
          <p:cNvCxnSpPr>
            <a:stCxn id="5" idx="3"/>
          </p:cNvCxnSpPr>
          <p:nvPr/>
        </p:nvCxnSpPr>
        <p:spPr>
          <a:xfrm>
            <a:off x="4808163" y="4141971"/>
            <a:ext cx="2296022" cy="7998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904083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xmlns="" id="{C87D9401-688D-4748-8D94-08979F0E01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3557" y="640739"/>
            <a:ext cx="11493305" cy="1325563"/>
          </a:xfrm>
        </p:spPr>
        <p:txBody>
          <a:bodyPr>
            <a:normAutofit fontScale="90000"/>
          </a:bodyPr>
          <a:lstStyle/>
          <a:p>
            <a:pPr algn="ctr"/>
            <a:r>
              <a:rPr lang="tr-TR" dirty="0"/>
              <a:t>Saat 06.30 ise 1 saat 30 dakika sonra saat kaçtır? Çizin..  </a:t>
            </a:r>
          </a:p>
        </p:txBody>
      </p:sp>
      <p:pic>
        <p:nvPicPr>
          <p:cNvPr id="5" name="İçerik Yer Tutucusu 4">
            <a:extLst>
              <a:ext uri="{FF2B5EF4-FFF2-40B4-BE49-F238E27FC236}">
                <a16:creationId xmlns:a16="http://schemas.microsoft.com/office/drawing/2014/main" xmlns="" id="{119F48C1-EAEB-4D3E-925D-9EC101E8196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966302"/>
            <a:ext cx="3969963" cy="4351338"/>
          </a:xfrm>
        </p:spPr>
      </p:pic>
      <p:pic>
        <p:nvPicPr>
          <p:cNvPr id="6" name="İçerik Yer Tutucusu 4">
            <a:extLst>
              <a:ext uri="{FF2B5EF4-FFF2-40B4-BE49-F238E27FC236}">
                <a16:creationId xmlns:a16="http://schemas.microsoft.com/office/drawing/2014/main" xmlns="" id="{FD4BFE0F-85BA-4953-8AB2-30F838E9213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3839" y="1966302"/>
            <a:ext cx="3969963" cy="4351338"/>
          </a:xfrm>
          <a:prstGeom prst="rect">
            <a:avLst/>
          </a:prstGeom>
        </p:spPr>
      </p:pic>
      <p:cxnSp>
        <p:nvCxnSpPr>
          <p:cNvPr id="13" name="Düz Ok Bağlayıcısı 12">
            <a:extLst>
              <a:ext uri="{FF2B5EF4-FFF2-40B4-BE49-F238E27FC236}">
                <a16:creationId xmlns:a16="http://schemas.microsoft.com/office/drawing/2014/main" xmlns="" id="{F73248AA-7DD3-4D88-AA95-FC9587892515}"/>
              </a:ext>
            </a:extLst>
          </p:cNvPr>
          <p:cNvCxnSpPr>
            <a:stCxn id="5" idx="3"/>
          </p:cNvCxnSpPr>
          <p:nvPr/>
        </p:nvCxnSpPr>
        <p:spPr>
          <a:xfrm>
            <a:off x="4808163" y="4141971"/>
            <a:ext cx="2296022" cy="7998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1199580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xmlns="" id="{C87D9401-688D-4748-8D94-08979F0E01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2031" y="640739"/>
            <a:ext cx="11207261" cy="1325563"/>
          </a:xfrm>
        </p:spPr>
        <p:txBody>
          <a:bodyPr>
            <a:normAutofit fontScale="90000"/>
          </a:bodyPr>
          <a:lstStyle/>
          <a:p>
            <a:pPr algn="ctr"/>
            <a:r>
              <a:rPr lang="tr-TR" dirty="0"/>
              <a:t>Saat 13:20 ise 2 saat 25 dakika sonra saat kaçtır? Çizin..</a:t>
            </a:r>
          </a:p>
        </p:txBody>
      </p:sp>
      <p:pic>
        <p:nvPicPr>
          <p:cNvPr id="5" name="İçerik Yer Tutucusu 4">
            <a:extLst>
              <a:ext uri="{FF2B5EF4-FFF2-40B4-BE49-F238E27FC236}">
                <a16:creationId xmlns:a16="http://schemas.microsoft.com/office/drawing/2014/main" xmlns="" id="{119F48C1-EAEB-4D3E-925D-9EC101E8196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966302"/>
            <a:ext cx="3969963" cy="4351338"/>
          </a:xfrm>
        </p:spPr>
      </p:pic>
      <p:pic>
        <p:nvPicPr>
          <p:cNvPr id="6" name="İçerik Yer Tutucusu 4">
            <a:extLst>
              <a:ext uri="{FF2B5EF4-FFF2-40B4-BE49-F238E27FC236}">
                <a16:creationId xmlns:a16="http://schemas.microsoft.com/office/drawing/2014/main" xmlns="" id="{FD4BFE0F-85BA-4953-8AB2-30F838E9213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3839" y="1966302"/>
            <a:ext cx="3969963" cy="4351338"/>
          </a:xfrm>
          <a:prstGeom prst="rect">
            <a:avLst/>
          </a:prstGeom>
        </p:spPr>
      </p:pic>
      <p:cxnSp>
        <p:nvCxnSpPr>
          <p:cNvPr id="13" name="Düz Ok Bağlayıcısı 12">
            <a:extLst>
              <a:ext uri="{FF2B5EF4-FFF2-40B4-BE49-F238E27FC236}">
                <a16:creationId xmlns:a16="http://schemas.microsoft.com/office/drawing/2014/main" xmlns="" id="{F73248AA-7DD3-4D88-AA95-FC9587892515}"/>
              </a:ext>
            </a:extLst>
          </p:cNvPr>
          <p:cNvCxnSpPr>
            <a:stCxn id="5" idx="3"/>
          </p:cNvCxnSpPr>
          <p:nvPr/>
        </p:nvCxnSpPr>
        <p:spPr>
          <a:xfrm>
            <a:off x="4808163" y="4141971"/>
            <a:ext cx="2296022" cy="7998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5986352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xmlns="" id="{C87D9401-688D-4748-8D94-08979F0E01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2031" y="640739"/>
            <a:ext cx="11207261" cy="1325563"/>
          </a:xfrm>
        </p:spPr>
        <p:txBody>
          <a:bodyPr>
            <a:normAutofit fontScale="90000"/>
          </a:bodyPr>
          <a:lstStyle/>
          <a:p>
            <a:pPr algn="ctr"/>
            <a:r>
              <a:rPr lang="tr-TR" dirty="0"/>
              <a:t>Saat 10:55 ise 3 saat 15 dakika önce saat kaçtır? Çizin..</a:t>
            </a:r>
          </a:p>
        </p:txBody>
      </p:sp>
      <p:pic>
        <p:nvPicPr>
          <p:cNvPr id="5" name="İçerik Yer Tutucusu 4">
            <a:extLst>
              <a:ext uri="{FF2B5EF4-FFF2-40B4-BE49-F238E27FC236}">
                <a16:creationId xmlns:a16="http://schemas.microsoft.com/office/drawing/2014/main" xmlns="" id="{119F48C1-EAEB-4D3E-925D-9EC101E8196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966302"/>
            <a:ext cx="3969963" cy="4351338"/>
          </a:xfrm>
        </p:spPr>
      </p:pic>
      <p:pic>
        <p:nvPicPr>
          <p:cNvPr id="6" name="İçerik Yer Tutucusu 4">
            <a:extLst>
              <a:ext uri="{FF2B5EF4-FFF2-40B4-BE49-F238E27FC236}">
                <a16:creationId xmlns:a16="http://schemas.microsoft.com/office/drawing/2014/main" xmlns="" id="{FD4BFE0F-85BA-4953-8AB2-30F838E9213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3839" y="1966302"/>
            <a:ext cx="3969963" cy="4351338"/>
          </a:xfrm>
          <a:prstGeom prst="rect">
            <a:avLst/>
          </a:prstGeom>
        </p:spPr>
      </p:pic>
      <p:cxnSp>
        <p:nvCxnSpPr>
          <p:cNvPr id="13" name="Düz Ok Bağlayıcısı 12">
            <a:extLst>
              <a:ext uri="{FF2B5EF4-FFF2-40B4-BE49-F238E27FC236}">
                <a16:creationId xmlns:a16="http://schemas.microsoft.com/office/drawing/2014/main" xmlns="" id="{F73248AA-7DD3-4D88-AA95-FC9587892515}"/>
              </a:ext>
            </a:extLst>
          </p:cNvPr>
          <p:cNvCxnSpPr>
            <a:stCxn id="5" idx="3"/>
          </p:cNvCxnSpPr>
          <p:nvPr/>
        </p:nvCxnSpPr>
        <p:spPr>
          <a:xfrm>
            <a:off x="4808163" y="4141971"/>
            <a:ext cx="2296022" cy="7998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1470434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xmlns="" id="{C87D9401-688D-4748-8D94-08979F0E01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2031" y="640739"/>
            <a:ext cx="11207261" cy="1325563"/>
          </a:xfrm>
        </p:spPr>
        <p:txBody>
          <a:bodyPr>
            <a:normAutofit fontScale="90000"/>
          </a:bodyPr>
          <a:lstStyle/>
          <a:p>
            <a:pPr algn="ctr"/>
            <a:r>
              <a:rPr lang="tr-TR" dirty="0"/>
              <a:t>Saat 20:15 ise 4 saat 35 dakika önce saat kaçtır? Çizin..</a:t>
            </a:r>
          </a:p>
        </p:txBody>
      </p:sp>
      <p:pic>
        <p:nvPicPr>
          <p:cNvPr id="5" name="İçerik Yer Tutucusu 4">
            <a:extLst>
              <a:ext uri="{FF2B5EF4-FFF2-40B4-BE49-F238E27FC236}">
                <a16:creationId xmlns:a16="http://schemas.microsoft.com/office/drawing/2014/main" xmlns="" id="{119F48C1-EAEB-4D3E-925D-9EC101E8196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966302"/>
            <a:ext cx="3969963" cy="4351338"/>
          </a:xfrm>
        </p:spPr>
      </p:pic>
      <p:pic>
        <p:nvPicPr>
          <p:cNvPr id="6" name="İçerik Yer Tutucusu 4">
            <a:extLst>
              <a:ext uri="{FF2B5EF4-FFF2-40B4-BE49-F238E27FC236}">
                <a16:creationId xmlns:a16="http://schemas.microsoft.com/office/drawing/2014/main" xmlns="" id="{FD4BFE0F-85BA-4953-8AB2-30F838E9213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3839" y="1966302"/>
            <a:ext cx="3969963" cy="4351338"/>
          </a:xfrm>
          <a:prstGeom prst="rect">
            <a:avLst/>
          </a:prstGeom>
        </p:spPr>
      </p:pic>
      <p:cxnSp>
        <p:nvCxnSpPr>
          <p:cNvPr id="13" name="Düz Ok Bağlayıcısı 12">
            <a:extLst>
              <a:ext uri="{FF2B5EF4-FFF2-40B4-BE49-F238E27FC236}">
                <a16:creationId xmlns:a16="http://schemas.microsoft.com/office/drawing/2014/main" xmlns="" id="{F73248AA-7DD3-4D88-AA95-FC9587892515}"/>
              </a:ext>
            </a:extLst>
          </p:cNvPr>
          <p:cNvCxnSpPr>
            <a:stCxn id="5" idx="3"/>
          </p:cNvCxnSpPr>
          <p:nvPr/>
        </p:nvCxnSpPr>
        <p:spPr>
          <a:xfrm>
            <a:off x="4808163" y="4141971"/>
            <a:ext cx="2296022" cy="7998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086934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xmlns="" id="{C87D9401-688D-4748-8D94-08979F0E01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40739"/>
            <a:ext cx="10791092" cy="1325563"/>
          </a:xfrm>
        </p:spPr>
        <p:txBody>
          <a:bodyPr>
            <a:normAutofit/>
          </a:bodyPr>
          <a:lstStyle/>
          <a:p>
            <a:r>
              <a:rPr lang="tr-TR" dirty="0"/>
              <a:t>Saat 16:40 ise 30 dakika sonra saat kaçtır? Çizin</a:t>
            </a:r>
          </a:p>
        </p:txBody>
      </p:sp>
      <p:pic>
        <p:nvPicPr>
          <p:cNvPr id="5" name="İçerik Yer Tutucusu 4">
            <a:hlinkClick r:id="rId3"/>
            <a:extLst>
              <a:ext uri="{FF2B5EF4-FFF2-40B4-BE49-F238E27FC236}">
                <a16:creationId xmlns:a16="http://schemas.microsoft.com/office/drawing/2014/main" xmlns="" id="{119F48C1-EAEB-4D3E-925D-9EC101E8196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966302"/>
            <a:ext cx="3969963" cy="4351338"/>
          </a:xfrm>
        </p:spPr>
      </p:pic>
      <p:pic>
        <p:nvPicPr>
          <p:cNvPr id="6" name="İçerik Yer Tutucusu 4">
            <a:extLst>
              <a:ext uri="{FF2B5EF4-FFF2-40B4-BE49-F238E27FC236}">
                <a16:creationId xmlns:a16="http://schemas.microsoft.com/office/drawing/2014/main" xmlns="" id="{FD4BFE0F-85BA-4953-8AB2-30F838E9213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3839" y="1966302"/>
            <a:ext cx="3969963" cy="4351338"/>
          </a:xfrm>
          <a:prstGeom prst="rect">
            <a:avLst/>
          </a:prstGeom>
        </p:spPr>
      </p:pic>
      <p:cxnSp>
        <p:nvCxnSpPr>
          <p:cNvPr id="13" name="Düz Ok Bağlayıcısı 12">
            <a:extLst>
              <a:ext uri="{FF2B5EF4-FFF2-40B4-BE49-F238E27FC236}">
                <a16:creationId xmlns:a16="http://schemas.microsoft.com/office/drawing/2014/main" xmlns="" id="{F73248AA-7DD3-4D88-AA95-FC9587892515}"/>
              </a:ext>
            </a:extLst>
          </p:cNvPr>
          <p:cNvCxnSpPr>
            <a:stCxn id="5" idx="3"/>
          </p:cNvCxnSpPr>
          <p:nvPr/>
        </p:nvCxnSpPr>
        <p:spPr>
          <a:xfrm>
            <a:off x="4808163" y="4141971"/>
            <a:ext cx="2296022" cy="7998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922757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xmlns="" id="{C87D9401-688D-4748-8D94-08979F0E01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40739"/>
            <a:ext cx="10791092" cy="1325563"/>
          </a:xfrm>
        </p:spPr>
        <p:txBody>
          <a:bodyPr>
            <a:normAutofit/>
          </a:bodyPr>
          <a:lstStyle/>
          <a:p>
            <a:r>
              <a:rPr lang="tr-TR" dirty="0"/>
              <a:t>Saat 19:20 ise 50 dakika önce saat kaçtır? Çizin</a:t>
            </a:r>
          </a:p>
        </p:txBody>
      </p:sp>
      <p:pic>
        <p:nvPicPr>
          <p:cNvPr id="5" name="İçerik Yer Tutucusu 4">
            <a:extLst>
              <a:ext uri="{FF2B5EF4-FFF2-40B4-BE49-F238E27FC236}">
                <a16:creationId xmlns:a16="http://schemas.microsoft.com/office/drawing/2014/main" xmlns="" id="{119F48C1-EAEB-4D3E-925D-9EC101E8196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966302"/>
            <a:ext cx="3969963" cy="4351338"/>
          </a:xfrm>
        </p:spPr>
      </p:pic>
      <p:pic>
        <p:nvPicPr>
          <p:cNvPr id="6" name="İçerik Yer Tutucusu 4">
            <a:extLst>
              <a:ext uri="{FF2B5EF4-FFF2-40B4-BE49-F238E27FC236}">
                <a16:creationId xmlns:a16="http://schemas.microsoft.com/office/drawing/2014/main" xmlns="" id="{FD4BFE0F-85BA-4953-8AB2-30F838E9213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3839" y="1966302"/>
            <a:ext cx="3969963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81444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xmlns="" id="{C87D9401-688D-4748-8D94-08979F0E01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40739"/>
            <a:ext cx="10791092" cy="1325563"/>
          </a:xfrm>
        </p:spPr>
        <p:txBody>
          <a:bodyPr>
            <a:normAutofit/>
          </a:bodyPr>
          <a:lstStyle/>
          <a:p>
            <a:r>
              <a:rPr lang="tr-TR" dirty="0"/>
              <a:t>Saat 03:45 ise 25 dakika sonra saat kaçtır? Çizin</a:t>
            </a:r>
          </a:p>
        </p:txBody>
      </p:sp>
      <p:pic>
        <p:nvPicPr>
          <p:cNvPr id="5" name="İçerik Yer Tutucusu 4">
            <a:extLst>
              <a:ext uri="{FF2B5EF4-FFF2-40B4-BE49-F238E27FC236}">
                <a16:creationId xmlns:a16="http://schemas.microsoft.com/office/drawing/2014/main" xmlns="" id="{119F48C1-EAEB-4D3E-925D-9EC101E8196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966302"/>
            <a:ext cx="3969963" cy="4351338"/>
          </a:xfrm>
        </p:spPr>
      </p:pic>
      <p:pic>
        <p:nvPicPr>
          <p:cNvPr id="6" name="İçerik Yer Tutucusu 4">
            <a:extLst>
              <a:ext uri="{FF2B5EF4-FFF2-40B4-BE49-F238E27FC236}">
                <a16:creationId xmlns:a16="http://schemas.microsoft.com/office/drawing/2014/main" xmlns="" id="{FD4BFE0F-85BA-4953-8AB2-30F838E9213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3839" y="1966302"/>
            <a:ext cx="3969963" cy="4351338"/>
          </a:xfrm>
          <a:prstGeom prst="rect">
            <a:avLst/>
          </a:prstGeom>
        </p:spPr>
      </p:pic>
      <p:cxnSp>
        <p:nvCxnSpPr>
          <p:cNvPr id="13" name="Düz Ok Bağlayıcısı 12">
            <a:extLst>
              <a:ext uri="{FF2B5EF4-FFF2-40B4-BE49-F238E27FC236}">
                <a16:creationId xmlns:a16="http://schemas.microsoft.com/office/drawing/2014/main" xmlns="" id="{F73248AA-7DD3-4D88-AA95-FC9587892515}"/>
              </a:ext>
            </a:extLst>
          </p:cNvPr>
          <p:cNvCxnSpPr>
            <a:stCxn id="5" idx="3"/>
          </p:cNvCxnSpPr>
          <p:nvPr/>
        </p:nvCxnSpPr>
        <p:spPr>
          <a:xfrm>
            <a:off x="4808163" y="4141971"/>
            <a:ext cx="2296022" cy="7998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248772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xmlns="" id="{C87D9401-688D-4748-8D94-08979F0E01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40739"/>
            <a:ext cx="10791092" cy="1325563"/>
          </a:xfrm>
        </p:spPr>
        <p:txBody>
          <a:bodyPr>
            <a:normAutofit/>
          </a:bodyPr>
          <a:lstStyle/>
          <a:p>
            <a:r>
              <a:rPr lang="tr-TR" dirty="0"/>
              <a:t>Saat 21:15 ise 35 dakika önce saat kaçtır? Çizin</a:t>
            </a:r>
          </a:p>
        </p:txBody>
      </p:sp>
      <p:pic>
        <p:nvPicPr>
          <p:cNvPr id="5" name="İçerik Yer Tutucusu 4">
            <a:extLst>
              <a:ext uri="{FF2B5EF4-FFF2-40B4-BE49-F238E27FC236}">
                <a16:creationId xmlns:a16="http://schemas.microsoft.com/office/drawing/2014/main" xmlns="" id="{119F48C1-EAEB-4D3E-925D-9EC101E8196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966302"/>
            <a:ext cx="3969963" cy="4351338"/>
          </a:xfrm>
        </p:spPr>
      </p:pic>
      <p:pic>
        <p:nvPicPr>
          <p:cNvPr id="6" name="İçerik Yer Tutucusu 4">
            <a:extLst>
              <a:ext uri="{FF2B5EF4-FFF2-40B4-BE49-F238E27FC236}">
                <a16:creationId xmlns:a16="http://schemas.microsoft.com/office/drawing/2014/main" xmlns="" id="{FD4BFE0F-85BA-4953-8AB2-30F838E9213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3839" y="1966302"/>
            <a:ext cx="3969963" cy="4351338"/>
          </a:xfrm>
          <a:prstGeom prst="rect">
            <a:avLst/>
          </a:prstGeom>
        </p:spPr>
      </p:pic>
      <p:cxnSp>
        <p:nvCxnSpPr>
          <p:cNvPr id="13" name="Düz Ok Bağlayıcısı 12">
            <a:extLst>
              <a:ext uri="{FF2B5EF4-FFF2-40B4-BE49-F238E27FC236}">
                <a16:creationId xmlns:a16="http://schemas.microsoft.com/office/drawing/2014/main" xmlns="" id="{F73248AA-7DD3-4D88-AA95-FC9587892515}"/>
              </a:ext>
            </a:extLst>
          </p:cNvPr>
          <p:cNvCxnSpPr>
            <a:stCxn id="5" idx="3"/>
          </p:cNvCxnSpPr>
          <p:nvPr/>
        </p:nvCxnSpPr>
        <p:spPr>
          <a:xfrm>
            <a:off x="4808163" y="4141971"/>
            <a:ext cx="2296022" cy="7998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730274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xmlns="" id="{C87D9401-688D-4748-8D94-08979F0E01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40739"/>
            <a:ext cx="10791092" cy="1325563"/>
          </a:xfrm>
        </p:spPr>
        <p:txBody>
          <a:bodyPr>
            <a:normAutofit/>
          </a:bodyPr>
          <a:lstStyle/>
          <a:p>
            <a:r>
              <a:rPr lang="tr-TR" dirty="0"/>
              <a:t>Saat 12:55 ise 25 dakika sonra saat kaçtır? Çizin</a:t>
            </a:r>
          </a:p>
        </p:txBody>
      </p:sp>
      <p:pic>
        <p:nvPicPr>
          <p:cNvPr id="5" name="İçerik Yer Tutucusu 4">
            <a:extLst>
              <a:ext uri="{FF2B5EF4-FFF2-40B4-BE49-F238E27FC236}">
                <a16:creationId xmlns:a16="http://schemas.microsoft.com/office/drawing/2014/main" xmlns="" id="{119F48C1-EAEB-4D3E-925D-9EC101E8196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966302"/>
            <a:ext cx="3969963" cy="4351338"/>
          </a:xfrm>
        </p:spPr>
      </p:pic>
      <p:pic>
        <p:nvPicPr>
          <p:cNvPr id="6" name="İçerik Yer Tutucusu 4">
            <a:extLst>
              <a:ext uri="{FF2B5EF4-FFF2-40B4-BE49-F238E27FC236}">
                <a16:creationId xmlns:a16="http://schemas.microsoft.com/office/drawing/2014/main" xmlns="" id="{FD4BFE0F-85BA-4953-8AB2-30F838E9213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3839" y="1966302"/>
            <a:ext cx="3969963" cy="4351338"/>
          </a:xfrm>
          <a:prstGeom prst="rect">
            <a:avLst/>
          </a:prstGeom>
        </p:spPr>
      </p:pic>
      <p:cxnSp>
        <p:nvCxnSpPr>
          <p:cNvPr id="13" name="Düz Ok Bağlayıcısı 12">
            <a:extLst>
              <a:ext uri="{FF2B5EF4-FFF2-40B4-BE49-F238E27FC236}">
                <a16:creationId xmlns:a16="http://schemas.microsoft.com/office/drawing/2014/main" xmlns="" id="{F73248AA-7DD3-4D88-AA95-FC9587892515}"/>
              </a:ext>
            </a:extLst>
          </p:cNvPr>
          <p:cNvCxnSpPr>
            <a:stCxn id="5" idx="3"/>
          </p:cNvCxnSpPr>
          <p:nvPr/>
        </p:nvCxnSpPr>
        <p:spPr>
          <a:xfrm>
            <a:off x="4808163" y="4141971"/>
            <a:ext cx="2296022" cy="7998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9719968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xmlns="" id="{C87D9401-688D-4748-8D94-08979F0E01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40739"/>
            <a:ext cx="10791092" cy="1325563"/>
          </a:xfrm>
        </p:spPr>
        <p:txBody>
          <a:bodyPr>
            <a:normAutofit/>
          </a:bodyPr>
          <a:lstStyle/>
          <a:p>
            <a:r>
              <a:rPr lang="tr-TR" dirty="0"/>
              <a:t>Saat 23:20 ise 55 dakika sonra saat kaçtır? Çizin</a:t>
            </a:r>
          </a:p>
        </p:txBody>
      </p:sp>
      <p:pic>
        <p:nvPicPr>
          <p:cNvPr id="5" name="İçerik Yer Tutucusu 4">
            <a:extLst>
              <a:ext uri="{FF2B5EF4-FFF2-40B4-BE49-F238E27FC236}">
                <a16:creationId xmlns:a16="http://schemas.microsoft.com/office/drawing/2014/main" xmlns="" id="{119F48C1-EAEB-4D3E-925D-9EC101E8196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966302"/>
            <a:ext cx="3969963" cy="4351338"/>
          </a:xfrm>
        </p:spPr>
      </p:pic>
      <p:pic>
        <p:nvPicPr>
          <p:cNvPr id="6" name="İçerik Yer Tutucusu 4">
            <a:extLst>
              <a:ext uri="{FF2B5EF4-FFF2-40B4-BE49-F238E27FC236}">
                <a16:creationId xmlns:a16="http://schemas.microsoft.com/office/drawing/2014/main" xmlns="" id="{FD4BFE0F-85BA-4953-8AB2-30F838E9213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3839" y="1966302"/>
            <a:ext cx="3969963" cy="4351338"/>
          </a:xfrm>
          <a:prstGeom prst="rect">
            <a:avLst/>
          </a:prstGeom>
        </p:spPr>
      </p:pic>
      <p:cxnSp>
        <p:nvCxnSpPr>
          <p:cNvPr id="13" name="Düz Ok Bağlayıcısı 12">
            <a:extLst>
              <a:ext uri="{FF2B5EF4-FFF2-40B4-BE49-F238E27FC236}">
                <a16:creationId xmlns:a16="http://schemas.microsoft.com/office/drawing/2014/main" xmlns="" id="{F73248AA-7DD3-4D88-AA95-FC9587892515}"/>
              </a:ext>
            </a:extLst>
          </p:cNvPr>
          <p:cNvCxnSpPr>
            <a:stCxn id="5" idx="3"/>
          </p:cNvCxnSpPr>
          <p:nvPr/>
        </p:nvCxnSpPr>
        <p:spPr>
          <a:xfrm>
            <a:off x="4808163" y="4141971"/>
            <a:ext cx="2296022" cy="7998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3208719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xmlns="" id="{C87D9401-688D-4748-8D94-08979F0E01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40739"/>
            <a:ext cx="10791092" cy="1325563"/>
          </a:xfrm>
        </p:spPr>
        <p:txBody>
          <a:bodyPr>
            <a:normAutofit/>
          </a:bodyPr>
          <a:lstStyle/>
          <a:p>
            <a:r>
              <a:rPr lang="tr-TR" dirty="0"/>
              <a:t>Saat 11:05 ise 25 dakika önce saat kaçtır? Çizin</a:t>
            </a:r>
          </a:p>
        </p:txBody>
      </p:sp>
      <p:pic>
        <p:nvPicPr>
          <p:cNvPr id="5" name="İçerik Yer Tutucusu 4">
            <a:hlinkClick r:id="rId2"/>
            <a:extLst>
              <a:ext uri="{FF2B5EF4-FFF2-40B4-BE49-F238E27FC236}">
                <a16:creationId xmlns:a16="http://schemas.microsoft.com/office/drawing/2014/main" xmlns="" id="{119F48C1-EAEB-4D3E-925D-9EC101E8196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966302"/>
            <a:ext cx="3969963" cy="4351338"/>
          </a:xfrm>
        </p:spPr>
      </p:pic>
      <p:pic>
        <p:nvPicPr>
          <p:cNvPr id="6" name="İçerik Yer Tutucusu 4">
            <a:extLst>
              <a:ext uri="{FF2B5EF4-FFF2-40B4-BE49-F238E27FC236}">
                <a16:creationId xmlns:a16="http://schemas.microsoft.com/office/drawing/2014/main" xmlns="" id="{FD4BFE0F-85BA-4953-8AB2-30F838E9213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3839" y="1966302"/>
            <a:ext cx="3969963" cy="4351338"/>
          </a:xfrm>
          <a:prstGeom prst="rect">
            <a:avLst/>
          </a:prstGeom>
        </p:spPr>
      </p:pic>
      <p:cxnSp>
        <p:nvCxnSpPr>
          <p:cNvPr id="13" name="Düz Ok Bağlayıcısı 12">
            <a:extLst>
              <a:ext uri="{FF2B5EF4-FFF2-40B4-BE49-F238E27FC236}">
                <a16:creationId xmlns:a16="http://schemas.microsoft.com/office/drawing/2014/main" xmlns="" id="{F73248AA-7DD3-4D88-AA95-FC9587892515}"/>
              </a:ext>
            </a:extLst>
          </p:cNvPr>
          <p:cNvCxnSpPr>
            <a:stCxn id="5" idx="3"/>
          </p:cNvCxnSpPr>
          <p:nvPr/>
        </p:nvCxnSpPr>
        <p:spPr>
          <a:xfrm>
            <a:off x="4808163" y="4141971"/>
            <a:ext cx="2296022" cy="7998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7905364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xmlns="" id="{C87D9401-688D-4748-8D94-08979F0E01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40739"/>
            <a:ext cx="10791092" cy="1325563"/>
          </a:xfrm>
        </p:spPr>
        <p:txBody>
          <a:bodyPr>
            <a:normAutofit/>
          </a:bodyPr>
          <a:lstStyle/>
          <a:p>
            <a:r>
              <a:rPr lang="tr-TR" dirty="0"/>
              <a:t>Saat 09:15 ise 40 dakika önce saat kaçtır? Çizin</a:t>
            </a:r>
          </a:p>
        </p:txBody>
      </p:sp>
      <p:pic>
        <p:nvPicPr>
          <p:cNvPr id="5" name="İçerik Yer Tutucusu 4">
            <a:extLst>
              <a:ext uri="{FF2B5EF4-FFF2-40B4-BE49-F238E27FC236}">
                <a16:creationId xmlns:a16="http://schemas.microsoft.com/office/drawing/2014/main" xmlns="" id="{119F48C1-EAEB-4D3E-925D-9EC101E8196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966302"/>
            <a:ext cx="3969963" cy="4351338"/>
          </a:xfrm>
        </p:spPr>
      </p:pic>
      <p:pic>
        <p:nvPicPr>
          <p:cNvPr id="6" name="İçerik Yer Tutucusu 4">
            <a:extLst>
              <a:ext uri="{FF2B5EF4-FFF2-40B4-BE49-F238E27FC236}">
                <a16:creationId xmlns:a16="http://schemas.microsoft.com/office/drawing/2014/main" xmlns="" id="{FD4BFE0F-85BA-4953-8AB2-30F838E9213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3839" y="1966302"/>
            <a:ext cx="3969963" cy="4351338"/>
          </a:xfrm>
          <a:prstGeom prst="rect">
            <a:avLst/>
          </a:prstGeom>
        </p:spPr>
      </p:pic>
      <p:cxnSp>
        <p:nvCxnSpPr>
          <p:cNvPr id="13" name="Düz Ok Bağlayıcısı 12">
            <a:extLst>
              <a:ext uri="{FF2B5EF4-FFF2-40B4-BE49-F238E27FC236}">
                <a16:creationId xmlns:a16="http://schemas.microsoft.com/office/drawing/2014/main" xmlns="" id="{F73248AA-7DD3-4D88-AA95-FC9587892515}"/>
              </a:ext>
            </a:extLst>
          </p:cNvPr>
          <p:cNvCxnSpPr>
            <a:stCxn id="5" idx="3"/>
          </p:cNvCxnSpPr>
          <p:nvPr/>
        </p:nvCxnSpPr>
        <p:spPr>
          <a:xfrm>
            <a:off x="4808163" y="4141971"/>
            <a:ext cx="2296022" cy="7998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2457608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ganik">
  <a:themeElements>
    <a:clrScheme name="Organik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Organik">
      <a:majorFont>
        <a:latin typeface="Garamond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ganik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rganic" id="{28CDC826-8792-45C0-861B-85EB3ADEDA33}" vid="{7DAC20F1-423D-49E2-BD0B-50532748BAD0}"/>
    </a:ext>
  </a:extLst>
</a:theme>
</file>

<file path=ppt/theme/theme2.xml><?xml version="1.0" encoding="utf-8"?>
<a:theme xmlns:a="http://schemas.openxmlformats.org/drawingml/2006/main" name="Office Teması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20</TotalTime>
  <Words>174</Words>
  <Application>Microsoft Office PowerPoint</Application>
  <PresentationFormat>Özel</PresentationFormat>
  <Paragraphs>24</Paragraphs>
  <Slides>15</Slides>
  <Notes>4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Slayt Başlıkları</vt:lpstr>
      </vt:variant>
      <vt:variant>
        <vt:i4>15</vt:i4>
      </vt:variant>
    </vt:vector>
  </HeadingPairs>
  <TitlesOfParts>
    <vt:vector size="16" baseType="lpstr">
      <vt:lpstr>Organik</vt:lpstr>
      <vt:lpstr>ZAMAN ÖLÇME</vt:lpstr>
      <vt:lpstr>Saat 16:40 ise 30 dakika sonra saat kaçtır? Çizin</vt:lpstr>
      <vt:lpstr>Saat 19:20 ise 50 dakika önce saat kaçtır? Çizin</vt:lpstr>
      <vt:lpstr>Saat 03:45 ise 25 dakika sonra saat kaçtır? Çizin</vt:lpstr>
      <vt:lpstr>Saat 21:15 ise 35 dakika önce saat kaçtır? Çizin</vt:lpstr>
      <vt:lpstr>Saat 12:55 ise 25 dakika sonra saat kaçtır? Çizin</vt:lpstr>
      <vt:lpstr>Saat 23:20 ise 55 dakika sonra saat kaçtır? Çizin</vt:lpstr>
      <vt:lpstr>Saat 11:05 ise 25 dakika önce saat kaçtır? Çizin</vt:lpstr>
      <vt:lpstr>Saat 09:15 ise 40 dakika önce saat kaçtır? Çizin</vt:lpstr>
      <vt:lpstr>Saat 15:40 ise 25 dakika sonra saat kaçtır? Çizin</vt:lpstr>
      <vt:lpstr>Saat 02:50 ise 45 dakika sonra saat kaçtır? Çizin</vt:lpstr>
      <vt:lpstr>Saat 06.30 ise 1 saat 30 dakika sonra saat kaçtır? Çizin..  </vt:lpstr>
      <vt:lpstr>Saat 13:20 ise 2 saat 25 dakika sonra saat kaçtır? Çizin..</vt:lpstr>
      <vt:lpstr>Saat 10:55 ise 3 saat 15 dakika önce saat kaçtır? Çizin..</vt:lpstr>
      <vt:lpstr>Saat 20:15 ise 4 saat 35 dakika önce saat kaçtır? Çizin..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ZAMAN ÖLÇME</dc:title>
  <dc:creator>ssssssssss ssssss</dc:creator>
  <cp:lastModifiedBy>Buro</cp:lastModifiedBy>
  <cp:revision>3</cp:revision>
  <dcterms:created xsi:type="dcterms:W3CDTF">2022-03-09T17:20:28Z</dcterms:created>
  <dcterms:modified xsi:type="dcterms:W3CDTF">2022-03-10T07:22:40Z</dcterms:modified>
</cp:coreProperties>
</file>