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-58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5DEBD5C-9B48-4FE5-A5D2-5D9D745FA2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="" xmlns:a16="http://schemas.microsoft.com/office/drawing/2014/main" id="{F0FD3D81-DC17-4060-8600-CB86B8CA4B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="" xmlns:a16="http://schemas.microsoft.com/office/drawing/2014/main" id="{5AFD34E9-44A3-4F5B-9CF1-C313080D1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76E9-710F-45D8-A064-AFAD8210A201}" type="datetimeFigureOut">
              <a:rPr lang="tr-TR" smtClean="0"/>
              <a:pPr/>
              <a:t>22.02.2022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="" xmlns:a16="http://schemas.microsoft.com/office/drawing/2014/main" id="{D1A74F06-87F2-4A55-BFD3-8AE18E303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="" xmlns:a16="http://schemas.microsoft.com/office/drawing/2014/main" id="{9A794F72-7604-46B2-B935-930DA30E5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308F-C80A-40E9-B577-D4764404AEC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92692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62E22586-3C30-4DFE-8F94-83A15CDEF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="" xmlns:a16="http://schemas.microsoft.com/office/drawing/2014/main" id="{DB53A85E-75F1-4428-9B4A-7A516D07D9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="" xmlns:a16="http://schemas.microsoft.com/office/drawing/2014/main" id="{7EE65080-E51C-4CF5-B9CD-8A249B53D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76E9-710F-45D8-A064-AFAD8210A201}" type="datetimeFigureOut">
              <a:rPr lang="tr-TR" smtClean="0"/>
              <a:pPr/>
              <a:t>22.02.2022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="" xmlns:a16="http://schemas.microsoft.com/office/drawing/2014/main" id="{AA673BF4-2CA5-48D7-8D0E-40A5D8A7D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="" xmlns:a16="http://schemas.microsoft.com/office/drawing/2014/main" id="{4FC9AFA8-CC9D-451D-B044-7A1035925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308F-C80A-40E9-B577-D4764404AEC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9936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="" xmlns:a16="http://schemas.microsoft.com/office/drawing/2014/main" id="{E85E117C-802F-46C7-82F0-3933CB2F6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="" xmlns:a16="http://schemas.microsoft.com/office/drawing/2014/main" id="{FD572882-E1DA-457D-AEA8-4FC66F1098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="" xmlns:a16="http://schemas.microsoft.com/office/drawing/2014/main" id="{C7F48A74-3362-44ED-B4E7-A7CCD3028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76E9-710F-45D8-A064-AFAD8210A201}" type="datetimeFigureOut">
              <a:rPr lang="tr-TR" smtClean="0"/>
              <a:pPr/>
              <a:t>22.02.2022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="" xmlns:a16="http://schemas.microsoft.com/office/drawing/2014/main" id="{092B5C4D-6239-44AC-977B-BB01B1B1A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="" xmlns:a16="http://schemas.microsoft.com/office/drawing/2014/main" id="{39BEE4D6-F337-4E63-97F7-5898A1A15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308F-C80A-40E9-B577-D4764404AEC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13619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796FDBED-E7FB-4EDC-99F5-9D55FE57C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E3A30D74-993C-4E52-AB77-BFFDDFC86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="" xmlns:a16="http://schemas.microsoft.com/office/drawing/2014/main" id="{07CEF972-0F54-4C23-86D6-11E394CD6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76E9-710F-45D8-A064-AFAD8210A201}" type="datetimeFigureOut">
              <a:rPr lang="tr-TR" smtClean="0"/>
              <a:pPr/>
              <a:t>22.02.2022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="" xmlns:a16="http://schemas.microsoft.com/office/drawing/2014/main" id="{9272DE43-3E19-4B8F-88BE-67C2A7CB2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="" xmlns:a16="http://schemas.microsoft.com/office/drawing/2014/main" id="{688616FD-C808-4096-892C-E65AF6646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308F-C80A-40E9-B577-D4764404AEC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4199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357B42EC-7ED0-4A84-83C8-6F7AFDBBE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="" xmlns:a16="http://schemas.microsoft.com/office/drawing/2014/main" id="{AB1976B9-4CD3-497E-8EE3-4D98B34159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="" xmlns:a16="http://schemas.microsoft.com/office/drawing/2014/main" id="{AD8B0036-0F0F-4521-9E69-8FD7FF887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76E9-710F-45D8-A064-AFAD8210A201}" type="datetimeFigureOut">
              <a:rPr lang="tr-TR" smtClean="0"/>
              <a:pPr/>
              <a:t>22.02.2022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="" xmlns:a16="http://schemas.microsoft.com/office/drawing/2014/main" id="{AF9C45C2-5091-4903-852A-DCEA5871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="" xmlns:a16="http://schemas.microsoft.com/office/drawing/2014/main" id="{DC193629-2C54-4670-98CF-ACABABE7D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308F-C80A-40E9-B577-D4764404AEC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11926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D70A41F4-E831-44EF-B5FC-0F46CE2EC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4BE0682B-000B-4691-B8C2-15EC1B54B4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="" xmlns:a16="http://schemas.microsoft.com/office/drawing/2014/main" id="{F2910487-E2C4-4302-B447-3ACDC61A2E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="" xmlns:a16="http://schemas.microsoft.com/office/drawing/2014/main" id="{BD0C56C3-202F-4C1B-8E81-0578011BB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76E9-710F-45D8-A064-AFAD8210A201}" type="datetimeFigureOut">
              <a:rPr lang="tr-TR" smtClean="0"/>
              <a:pPr/>
              <a:t>22.02.2022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="" xmlns:a16="http://schemas.microsoft.com/office/drawing/2014/main" id="{3B203D17-FD7C-4261-B92B-68B8E1EA2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="" xmlns:a16="http://schemas.microsoft.com/office/drawing/2014/main" id="{D5927169-F8A2-4BCC-8A86-85191DCFF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308F-C80A-40E9-B577-D4764404AEC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0300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8D6A1245-06E8-443F-9724-56E314C91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="" xmlns:a16="http://schemas.microsoft.com/office/drawing/2014/main" id="{A3C7F022-73E9-4D3E-82EA-88B9A2AF19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="" xmlns:a16="http://schemas.microsoft.com/office/drawing/2014/main" id="{66798738-6A61-4266-8883-358643A3BA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="" xmlns:a16="http://schemas.microsoft.com/office/drawing/2014/main" id="{794A0614-2CAD-40B0-9713-ED19687C3F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="" xmlns:a16="http://schemas.microsoft.com/office/drawing/2014/main" id="{A064F82F-9359-42B6-8595-5DD14F32A2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="" xmlns:a16="http://schemas.microsoft.com/office/drawing/2014/main" id="{EC5FFC5E-E802-46AD-840D-AC369DF81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76E9-710F-45D8-A064-AFAD8210A201}" type="datetimeFigureOut">
              <a:rPr lang="tr-TR" smtClean="0"/>
              <a:pPr/>
              <a:t>22.02.2022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="" xmlns:a16="http://schemas.microsoft.com/office/drawing/2014/main" id="{2503B484-537A-4838-896E-9F9DD6F7B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="" xmlns:a16="http://schemas.microsoft.com/office/drawing/2014/main" id="{F79DCAEB-9167-4CA8-B731-2A300DD9C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308F-C80A-40E9-B577-D4764404AEC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19477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22654FF5-8F43-41BC-B465-2FCDF45FC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="" xmlns:a16="http://schemas.microsoft.com/office/drawing/2014/main" id="{193FE587-637B-43C1-ABF3-872343930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76E9-710F-45D8-A064-AFAD8210A201}" type="datetimeFigureOut">
              <a:rPr lang="tr-TR" smtClean="0"/>
              <a:pPr/>
              <a:t>22.02.2022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="" xmlns:a16="http://schemas.microsoft.com/office/drawing/2014/main" id="{DD482C90-19EB-46C9-B34C-F729A32F0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="" xmlns:a16="http://schemas.microsoft.com/office/drawing/2014/main" id="{7B913901-7748-4325-807B-B3E5D333E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308F-C80A-40E9-B577-D4764404AEC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0976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="" xmlns:a16="http://schemas.microsoft.com/office/drawing/2014/main" id="{A88AA2CC-F422-4EF0-BDA4-41052A8A5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76E9-710F-45D8-A064-AFAD8210A201}" type="datetimeFigureOut">
              <a:rPr lang="tr-TR" smtClean="0"/>
              <a:pPr/>
              <a:t>22.02.2022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="" xmlns:a16="http://schemas.microsoft.com/office/drawing/2014/main" id="{A0D83146-B6F0-469B-A151-2C86BD186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="" xmlns:a16="http://schemas.microsoft.com/office/drawing/2014/main" id="{29657D84-39F1-4645-BD5E-74B0426FC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308F-C80A-40E9-B577-D4764404AEC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7837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67C04999-7F38-4683-8A1A-A4E8120D3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AC0F13A0-5E3B-4B96-8205-C13722980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="" xmlns:a16="http://schemas.microsoft.com/office/drawing/2014/main" id="{87C911F8-E1F5-4143-9FF6-8100151C78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="" xmlns:a16="http://schemas.microsoft.com/office/drawing/2014/main" id="{499D354C-66C6-44CD-8758-940688941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76E9-710F-45D8-A064-AFAD8210A201}" type="datetimeFigureOut">
              <a:rPr lang="tr-TR" smtClean="0"/>
              <a:pPr/>
              <a:t>22.02.2022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="" xmlns:a16="http://schemas.microsoft.com/office/drawing/2014/main" id="{902948BC-E62A-4024-A572-BD69007C1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="" xmlns:a16="http://schemas.microsoft.com/office/drawing/2014/main" id="{9C672BC9-19CC-4698-A951-F0E1AB012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308F-C80A-40E9-B577-D4764404AEC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48764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1BEEDB83-C9B2-4D4E-AE89-E2156E28B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="" xmlns:a16="http://schemas.microsoft.com/office/drawing/2014/main" id="{2BE92B29-1FAD-4987-A18D-02A8EA969A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="" xmlns:a16="http://schemas.microsoft.com/office/drawing/2014/main" id="{D4C40274-95C2-4733-95C8-1F8328C285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="" xmlns:a16="http://schemas.microsoft.com/office/drawing/2014/main" id="{ED80322B-36F1-4DCB-927E-4ECBBC07F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76E9-710F-45D8-A064-AFAD8210A201}" type="datetimeFigureOut">
              <a:rPr lang="tr-TR" smtClean="0"/>
              <a:pPr/>
              <a:t>22.02.2022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="" xmlns:a16="http://schemas.microsoft.com/office/drawing/2014/main" id="{2E652DA5-760B-4C9A-918B-9CBE1BC03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="" xmlns:a16="http://schemas.microsoft.com/office/drawing/2014/main" id="{89BF38DD-80A7-41E6-9998-5ECFF3608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308F-C80A-40E9-B577-D4764404AEC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97286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="" xmlns:a16="http://schemas.microsoft.com/office/drawing/2014/main" id="{64F97096-32F2-4FE8-9379-B62DB672F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="" xmlns:a16="http://schemas.microsoft.com/office/drawing/2014/main" id="{627CB28E-BF7C-40B9-A4F9-B5C9A981D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="" xmlns:a16="http://schemas.microsoft.com/office/drawing/2014/main" id="{5EE4E123-03E7-4BFA-B6F5-B087365A76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176E9-710F-45D8-A064-AFAD8210A201}" type="datetimeFigureOut">
              <a:rPr lang="tr-TR" smtClean="0"/>
              <a:pPr/>
              <a:t>22.02.2022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="" xmlns:a16="http://schemas.microsoft.com/office/drawing/2014/main" id="{1F7EC70B-08CB-4EC0-8F87-3937A7D75E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="" xmlns:a16="http://schemas.microsoft.com/office/drawing/2014/main" id="{9F54DC00-E5F2-4BB4-B8A7-26E08810C6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B308F-C80A-40E9-B577-D4764404AEC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866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93FF849A-5203-42F9-8983-E23F63086C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2422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tr-TR" dirty="0"/>
              <a:t>KESİR PROBLEMLERİNE</a:t>
            </a:r>
            <a:br>
              <a:rPr lang="tr-TR" dirty="0"/>
            </a:br>
            <a:r>
              <a:rPr lang="tr-TR" dirty="0"/>
              <a:t> GİRİŞ</a:t>
            </a:r>
            <a:br>
              <a:rPr lang="tr-TR" dirty="0"/>
            </a:br>
            <a:r>
              <a:rPr lang="tr-TR" dirty="0"/>
              <a:t>3.SINIFLAR</a:t>
            </a:r>
          </a:p>
        </p:txBody>
      </p:sp>
    </p:spTree>
    <p:extLst>
      <p:ext uri="{BB962C8B-B14F-4D97-AF65-F5344CB8AC3E}">
        <p14:creationId xmlns:p14="http://schemas.microsoft.com/office/powerpoint/2010/main" val="2891255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tr-TR" dirty="0"/>
                  <a:t>SORU 9) 40 boncuğun </a:t>
                </a:r>
                <a:r>
                  <a:rPr lang="tr-TR" sz="7200" dirty="0"/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tr-TR" sz="7200" i="1" dirty="0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tr-TR" sz="72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den>
                        </m:f>
                      </m:e>
                    </m:box>
                  </m:oMath>
                </a14:m>
                <a:r>
                  <a:rPr lang="tr-TR" sz="7200" dirty="0"/>
                  <a:t> </a:t>
                </a:r>
                <a:r>
                  <a:rPr lang="tr-TR" dirty="0"/>
                  <a:t>ü kırmızı, geri kalanlar ise mavi renklidir. Mavi bocuk kaç tanedir?</a:t>
                </a:r>
              </a:p>
            </p:txBody>
          </p:sp>
        </mc:Choice>
        <mc:Fallback xmlns="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 cstate="print"/>
                <a:stretch>
                  <a:fillRect l="-2087" t="-4608" b="-31336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E0274758-15DB-4DF5-9FFE-34DEE384D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77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4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tr-TR" sz="4400" dirty="0">
                <a:solidFill>
                  <a:srgbClr val="FF0000"/>
                </a:solidFill>
              </a:rPr>
              <a:t>ÇÖZÜM: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="" xmlns:a16="http://schemas.microsoft.com/office/drawing/2014/main" id="{EACAC307-4893-4ADE-8378-B30BE8BE7BE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22715" y="2591556"/>
            <a:ext cx="2994148" cy="321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19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tr-TR" dirty="0"/>
                  <a:t>SORU 10) 36  biletin  </a:t>
                </a:r>
                <a:r>
                  <a:rPr lang="tr-TR" sz="7200" dirty="0"/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tr-TR" sz="7200" i="1" dirty="0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tr-TR" sz="72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</m:e>
                    </m:box>
                  </m:oMath>
                </a14:m>
                <a:r>
                  <a:rPr lang="tr-TR" sz="7200" dirty="0"/>
                  <a:t> </a:t>
                </a:r>
                <a:r>
                  <a:rPr lang="tr-TR" dirty="0"/>
                  <a:t>ü kızların, geri kalanlar ise erkeklerindir. Erkeklerin bileti kaç tanedir?</a:t>
                </a:r>
              </a:p>
            </p:txBody>
          </p:sp>
        </mc:Choice>
        <mc:Fallback xmlns="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 cstate="print"/>
                <a:stretch>
                  <a:fillRect l="-2087" t="-4147" r="-1681" b="-30876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E0274758-15DB-4DF5-9FFE-34DEE384D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77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4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tr-TR" sz="4400" dirty="0">
                <a:solidFill>
                  <a:srgbClr val="FF0000"/>
                </a:solidFill>
              </a:rPr>
              <a:t>ÇÖZÜM: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="" xmlns:a16="http://schemas.microsoft.com/office/drawing/2014/main" id="{850B736E-3C8F-46F2-B8C1-ED77835D695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1804" y="2771335"/>
            <a:ext cx="3108448" cy="345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570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tr-TR" dirty="0"/>
                  <a:t>SORU 1) 48 cevizin</a:t>
                </a:r>
                <a:r>
                  <a:rPr lang="tr-TR" sz="7200" dirty="0"/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tr-TR" sz="7200" i="1" dirty="0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tr-TR" sz="72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box>
                  </m:oMath>
                </a14:m>
                <a:r>
                  <a:rPr lang="tr-TR" sz="7200" dirty="0"/>
                  <a:t> </a:t>
                </a:r>
                <a:r>
                  <a:rPr lang="tr-TR" dirty="0"/>
                  <a:t>i kaç ceviz eder?</a:t>
                </a:r>
              </a:p>
            </p:txBody>
          </p:sp>
        </mc:Choice>
        <mc:Fallback xmlns="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 cstate="print"/>
                <a:stretch>
                  <a:fillRect l="-2377" b="-3687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E0274758-15DB-4DF5-9FFE-34DEE384D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77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4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tr-TR" sz="4400" dirty="0">
                <a:solidFill>
                  <a:srgbClr val="FF0000"/>
                </a:solidFill>
              </a:rPr>
              <a:t>ÇÖZÜM:</a:t>
            </a:r>
          </a:p>
        </p:txBody>
      </p:sp>
      <p:pic>
        <p:nvPicPr>
          <p:cNvPr id="6" name="Resim 5">
            <a:extLst>
              <a:ext uri="{FF2B5EF4-FFF2-40B4-BE49-F238E27FC236}">
                <a16:creationId xmlns="" xmlns:a16="http://schemas.microsoft.com/office/drawing/2014/main" id="{C1B978BA-D535-4C48-B3B5-105CF2E513D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79434" y="1825625"/>
            <a:ext cx="3799449" cy="435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978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tr-TR" dirty="0"/>
                  <a:t>SORU 2) 72 metre kumaşın </a:t>
                </a:r>
                <a:r>
                  <a:rPr lang="tr-TR" sz="7200" dirty="0"/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tr-TR" sz="7200" i="1" dirty="0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tr-TR" sz="72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</m:e>
                    </m:box>
                  </m:oMath>
                </a14:m>
                <a:r>
                  <a:rPr lang="tr-TR" sz="7200" dirty="0"/>
                  <a:t> </a:t>
                </a:r>
                <a:r>
                  <a:rPr lang="tr-TR" dirty="0"/>
                  <a:t>i kaç metre kumaş eder?</a:t>
                </a:r>
              </a:p>
            </p:txBody>
          </p:sp>
        </mc:Choice>
        <mc:Fallback xmlns="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 cstate="print"/>
                <a:stretch>
                  <a:fillRect l="-2087" t="-4147" b="-30876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E0274758-15DB-4DF5-9FFE-34DEE384D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77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4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tr-TR" sz="4400" dirty="0">
                <a:solidFill>
                  <a:srgbClr val="FF0000"/>
                </a:solidFill>
              </a:rPr>
              <a:t>ÇÖZÜM:</a:t>
            </a:r>
          </a:p>
        </p:txBody>
      </p:sp>
      <p:pic>
        <p:nvPicPr>
          <p:cNvPr id="1026" name="Picture 2" descr="Poster Peru, Güney Amerika pazarında renkli Kumaş - PIXERS.COM.TR">
            <a:extLst>
              <a:ext uri="{FF2B5EF4-FFF2-40B4-BE49-F238E27FC236}">
                <a16:creationId xmlns="" xmlns:a16="http://schemas.microsoft.com/office/drawing/2014/main" id="{24B4A9F8-F961-4E9A-AE6B-2C637AD5B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1575" y="2299164"/>
            <a:ext cx="2562225" cy="364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305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tr-TR" dirty="0"/>
                  <a:t>SORU 3) 28 kalemin</a:t>
                </a:r>
                <a:r>
                  <a:rPr lang="tr-TR" sz="7200" dirty="0"/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tr-TR" sz="7200" i="1" dirty="0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tr-TR" sz="72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</m:e>
                    </m:box>
                  </m:oMath>
                </a14:m>
                <a:r>
                  <a:rPr lang="tr-TR" sz="7200" dirty="0"/>
                  <a:t> </a:t>
                </a:r>
                <a:r>
                  <a:rPr lang="tr-TR" dirty="0"/>
                  <a:t>ü kaç kalem eder?</a:t>
                </a:r>
              </a:p>
            </p:txBody>
          </p:sp>
        </mc:Choice>
        <mc:Fallback xmlns="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 cstate="print"/>
                <a:stretch>
                  <a:fillRect l="-2377" b="-3687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E0274758-15DB-4DF5-9FFE-34DEE384D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77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4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tr-TR" sz="4400" dirty="0">
                <a:solidFill>
                  <a:srgbClr val="FF0000"/>
                </a:solidFill>
              </a:rPr>
              <a:t>ÇÖZÜM: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="" xmlns:a16="http://schemas.microsoft.com/office/drawing/2014/main" id="{6DECE4E2-592D-46AA-978E-C1CC0146757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9796" y="2316259"/>
            <a:ext cx="3324004" cy="3860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175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tr-TR" dirty="0"/>
                  <a:t>SORU 4) 54 gülün</a:t>
                </a:r>
                <a:r>
                  <a:rPr lang="tr-TR" sz="7200" dirty="0"/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tr-TR" sz="7200" i="1" dirty="0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tr-TR" sz="72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</m:e>
                    </m:box>
                  </m:oMath>
                </a14:m>
                <a:r>
                  <a:rPr lang="tr-TR" sz="7200" dirty="0"/>
                  <a:t> </a:t>
                </a:r>
                <a:r>
                  <a:rPr lang="tr-TR" dirty="0"/>
                  <a:t>i kaç gül eder?</a:t>
                </a:r>
              </a:p>
            </p:txBody>
          </p:sp>
        </mc:Choice>
        <mc:Fallback xmlns="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 cstate="print"/>
                <a:stretch>
                  <a:fillRect l="-2377" b="-3226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E0274758-15DB-4DF5-9FFE-34DEE384D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77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4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tr-TR" sz="4400" dirty="0">
                <a:solidFill>
                  <a:srgbClr val="FF0000"/>
                </a:solidFill>
              </a:rPr>
              <a:t>ÇÖZÜM: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="" xmlns:a16="http://schemas.microsoft.com/office/drawing/2014/main" id="{D6015C1E-3518-43C0-9BE6-6C3C6075338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29393" y="1825625"/>
            <a:ext cx="3024407" cy="414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338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tr-TR" dirty="0"/>
                  <a:t>SORU 5) 64 maskenin</a:t>
                </a:r>
                <a:r>
                  <a:rPr lang="tr-TR" sz="7200" dirty="0"/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tr-TR" sz="7200" i="1" dirty="0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tr-TR" sz="72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den>
                        </m:f>
                      </m:e>
                    </m:box>
                  </m:oMath>
                </a14:m>
                <a:r>
                  <a:rPr lang="tr-TR" sz="7200" dirty="0"/>
                  <a:t> </a:t>
                </a:r>
                <a:r>
                  <a:rPr lang="tr-TR" dirty="0"/>
                  <a:t>sı kaç maske yapar?</a:t>
                </a:r>
              </a:p>
            </p:txBody>
          </p:sp>
        </mc:Choice>
        <mc:Fallback xmlns="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 cstate="print"/>
                <a:stretch>
                  <a:fillRect l="-2377" b="-3226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E0274758-15DB-4DF5-9FFE-34DEE384D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77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4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tr-TR" sz="4400" dirty="0">
                <a:solidFill>
                  <a:srgbClr val="FF0000"/>
                </a:solidFill>
              </a:rPr>
              <a:t>ÇÖZÜM: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="" xmlns:a16="http://schemas.microsoft.com/office/drawing/2014/main" id="{758E45A9-89CC-4F31-B52D-1ADB74A675A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99939" y="1627371"/>
            <a:ext cx="3194538" cy="474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633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tr-TR" dirty="0"/>
                  <a:t>SORU 6) 42 arının</a:t>
                </a:r>
                <a:r>
                  <a:rPr lang="tr-TR" sz="7200" dirty="0"/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tr-TR" sz="7200" i="1" dirty="0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tr-TR" sz="72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</m:e>
                    </m:box>
                  </m:oMath>
                </a14:m>
                <a:r>
                  <a:rPr lang="tr-TR" sz="7200" dirty="0"/>
                  <a:t> </a:t>
                </a:r>
                <a:r>
                  <a:rPr lang="tr-TR" dirty="0"/>
                  <a:t>ü kaç arı yapar?</a:t>
                </a:r>
              </a:p>
            </p:txBody>
          </p:sp>
        </mc:Choice>
        <mc:Fallback xmlns="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 cstate="print"/>
                <a:stretch>
                  <a:fillRect l="-2377" b="-3687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E0274758-15DB-4DF5-9FFE-34DEE384D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77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4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tr-TR" sz="4400" dirty="0">
                <a:solidFill>
                  <a:srgbClr val="FF0000"/>
                </a:solidFill>
              </a:rPr>
              <a:t>ÇÖZÜM: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="" xmlns:a16="http://schemas.microsoft.com/office/drawing/2014/main" id="{B97352F7-503D-4229-8ACB-C8F7DD6BB49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85346" y="1932464"/>
            <a:ext cx="3168454" cy="413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470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tr-TR" dirty="0"/>
                  <a:t>SORU 7) 35 ağacın</a:t>
                </a:r>
                <a:r>
                  <a:rPr lang="tr-TR" sz="7200" dirty="0"/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tr-TR" sz="7200" i="1" dirty="0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tr-TR" sz="72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box>
                  </m:oMath>
                </a14:m>
                <a:r>
                  <a:rPr lang="tr-TR" sz="7200" dirty="0"/>
                  <a:t> </a:t>
                </a:r>
                <a:r>
                  <a:rPr lang="tr-TR" dirty="0"/>
                  <a:t>ü meşe ağacı , geri kalanlar ise </a:t>
                </a:r>
                <a:r>
                  <a:rPr lang="tr-TR" dirty="0" err="1"/>
                  <a:t>palamuttur.Palamut</a:t>
                </a:r>
                <a:r>
                  <a:rPr lang="tr-TR" dirty="0"/>
                  <a:t> ağacı kaç tanedir?</a:t>
                </a:r>
              </a:p>
            </p:txBody>
          </p:sp>
        </mc:Choice>
        <mc:Fallback xmlns="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 cstate="print"/>
                <a:stretch>
                  <a:fillRect l="-2087" t="-4608" b="-30876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E0274758-15DB-4DF5-9FFE-34DEE384D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77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4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tr-TR" sz="4400" dirty="0">
                <a:solidFill>
                  <a:srgbClr val="FF0000"/>
                </a:solidFill>
              </a:rPr>
              <a:t>ÇÖZÜM: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="" xmlns:a16="http://schemas.microsoft.com/office/drawing/2014/main" id="{2086D537-BBF5-46A4-BF02-76A7D2B2304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0111" y="2205771"/>
            <a:ext cx="3433689" cy="397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343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tr-TR" dirty="0"/>
                  <a:t>SORU 8) 70 balıktan</a:t>
                </a:r>
                <a:r>
                  <a:rPr lang="tr-TR" sz="7200" dirty="0"/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tr-TR" sz="7200" i="1" dirty="0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tr-TR" sz="72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tr-TR" sz="7200" b="0" i="1" dirty="0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</m:e>
                    </m:box>
                  </m:oMath>
                </a14:m>
                <a:r>
                  <a:rPr lang="tr-TR" sz="7200" dirty="0"/>
                  <a:t> </a:t>
                </a:r>
                <a:r>
                  <a:rPr lang="tr-TR" dirty="0"/>
                  <a:t>i hamsi, geri kalanlar ise </a:t>
                </a:r>
                <a:r>
                  <a:rPr lang="tr-TR" dirty="0" err="1"/>
                  <a:t>çinekoptur</a:t>
                </a:r>
                <a:r>
                  <a:rPr lang="tr-TR" dirty="0"/>
                  <a:t>. </a:t>
                </a:r>
                <a:r>
                  <a:rPr lang="tr-TR" dirty="0" err="1"/>
                  <a:t>Çinekop</a:t>
                </a:r>
                <a:r>
                  <a:rPr lang="tr-TR" dirty="0"/>
                  <a:t> balığı kaç tanedir?</a:t>
                </a:r>
              </a:p>
            </p:txBody>
          </p:sp>
        </mc:Choice>
        <mc:Fallback xmlns="">
          <p:sp>
            <p:nvSpPr>
              <p:cNvPr id="2" name="Başlık 1">
                <a:extLst>
                  <a:ext uri="{FF2B5EF4-FFF2-40B4-BE49-F238E27FC236}">
                    <a16:creationId xmlns:a16="http://schemas.microsoft.com/office/drawing/2014/main" xmlns="" id="{77505149-6F7C-4175-8E4F-7273F4CE9D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 cstate="print"/>
                <a:stretch>
                  <a:fillRect l="-2087" t="-5069" b="-31336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E0274758-15DB-4DF5-9FFE-34DEE384D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77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4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tr-TR" sz="4400" dirty="0">
                <a:solidFill>
                  <a:srgbClr val="FF0000"/>
                </a:solidFill>
              </a:rPr>
              <a:t>ÇÖZÜM: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="" xmlns:a16="http://schemas.microsoft.com/office/drawing/2014/main" id="{CFFDC2F4-6454-4A90-B2FE-EC0A8196898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82154" y="3123028"/>
            <a:ext cx="5171341" cy="347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170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206</Words>
  <Application>Microsoft Office PowerPoint</Application>
  <PresentationFormat>Özel</PresentationFormat>
  <Paragraphs>31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Office Teması</vt:lpstr>
      <vt:lpstr>KESİR PROBLEMLERİNE  GİRİŞ 3.SINIFLAR</vt:lpstr>
      <vt:lpstr>SORU 1) 48 cevizin □(64&amp;1/4) i kaç ceviz eder?</vt:lpstr>
      <vt:lpstr>SORU 2) 72 metre kumaşın  □(64&amp;1/9) i kaç metre kumaş eder?</vt:lpstr>
      <vt:lpstr>SORU 3) 28 kalemin □(64&amp;3/7) ü kaç kalem eder?</vt:lpstr>
      <vt:lpstr>SORU 4) 54 gülün □(64&amp;5/9) i kaç gül eder?</vt:lpstr>
      <vt:lpstr>SORU 5) 64 maskenin □(64&amp;6/8) sı kaç maske yapar?</vt:lpstr>
      <vt:lpstr>SORU 6) 42 arının □(64&amp;4/7) ü kaç arı yapar?</vt:lpstr>
      <vt:lpstr>SORU 7) 35 ağacın □(64&amp;3/5) ü meşe ağacı , geri kalanlar ise palamuttur.Palamut ağacı kaç tanedir?</vt:lpstr>
      <vt:lpstr>SORU 8) 70 balıktan □(64&amp;5/7) i hamsi, geri kalanlar ise çinekoptur. Çinekop balığı kaç tanedir?</vt:lpstr>
      <vt:lpstr>SORU 9) 40 boncuğun  □(64&amp;3/8) ü kırmızı, geri kalanlar ise mavi renklidir. Mavi bocuk kaç tanedir?</vt:lpstr>
      <vt:lpstr>SORU 10) 36  biletin   □(64&amp;4/6) ü kızların, geri kalanlar ise erkeklerindir. Erkeklerin bileti kaç tanedir?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KESİR PROBLEMLERİNE  GİRİŞ 3.SINIFLAR</dc:title>
  <dc:creator>ssssssssss ssssss</dc:creator>
  <cp:lastModifiedBy>Buro</cp:lastModifiedBy>
  <cp:revision>3</cp:revision>
  <dcterms:created xsi:type="dcterms:W3CDTF">2022-02-21T10:52:00Z</dcterms:created>
  <dcterms:modified xsi:type="dcterms:W3CDTF">2022-02-22T07:21:09Z</dcterms:modified>
</cp:coreProperties>
</file>