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87" r:id="rId15"/>
    <p:sldId id="298" r:id="rId16"/>
    <p:sldId id="299" r:id="rId17"/>
    <p:sldId id="325" r:id="rId18"/>
    <p:sldId id="326" r:id="rId19"/>
    <p:sldId id="342" r:id="rId20"/>
    <p:sldId id="343" r:id="rId21"/>
    <p:sldId id="347" r:id="rId22"/>
    <p:sldId id="348" r:id="rId23"/>
    <p:sldId id="349" r:id="rId24"/>
    <p:sldId id="350" r:id="rId25"/>
    <p:sldId id="395" r:id="rId26"/>
    <p:sldId id="396" r:id="rId27"/>
    <p:sldId id="402" r:id="rId28"/>
    <p:sldId id="403" r:id="rId29"/>
    <p:sldId id="418" r:id="rId30"/>
    <p:sldId id="419" r:id="rId31"/>
    <p:sldId id="432" r:id="rId32"/>
    <p:sldId id="433" r:id="rId33"/>
    <p:sldId id="448" r:id="rId34"/>
    <p:sldId id="449" r:id="rId35"/>
    <p:sldId id="450" r:id="rId36"/>
    <p:sldId id="451" r:id="rId37"/>
    <p:sldId id="468" r:id="rId38"/>
    <p:sldId id="469" r:id="rId39"/>
    <p:sldId id="479" r:id="rId40"/>
    <p:sldId id="480" r:id="rId41"/>
    <p:sldId id="482" r:id="rId42"/>
    <p:sldId id="483" r:id="rId43"/>
    <p:sldId id="484" r:id="rId44"/>
    <p:sldId id="485" r:id="rId45"/>
    <p:sldId id="486" r:id="rId46"/>
    <p:sldId id="487" r:id="rId47"/>
    <p:sldId id="488" r:id="rId48"/>
    <p:sldId id="489" r:id="rId49"/>
    <p:sldId id="491" r:id="rId50"/>
    <p:sldId id="492" r:id="rId51"/>
    <p:sldId id="404" r:id="rId52"/>
    <p:sldId id="405" r:id="rId53"/>
    <p:sldId id="353" r:id="rId54"/>
    <p:sldId id="481" r:id="rId55"/>
    <p:sldId id="354" r:id="rId56"/>
    <p:sldId id="355" r:id="rId57"/>
    <p:sldId id="357" r:id="rId58"/>
    <p:sldId id="490" r:id="rId59"/>
    <p:sldId id="453" r:id="rId60"/>
    <p:sldId id="358" r:id="rId61"/>
    <p:sldId id="359" r:id="rId6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CC33"/>
    <a:srgbClr val="FF99FF"/>
    <a:srgbClr val="FFAFC9"/>
    <a:srgbClr val="99D9EA"/>
    <a:srgbClr val="D1A78F"/>
    <a:srgbClr val="45A117"/>
    <a:srgbClr val="74E33D"/>
    <a:srgbClr val="F7903B"/>
    <a:srgbClr val="8EE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6395" autoAdjust="0"/>
  </p:normalViewPr>
  <p:slideViewPr>
    <p:cSldViewPr>
      <p:cViewPr varScale="1">
        <p:scale>
          <a:sx n="58" d="100"/>
          <a:sy n="58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0AB2B-4F3A-4631-87B2-594FD19A0E26}" type="datetimeFigureOut">
              <a:rPr lang="tr-TR" smtClean="0"/>
              <a:t>03.01.2022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900A2-6C9E-4D0C-ACCD-42878AF9438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82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663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25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2111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41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2327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53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9109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900A2-6C9E-4D0C-ACCD-42878AF9438E}" type="slidenum">
              <a:rPr lang="tr-TR" smtClean="0"/>
              <a:t>61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655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03.01.2022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8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24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A7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D9EA">
            <a:alpha val="9686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3175" y="1838325"/>
            <a:ext cx="40576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A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3" y="1195388"/>
            <a:ext cx="50958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9075"/>
            <a:ext cx="9144000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0" y="0"/>
            <a:ext cx="923925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12</Words>
  <Application>Microsoft Office PowerPoint</Application>
  <PresentationFormat>Ekran Gösterisi (4:3)</PresentationFormat>
  <Paragraphs>12</Paragraphs>
  <Slides>61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61</vt:i4>
      </vt:variant>
    </vt:vector>
  </HeadingPairs>
  <TitlesOfParts>
    <vt:vector size="6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</dc:creator>
  <cp:lastModifiedBy>Buro</cp:lastModifiedBy>
  <cp:revision>155</cp:revision>
  <dcterms:created xsi:type="dcterms:W3CDTF">2021-10-14T23:27:30Z</dcterms:created>
  <dcterms:modified xsi:type="dcterms:W3CDTF">2022-01-03T08:53:11Z</dcterms:modified>
</cp:coreProperties>
</file>