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B00"/>
    <a:srgbClr val="E86E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82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03.12.2021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03.12.2021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03.12.2021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03.12.2021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03.12.2021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649334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535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16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946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200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710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533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270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908720"/>
            <a:ext cx="842493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rgbClr val="F3A447">
                        <a:tint val="70000"/>
                        <a:satMod val="245000"/>
                      </a:srgbClr>
                    </a:gs>
                    <a:gs pos="75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27000">
                    <a:srgbClr val="FF0000"/>
                  </a:glow>
                  <a:outerShdw blurRad="50800" dist="39000" dir="5460000" algn="tl">
                    <a:srgbClr val="FF0000">
                      <a:alpha val="38000"/>
                    </a:srgbClr>
                  </a:outerShdw>
                </a:effectLst>
                <a:latin typeface="Constantia"/>
              </a:rPr>
              <a:t>ÇAMLI ŞEHİT YAŞAR SOYLU İLKOKULU</a:t>
            </a:r>
          </a:p>
          <a:p>
            <a:pPr algn="ctr"/>
            <a:endParaRPr lang="tr-TR" sz="5400" b="1" dirty="0">
              <a:ln w="11430"/>
              <a:gradFill>
                <a:gsLst>
                  <a:gs pos="0">
                    <a:srgbClr val="F3A447">
                      <a:tint val="70000"/>
                      <a:satMod val="245000"/>
                    </a:srgbClr>
                  </a:gs>
                  <a:gs pos="75000">
                    <a:srgbClr val="F3A447">
                      <a:tint val="90000"/>
                      <a:shade val="60000"/>
                      <a:satMod val="240000"/>
                    </a:srgbClr>
                  </a:gs>
                  <a:gs pos="100000">
                    <a:srgbClr val="F3A447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27000">
                  <a:srgbClr val="FF0000"/>
                </a:glow>
                <a:outerShdw blurRad="50800" dist="39000" dir="5460000" algn="tl">
                  <a:srgbClr val="FF0000">
                    <a:alpha val="38000"/>
                  </a:srgbClr>
                </a:outerShdw>
              </a:effectLst>
              <a:latin typeface="Constantia"/>
            </a:endParaRPr>
          </a:p>
          <a:p>
            <a:pPr algn="ctr"/>
            <a:r>
              <a:rPr lang="tr-TR" sz="5400" b="1" dirty="0">
                <a:ln w="11430"/>
                <a:gradFill>
                  <a:gsLst>
                    <a:gs pos="73000">
                      <a:srgbClr val="00B0F0"/>
                    </a:gs>
                    <a:gs pos="0">
                      <a:srgbClr val="00B0F0"/>
                    </a:gs>
                    <a:gs pos="99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27000">
                    <a:srgbClr val="FEFAC9">
                      <a:lumMod val="90000"/>
                    </a:srgbClr>
                  </a:glow>
                  <a:outerShdw blurRad="50800" dist="39000" dir="5460000" algn="tl">
                    <a:srgbClr val="FEFAC9">
                      <a:lumMod val="90000"/>
                      <a:alpha val="38000"/>
                    </a:srgbClr>
                  </a:outerShdw>
                </a:effectLst>
                <a:latin typeface="Constantia"/>
              </a:rPr>
              <a:t>RAMAZAN YİĞİT</a:t>
            </a:r>
          </a:p>
          <a:p>
            <a:pPr algn="ctr"/>
            <a:r>
              <a:rPr lang="tr-TR" sz="5400" b="1" dirty="0">
                <a:ln w="11430"/>
                <a:gradFill>
                  <a:gsLst>
                    <a:gs pos="83000">
                      <a:srgbClr val="7030A0"/>
                    </a:gs>
                    <a:gs pos="96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27000">
                    <a:srgbClr val="FEFAC9">
                      <a:lumMod val="75000"/>
                    </a:srgbClr>
                  </a:glow>
                  <a:outerShdw blurRad="50800" dist="39000" dir="5460000" algn="tl">
                    <a:srgbClr val="FEFAC9">
                      <a:lumMod val="75000"/>
                      <a:alpha val="38000"/>
                    </a:srgbClr>
                  </a:outerShdw>
                </a:effectLst>
                <a:latin typeface="Constantia"/>
              </a:rPr>
              <a:t>4/A SINIF ÖĞRETMENİ</a:t>
            </a:r>
          </a:p>
        </p:txBody>
      </p:sp>
    </p:spTree>
    <p:extLst>
      <p:ext uri="{BB962C8B-B14F-4D97-AF65-F5344CB8AC3E}">
        <p14:creationId xmlns:p14="http://schemas.microsoft.com/office/powerpoint/2010/main" val="3516591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31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781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71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44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050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02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38171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10</Words>
  <Application>Microsoft Office PowerPoint</Application>
  <PresentationFormat>Ekran Gösterisi (4:3)</PresentationFormat>
  <Paragraphs>4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CASPER</dc:creator>
  <cp:lastModifiedBy>Buro</cp:lastModifiedBy>
  <cp:revision>8</cp:revision>
  <dcterms:created xsi:type="dcterms:W3CDTF">2020-12-13T02:23:45Z</dcterms:created>
  <dcterms:modified xsi:type="dcterms:W3CDTF">2021-12-03T12:26:50Z</dcterms:modified>
</cp:coreProperties>
</file>