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9DF99-9271-43C9-B7D5-BD53F1A370BD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33E33-479A-4C72-9154-6D14BBA9277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269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3E33-479A-4C72-9154-6D14BBA9277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3312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3E33-479A-4C72-9154-6D14BBA9277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5755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3E33-479A-4C72-9154-6D14BBA92777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997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3E33-479A-4C72-9154-6D14BBA92777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8817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3E33-479A-4C72-9154-6D14BBA92777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135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E7EC0F-7AFB-47A8-B63B-D9DACE544A05}" type="datetimeFigureOut">
              <a:rPr lang="tr-TR" smtClean="0"/>
              <a:t>17.12.2021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67A44F-394C-4EFC-B919-2C3AC1DEF856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hyperlink" Target="https://www.egitimhane.com/index.php?ind=downloads&amp;op=dosyalarim&amp;id=14674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71472" y="1428736"/>
            <a:ext cx="7851648" cy="1828800"/>
          </a:xfrm>
        </p:spPr>
        <p:txBody>
          <a:bodyPr>
            <a:normAutofit/>
          </a:bodyPr>
          <a:lstStyle/>
          <a:p>
            <a:r>
              <a:rPr lang="tr-TR" dirty="0" smtClean="0"/>
              <a:t>9.Sınıf Fizik 1.Ünite</a:t>
            </a:r>
            <a:br>
              <a:rPr lang="tr-TR" dirty="0" smtClean="0"/>
            </a:br>
            <a:r>
              <a:rPr lang="tr-TR" b="0" i="1" dirty="0" smtClean="0"/>
              <a:t>Fizik Bilimine Giriş…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Yazar:Akın Subaşı</a:t>
            </a:r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8.Termodinamik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Isıyı , ısının maddeler arasındaki ilişkisi, basınç vb. inceleyen fiziğin alt dalı.</a:t>
            </a:r>
          </a:p>
          <a:p>
            <a:endParaRPr lang="tr-TR" dirty="0" smtClean="0"/>
          </a:p>
          <a:p>
            <a:r>
              <a:rPr lang="tr-TR" dirty="0" smtClean="0"/>
              <a:t>Doğa olayları, Yalıtım malzemeleri vb. alanlarda yararlanılır.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571472" y="4643446"/>
            <a:ext cx="814393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Fizik ve Bilim Araştırma Merkezleri</a:t>
            </a:r>
          </a:p>
          <a:p>
            <a:pPr algn="ctr"/>
            <a:r>
              <a:rPr lang="tr-TR" dirty="0" smtClean="0"/>
              <a:t>1.TÜBİTAK:Türkiye Bilimsel ve Teknolojik Araştırma Kurumu</a:t>
            </a:r>
          </a:p>
          <a:p>
            <a:pPr algn="ctr"/>
            <a:r>
              <a:rPr lang="tr-TR" dirty="0" smtClean="0"/>
              <a:t>2.TAEK:Türkiye atom Enerjisi Kurumu</a:t>
            </a:r>
          </a:p>
          <a:p>
            <a:pPr algn="ctr"/>
            <a:r>
              <a:rPr lang="tr-TR" dirty="0" smtClean="0"/>
              <a:t>3.ASELSAN:Askeri Elektronik Sanayi</a:t>
            </a:r>
          </a:p>
          <a:p>
            <a:pPr algn="ctr"/>
            <a:r>
              <a:rPr lang="tr-TR" dirty="0" smtClean="0"/>
              <a:t>4.CERN:Avrupa Nükleer Araştırma Merkezi</a:t>
            </a:r>
          </a:p>
          <a:p>
            <a:pPr algn="ctr"/>
            <a:r>
              <a:rPr lang="tr-TR" dirty="0" smtClean="0"/>
              <a:t>5.NASA:Ulusal Havacılık ve Uzay Dairesi</a:t>
            </a:r>
          </a:p>
          <a:p>
            <a:pPr algn="ctr"/>
            <a:r>
              <a:rPr lang="tr-TR" dirty="0" smtClean="0"/>
              <a:t>6.ESA:Avrupa Uzay Ajansı.</a:t>
            </a:r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Fiziksel Niceliklerin Sınıflandırılması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1.Temel ve Türetilmiş Büyüklükler</a:t>
            </a:r>
          </a:p>
          <a:p>
            <a:r>
              <a:rPr lang="tr-TR" dirty="0" smtClean="0">
                <a:solidFill>
                  <a:srgbClr val="00B0F0"/>
                </a:solidFill>
              </a:rPr>
              <a:t>A)Temel Büyüklükler</a:t>
            </a:r>
          </a:p>
          <a:p>
            <a:r>
              <a:rPr lang="tr-TR" dirty="0" smtClean="0"/>
              <a:t>Kendisinden başka bir niceliğin ölçülmesine gerek olmadan ifade edilebilen büyüklüklerdir.</a:t>
            </a:r>
          </a:p>
          <a:p>
            <a:r>
              <a:rPr lang="tr-TR" dirty="0" smtClean="0"/>
              <a:t>7 Tanedir bunlar Kütle, Işık Şiddeti, Sıcaklık, Akım Şiddeti, Madde Miktarı, Uzunluk, Zaman’dır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A) Temel Büyüklükler</a:t>
            </a:r>
            <a:endParaRPr lang="tr-TR" dirty="0"/>
          </a:p>
        </p:txBody>
      </p:sp>
      <p:pic>
        <p:nvPicPr>
          <p:cNvPr id="4" name="3 İçerik Yer Tutucusu" descr="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857364"/>
            <a:ext cx="8215370" cy="47110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B)Türetilmiş Büyüklükler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(SI) birim sisteminde 1’den fazla birim ile ifade edilen büyüklüklerdir.</a:t>
            </a:r>
          </a:p>
          <a:p>
            <a:r>
              <a:rPr lang="tr-TR" dirty="0" smtClean="0"/>
              <a:t>Temel büyüklükler(1 önceki slaytta…)dışındaki tüm büyüklükler türetilmiştir.</a:t>
            </a:r>
            <a:endParaRPr lang="tr-T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2.</a:t>
            </a:r>
            <a:r>
              <a:rPr lang="tr-TR" dirty="0" err="1" smtClean="0">
                <a:solidFill>
                  <a:srgbClr val="FF0000"/>
                </a:solidFill>
              </a:rPr>
              <a:t>Skaler</a:t>
            </a:r>
            <a:r>
              <a:rPr lang="tr-TR" dirty="0" smtClean="0">
                <a:solidFill>
                  <a:srgbClr val="FF0000"/>
                </a:solidFill>
              </a:rPr>
              <a:t> ve </a:t>
            </a:r>
            <a:r>
              <a:rPr lang="tr-TR" dirty="0" err="1" smtClean="0">
                <a:solidFill>
                  <a:srgbClr val="FF0000"/>
                </a:solidFill>
              </a:rPr>
              <a:t>Vektörel</a:t>
            </a:r>
            <a:r>
              <a:rPr lang="tr-TR" dirty="0" smtClean="0">
                <a:solidFill>
                  <a:srgbClr val="FF0000"/>
                </a:solidFill>
              </a:rPr>
              <a:t> Büyüklükler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00B050"/>
                </a:solidFill>
              </a:rPr>
              <a:t>A)</a:t>
            </a:r>
            <a:r>
              <a:rPr lang="tr-TR" dirty="0" err="1" smtClean="0">
                <a:solidFill>
                  <a:srgbClr val="00B050"/>
                </a:solidFill>
              </a:rPr>
              <a:t>Skaler</a:t>
            </a:r>
            <a:r>
              <a:rPr lang="tr-TR" dirty="0" smtClean="0">
                <a:solidFill>
                  <a:srgbClr val="00B050"/>
                </a:solidFill>
              </a:rPr>
              <a:t> Büyüklükler</a:t>
            </a:r>
          </a:p>
          <a:p>
            <a:r>
              <a:rPr lang="tr-TR" dirty="0" smtClean="0"/>
              <a:t>Sadece sayı ve birim içeren büyüklüklerdir. Temel büyüklüklerin hepsi </a:t>
            </a:r>
            <a:r>
              <a:rPr lang="tr-TR" dirty="0" err="1" smtClean="0"/>
              <a:t>Skaler’dir</a:t>
            </a:r>
            <a:r>
              <a:rPr lang="tr-TR" dirty="0" smtClean="0"/>
              <a:t>. </a:t>
            </a:r>
            <a:r>
              <a:rPr lang="tr-TR" dirty="0" err="1" smtClean="0"/>
              <a:t>Özkütle</a:t>
            </a:r>
            <a:r>
              <a:rPr lang="tr-TR" dirty="0" smtClean="0"/>
              <a:t>, hacim, alan, enerji,sürat,basınç…</a:t>
            </a:r>
          </a:p>
          <a:p>
            <a:r>
              <a:rPr lang="tr-TR" dirty="0" smtClean="0">
                <a:solidFill>
                  <a:srgbClr val="00B050"/>
                </a:solidFill>
              </a:rPr>
              <a:t>B)</a:t>
            </a:r>
            <a:r>
              <a:rPr lang="tr-TR" dirty="0" err="1" smtClean="0">
                <a:solidFill>
                  <a:srgbClr val="00B050"/>
                </a:solidFill>
              </a:rPr>
              <a:t>Vektörel</a:t>
            </a:r>
            <a:r>
              <a:rPr lang="tr-TR" dirty="0" smtClean="0">
                <a:solidFill>
                  <a:srgbClr val="00B050"/>
                </a:solidFill>
              </a:rPr>
              <a:t> Büyüklükler</a:t>
            </a:r>
          </a:p>
          <a:p>
            <a:r>
              <a:rPr lang="tr-TR" dirty="0" smtClean="0"/>
              <a:t>Sayı ve birimin yanında yönü de olan büyüklüklerdir.</a:t>
            </a:r>
          </a:p>
          <a:p>
            <a:r>
              <a:rPr lang="tr-TR" dirty="0" smtClean="0"/>
              <a:t>Kuvvet,hız,ivme,momentum,</a:t>
            </a:r>
            <a:r>
              <a:rPr lang="tr-TR" dirty="0" err="1" smtClean="0"/>
              <a:t>tork</a:t>
            </a:r>
            <a:r>
              <a:rPr lang="tr-TR" dirty="0" smtClean="0"/>
              <a:t>,açısal momentum…</a:t>
            </a:r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Vektör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Başlangıç bitiş noktası, yönü, doğrultusu ve büyüklüğü olan doğru parçası</a:t>
            </a:r>
          </a:p>
          <a:p>
            <a:r>
              <a:rPr lang="tr-TR" dirty="0" smtClean="0"/>
              <a:t>a)Eşit Vektör</a:t>
            </a:r>
          </a:p>
          <a:p>
            <a:r>
              <a:rPr lang="tr-TR" dirty="0" smtClean="0"/>
              <a:t>Doğrultusu, yönü ve şiddeti aynı olan vektörler</a:t>
            </a:r>
          </a:p>
          <a:p>
            <a:r>
              <a:rPr lang="tr-TR" dirty="0" smtClean="0"/>
              <a:t>b)Zıt Vektör</a:t>
            </a:r>
          </a:p>
          <a:p>
            <a:r>
              <a:rPr lang="tr-TR" dirty="0" smtClean="0"/>
              <a:t>Doğrultusu ve şiddeti aynı olan fakat yönü farklı olan vektörler.</a:t>
            </a:r>
          </a:p>
          <a:p>
            <a:r>
              <a:rPr lang="tr-TR" dirty="0" smtClean="0"/>
              <a:t>Bir vektörün önüne – işareti geldiğinde yönü değişir.</a:t>
            </a:r>
          </a:p>
          <a:p>
            <a:r>
              <a:rPr lang="tr-TR" dirty="0" smtClean="0"/>
              <a:t>Bir vektörün önüne sayı çarpanı gelirse büyüklük bu oranda değişir.</a:t>
            </a:r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İNDİRDİĞİNİZ İÇİN TEŞEKKÜRLER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Diğer Dosyalarım </a:t>
            </a:r>
            <a:r>
              <a:rPr lang="tr-TR" dirty="0" smtClean="0">
                <a:hlinkClick r:id="rId2"/>
              </a:rPr>
              <a:t>https://www.egitimhane.com/index.php?ind=downloads&amp;op=dosyalarim&amp;id=1467420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Bu dosya sadece </a:t>
            </a:r>
            <a:r>
              <a:rPr lang="tr-TR" dirty="0" smtClean="0">
                <a:hlinkClick r:id="rId3"/>
              </a:rPr>
              <a:t>www.</a:t>
            </a:r>
            <a:r>
              <a:rPr lang="tr-TR" dirty="0" err="1" smtClean="0">
                <a:hlinkClick r:id="rId3"/>
              </a:rPr>
              <a:t>egitimhane</a:t>
            </a:r>
            <a:r>
              <a:rPr lang="tr-TR" dirty="0" smtClean="0">
                <a:hlinkClick r:id="rId3"/>
              </a:rPr>
              <a:t>.com</a:t>
            </a:r>
            <a:r>
              <a:rPr lang="tr-TR" dirty="0" smtClean="0"/>
              <a:t> da yayınlanacaktır. Başka bir platformda yayınlanması halinde 3.taraf telif hakları çiğnenmiş olup hukuki </a:t>
            </a:r>
            <a:r>
              <a:rPr lang="tr-TR" smtClean="0"/>
              <a:t>mesulleri mevcuttur.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9.Sınıf Fizik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Fizik:Uzay,zaman,madde ve enerji arasındaki ilişkileri inceleyen bilim dalı.</a:t>
            </a:r>
          </a:p>
          <a:p>
            <a:endParaRPr lang="tr-TR" dirty="0" smtClean="0"/>
          </a:p>
          <a:p>
            <a:r>
              <a:rPr lang="tr-TR" dirty="0" smtClean="0"/>
              <a:t>Fizik kendi içinde 8 alt dala ayrılır.</a:t>
            </a:r>
          </a:p>
          <a:p>
            <a:r>
              <a:rPr lang="tr-TR" dirty="0" smtClean="0"/>
              <a:t>Bunları KAMYONET diyerek aklımızda tutabiliriz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1.</a:t>
            </a:r>
            <a:r>
              <a:rPr lang="tr-TR" dirty="0" err="1" smtClean="0"/>
              <a:t>Katıhâl</a:t>
            </a:r>
            <a:r>
              <a:rPr lang="tr-TR" dirty="0" smtClean="0"/>
              <a:t> fiziği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Kristal yapılı maddelerin mikroskobik ve </a:t>
            </a:r>
            <a:r>
              <a:rPr lang="tr-TR" dirty="0" err="1" smtClean="0"/>
              <a:t>makroskobik</a:t>
            </a:r>
            <a:r>
              <a:rPr lang="tr-TR" dirty="0" smtClean="0"/>
              <a:t> özelliklerini inceleyen fiziğin alt dalı.</a:t>
            </a:r>
          </a:p>
          <a:p>
            <a:endParaRPr lang="tr-TR" dirty="0" smtClean="0"/>
          </a:p>
          <a:p>
            <a:r>
              <a:rPr lang="tr-TR" dirty="0" smtClean="0"/>
              <a:t>Uzay teknolojileri, piller, boyalar vb. alanlarda yararlanılır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2.Atom Fiziği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Atomda gerçekleşen tüm olayları ele alır.</a:t>
            </a:r>
          </a:p>
          <a:p>
            <a:endParaRPr lang="tr-TR" dirty="0" smtClean="0"/>
          </a:p>
          <a:p>
            <a:r>
              <a:rPr lang="tr-TR" dirty="0" smtClean="0"/>
              <a:t>Yapay Zeka, 3D yazıcılar vb. alanlarda yararlanılır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3.Mekanik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Hareket, Kuvvet vb. ile ilgilenen fiziğin alt dalı</a:t>
            </a:r>
          </a:p>
          <a:p>
            <a:endParaRPr lang="tr-TR" dirty="0" smtClean="0"/>
          </a:p>
          <a:p>
            <a:r>
              <a:rPr lang="tr-TR" dirty="0" smtClean="0"/>
              <a:t>Alanı çok geniştir; Gezegen hareketleri, rüzgar oluşumu vb. alanlarda yararlanılır.</a:t>
            </a:r>
          </a:p>
          <a:p>
            <a:endParaRPr lang="tr-TR" dirty="0" smtClean="0"/>
          </a:p>
          <a:p>
            <a:r>
              <a:rPr lang="tr-TR" dirty="0" smtClean="0"/>
              <a:t>Kuvvet etkisi ile denge üzerindeki bölümüne statik, </a:t>
            </a:r>
          </a:p>
          <a:p>
            <a:r>
              <a:rPr lang="tr-TR" dirty="0" smtClean="0"/>
              <a:t>Kuvvet etkisi ile hareket üzerindeki bölümüne dinamik denir.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4.Yüksek Enerji ve Plazma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Atom altı parçacıklar ile ilgilenen fiziğin alt dalı.</a:t>
            </a:r>
          </a:p>
          <a:p>
            <a:endParaRPr lang="tr-TR" dirty="0" smtClean="0"/>
          </a:p>
          <a:p>
            <a:r>
              <a:rPr lang="tr-TR" dirty="0" smtClean="0"/>
              <a:t>Savunma,uzay sanayi vb. alanlarda yararlanılır.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5.Optik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Işık ve ışığın maddeler üzerindeki etkilerini inceleyen fiziğin alt dalı.</a:t>
            </a:r>
          </a:p>
          <a:p>
            <a:endParaRPr lang="tr-TR" dirty="0" smtClean="0"/>
          </a:p>
          <a:p>
            <a:r>
              <a:rPr lang="tr-TR" dirty="0" smtClean="0"/>
              <a:t>Fiber optik kablolar(Evet, </a:t>
            </a:r>
            <a:r>
              <a:rPr lang="tr-TR" dirty="0" err="1" smtClean="0"/>
              <a:t>ethernet</a:t>
            </a:r>
            <a:r>
              <a:rPr lang="tr-TR" dirty="0" smtClean="0"/>
              <a:t> kabloları</a:t>
            </a:r>
            <a:r>
              <a:rPr lang="tr-TR" dirty="0" smtClean="0">
                <a:sym typeface="Wingdings" pitchFamily="2" charset="2"/>
              </a:rPr>
              <a:t>),Teleskop, dürbün vb. Alanlarda yararlanır.</a:t>
            </a:r>
            <a:endParaRPr lang="tr-T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6.Nükleer Fizik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Diğer adı çekirdek fiziği olan bu fiziğin alt dalı, çekirdekteki tepkimeler, parçalama, radyasyon vb. olayları inceler.</a:t>
            </a:r>
          </a:p>
          <a:p>
            <a:endParaRPr lang="tr-TR" dirty="0" smtClean="0"/>
          </a:p>
          <a:p>
            <a:r>
              <a:rPr lang="tr-TR" dirty="0" smtClean="0"/>
              <a:t>Şu ana kadar Dünya’daki en etkili atılmış bomba olan çar bombası, nükleer bomba ve silahlar, kimyasal silahlar, tomografi vb. alanlarda kullanılır.</a:t>
            </a:r>
            <a:endParaRPr lang="tr-T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7.Elektromanyetizma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Elektrik, Manyetizma ve bunların arasındaki ilişkileri</a:t>
            </a:r>
          </a:p>
          <a:p>
            <a:pPr>
              <a:buNone/>
            </a:pPr>
            <a:r>
              <a:rPr lang="tr-TR" dirty="0" smtClean="0"/>
              <a:t>İnceleyen fiziğin alt dalı.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Pusula,mıknatıs vb alanlarda kullanılır.</a:t>
            </a:r>
            <a:endParaRPr lang="tr-T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488</Words>
  <Application>Microsoft Office PowerPoint</Application>
  <PresentationFormat>Ekran Gösterisi (4:3)</PresentationFormat>
  <Paragraphs>87</Paragraphs>
  <Slides>16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Akış</vt:lpstr>
      <vt:lpstr>9.Sınıf Fizik 1.Ünite Fizik Bilimine Giriş…</vt:lpstr>
      <vt:lpstr>9.Sınıf Fizik</vt:lpstr>
      <vt:lpstr>1.Katıhâl fiziği</vt:lpstr>
      <vt:lpstr>2.Atom Fiziği</vt:lpstr>
      <vt:lpstr>3.Mekanik</vt:lpstr>
      <vt:lpstr>4.Yüksek Enerji ve Plazma</vt:lpstr>
      <vt:lpstr>5.Optik</vt:lpstr>
      <vt:lpstr>6.Nükleer Fizik</vt:lpstr>
      <vt:lpstr>7.Elektromanyetizma</vt:lpstr>
      <vt:lpstr>8.Termodinamik</vt:lpstr>
      <vt:lpstr>Fiziksel Niceliklerin Sınıflandırılması</vt:lpstr>
      <vt:lpstr>A) Temel Büyüklükler</vt:lpstr>
      <vt:lpstr>B)Türetilmiş Büyüklükler</vt:lpstr>
      <vt:lpstr>2.Skaler ve Vektörel Büyüklükler</vt:lpstr>
      <vt:lpstr>Vektör</vt:lpstr>
      <vt:lpstr>İNDİRDİĞİNİZ İÇİN TEŞEKKÜRLER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9.Sınıf Fizik 1.Ünite Fizik Bilimine Giriş…</dc:title>
  <dc:creator>Alper</dc:creator>
  <cp:lastModifiedBy>Buro</cp:lastModifiedBy>
  <cp:revision>7</cp:revision>
  <dcterms:created xsi:type="dcterms:W3CDTF">2021-12-15T16:56:32Z</dcterms:created>
  <dcterms:modified xsi:type="dcterms:W3CDTF">2021-12-17T07:42:35Z</dcterms:modified>
</cp:coreProperties>
</file>