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0"/>
            <a:ext cx="8568952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4.Sınıf Fen Bilimleri Beslenme Nedir? | Doküman Oku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632848" cy="51781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2442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www.fenokulu.net/yeni/image/userfoto/3/Yapilarina-gore-besinler_222653_508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6632"/>
            <a:ext cx="8808913" cy="6408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ulut 3"/>
          <p:cNvSpPr/>
          <p:nvPr/>
        </p:nvSpPr>
        <p:spPr>
          <a:xfrm>
            <a:off x="2915816" y="2780928"/>
            <a:ext cx="2520280" cy="1368152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3222306" y="2888038"/>
            <a:ext cx="22137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  BESİN  İÇERİKLERİ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7" name="Dalga 6"/>
          <p:cNvSpPr/>
          <p:nvPr/>
        </p:nvSpPr>
        <p:spPr>
          <a:xfrm>
            <a:off x="395536" y="5589240"/>
            <a:ext cx="2016224" cy="1080120"/>
          </a:xfrm>
          <a:prstGeom prst="wav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Metin kutusu 7"/>
          <p:cNvSpPr txBox="1"/>
          <p:nvPr/>
        </p:nvSpPr>
        <p:spPr>
          <a:xfrm>
            <a:off x="399615" y="594463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i="1" dirty="0" smtClean="0"/>
              <a:t>İbrahim Öğretmen</a:t>
            </a:r>
            <a:endParaRPr lang="tr-TR" b="1" i="1" dirty="0"/>
          </a:p>
        </p:txBody>
      </p:sp>
    </p:spTree>
    <p:extLst>
      <p:ext uri="{BB962C8B-B14F-4D97-AF65-F5344CB8AC3E}">
        <p14:creationId xmlns="" xmlns:p14="http://schemas.microsoft.com/office/powerpoint/2010/main" val="2170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PresentationFormat>Ekran Gösterisi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</vt:i4>
      </vt:variant>
    </vt:vector>
  </HeadingPairs>
  <TitlesOfParts>
    <vt:vector size="3" baseType="lpstr">
      <vt:lpstr>Ofis Teması</vt:lpstr>
      <vt:lpstr>Slayt 1</vt:lpstr>
      <vt:lpstr>Slayt 2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2020-10-23T13:04:02Z</dcterms:created>
  <dcterms:modified xsi:type="dcterms:W3CDTF">2020-12-13T10:07:42Z</dcterms:modified>
  <cp:category>https://www.sorubak.com</cp:category>
</cp:coreProperties>
</file>