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00FFFF"/>
    <a:srgbClr val="66FF33"/>
    <a:srgbClr val="19D9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B45D8-4724-49A4-B1E6-EDDFD0DE5D2E}" type="datetimeFigureOut">
              <a:rPr lang="tr-TR" smtClean="0"/>
              <a:t>16.12.2021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BE603-9CC1-4D1C-9721-7B53D89F064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82791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tr-T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https://www.sorubak.com   </a:t>
            </a: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BE603-9CC1-4D1C-9721-7B53D89F0646}" type="slidenum">
              <a:rPr lang="tr-TR" smtClean="0"/>
              <a:t>17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16.12.2021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orubak.com/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9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8" name="7 Oval"/>
          <p:cNvSpPr/>
          <p:nvPr/>
        </p:nvSpPr>
        <p:spPr>
          <a:xfrm>
            <a:off x="323528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Oval"/>
          <p:cNvSpPr/>
          <p:nvPr/>
        </p:nvSpPr>
        <p:spPr>
          <a:xfrm>
            <a:off x="3779912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Oval"/>
          <p:cNvSpPr/>
          <p:nvPr/>
        </p:nvSpPr>
        <p:spPr>
          <a:xfrm>
            <a:off x="323528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Oval"/>
          <p:cNvSpPr/>
          <p:nvPr/>
        </p:nvSpPr>
        <p:spPr>
          <a:xfrm>
            <a:off x="3779912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9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9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0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8" name="7 Oval"/>
          <p:cNvSpPr/>
          <p:nvPr/>
        </p:nvSpPr>
        <p:spPr>
          <a:xfrm>
            <a:off x="323528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Oval"/>
          <p:cNvSpPr/>
          <p:nvPr/>
        </p:nvSpPr>
        <p:spPr>
          <a:xfrm>
            <a:off x="3779912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Oval"/>
          <p:cNvSpPr/>
          <p:nvPr/>
        </p:nvSpPr>
        <p:spPr>
          <a:xfrm>
            <a:off x="323528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Oval"/>
          <p:cNvSpPr/>
          <p:nvPr/>
        </p:nvSpPr>
        <p:spPr>
          <a:xfrm>
            <a:off x="3779912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4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4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8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4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1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9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8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4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4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  <a:hlinkClick r:id="rId2"/>
              </a:rPr>
              <a:t>TAHMİN</a:t>
            </a:r>
            <a:endParaRPr lang="tr-TR" sz="2800" b="1" dirty="0" smtClean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4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8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9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4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0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8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9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8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8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9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8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8" name="7 Oval"/>
          <p:cNvSpPr/>
          <p:nvPr/>
        </p:nvSpPr>
        <p:spPr>
          <a:xfrm>
            <a:off x="323528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Oval"/>
          <p:cNvSpPr/>
          <p:nvPr/>
        </p:nvSpPr>
        <p:spPr>
          <a:xfrm>
            <a:off x="3779912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Oval"/>
          <p:cNvSpPr/>
          <p:nvPr/>
        </p:nvSpPr>
        <p:spPr>
          <a:xfrm>
            <a:off x="323528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Oval"/>
          <p:cNvSpPr/>
          <p:nvPr/>
        </p:nvSpPr>
        <p:spPr>
          <a:xfrm>
            <a:off x="3779912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8" name="7 Oval"/>
          <p:cNvSpPr/>
          <p:nvPr/>
        </p:nvSpPr>
        <p:spPr>
          <a:xfrm>
            <a:off x="323528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Oval"/>
          <p:cNvSpPr/>
          <p:nvPr/>
        </p:nvSpPr>
        <p:spPr>
          <a:xfrm>
            <a:off x="3779912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Oval"/>
          <p:cNvSpPr/>
          <p:nvPr/>
        </p:nvSpPr>
        <p:spPr>
          <a:xfrm>
            <a:off x="323528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Oval"/>
          <p:cNvSpPr/>
          <p:nvPr/>
        </p:nvSpPr>
        <p:spPr>
          <a:xfrm>
            <a:off x="3779912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8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4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8" name="7 Oval"/>
          <p:cNvSpPr/>
          <p:nvPr/>
        </p:nvSpPr>
        <p:spPr>
          <a:xfrm>
            <a:off x="323528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Oval"/>
          <p:cNvSpPr/>
          <p:nvPr/>
        </p:nvSpPr>
        <p:spPr>
          <a:xfrm>
            <a:off x="3779912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Oval"/>
          <p:cNvSpPr/>
          <p:nvPr/>
        </p:nvSpPr>
        <p:spPr>
          <a:xfrm>
            <a:off x="323528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Oval"/>
          <p:cNvSpPr/>
          <p:nvPr/>
        </p:nvSpPr>
        <p:spPr>
          <a:xfrm>
            <a:off x="3779912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9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9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8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8" name="7 Oval"/>
          <p:cNvSpPr/>
          <p:nvPr/>
        </p:nvSpPr>
        <p:spPr>
          <a:xfrm>
            <a:off x="323528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Oval"/>
          <p:cNvSpPr/>
          <p:nvPr/>
        </p:nvSpPr>
        <p:spPr>
          <a:xfrm>
            <a:off x="3779912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Oval"/>
          <p:cNvSpPr/>
          <p:nvPr/>
        </p:nvSpPr>
        <p:spPr>
          <a:xfrm>
            <a:off x="323528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Oval"/>
          <p:cNvSpPr/>
          <p:nvPr/>
        </p:nvSpPr>
        <p:spPr>
          <a:xfrm>
            <a:off x="3779912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0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8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8" name="7 Oval"/>
          <p:cNvSpPr/>
          <p:nvPr/>
        </p:nvSpPr>
        <p:spPr>
          <a:xfrm>
            <a:off x="323528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Oval"/>
          <p:cNvSpPr/>
          <p:nvPr/>
        </p:nvSpPr>
        <p:spPr>
          <a:xfrm>
            <a:off x="3779912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Oval"/>
          <p:cNvSpPr/>
          <p:nvPr/>
        </p:nvSpPr>
        <p:spPr>
          <a:xfrm>
            <a:off x="323528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Oval"/>
          <p:cNvSpPr/>
          <p:nvPr/>
        </p:nvSpPr>
        <p:spPr>
          <a:xfrm>
            <a:off x="3779912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1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1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1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8" name="7 Oval"/>
          <p:cNvSpPr/>
          <p:nvPr/>
        </p:nvSpPr>
        <p:spPr>
          <a:xfrm>
            <a:off x="323528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Oval"/>
          <p:cNvSpPr/>
          <p:nvPr/>
        </p:nvSpPr>
        <p:spPr>
          <a:xfrm>
            <a:off x="3779912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Oval"/>
          <p:cNvSpPr/>
          <p:nvPr/>
        </p:nvSpPr>
        <p:spPr>
          <a:xfrm>
            <a:off x="323528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Oval"/>
          <p:cNvSpPr/>
          <p:nvPr/>
        </p:nvSpPr>
        <p:spPr>
          <a:xfrm>
            <a:off x="3779912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4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8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5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8" name="7 Oval"/>
          <p:cNvSpPr/>
          <p:nvPr/>
        </p:nvSpPr>
        <p:spPr>
          <a:xfrm>
            <a:off x="323528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Oval"/>
          <p:cNvSpPr/>
          <p:nvPr/>
        </p:nvSpPr>
        <p:spPr>
          <a:xfrm>
            <a:off x="3779912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Oval"/>
          <p:cNvSpPr/>
          <p:nvPr/>
        </p:nvSpPr>
        <p:spPr>
          <a:xfrm>
            <a:off x="323528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Oval"/>
          <p:cNvSpPr/>
          <p:nvPr/>
        </p:nvSpPr>
        <p:spPr>
          <a:xfrm>
            <a:off x="3779912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/>
          <p:cNvSpPr/>
          <p:nvPr/>
        </p:nvSpPr>
        <p:spPr>
          <a:xfrm>
            <a:off x="1187624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" name="2 Yuvarlatılmış Dikdörtgen"/>
          <p:cNvSpPr/>
          <p:nvPr/>
        </p:nvSpPr>
        <p:spPr>
          <a:xfrm>
            <a:off x="2051720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3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4" name="3 Yuvarlatılmış Dikdörtgen"/>
          <p:cNvSpPr/>
          <p:nvPr/>
        </p:nvSpPr>
        <p:spPr>
          <a:xfrm>
            <a:off x="2915816" y="1628800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2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1187624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1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2051720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6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2915816" y="2636912"/>
            <a:ext cx="864096" cy="792088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800" dirty="0" smtClean="0">
                <a:solidFill>
                  <a:schemeClr val="tx1"/>
                </a:solidFill>
                <a:latin typeface="ALFABET98" pitchFamily="2" charset="0"/>
              </a:rPr>
              <a:t>7</a:t>
            </a:r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8" name="7 Oval"/>
          <p:cNvSpPr/>
          <p:nvPr/>
        </p:nvSpPr>
        <p:spPr>
          <a:xfrm>
            <a:off x="323528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Oval"/>
          <p:cNvSpPr/>
          <p:nvPr/>
        </p:nvSpPr>
        <p:spPr>
          <a:xfrm>
            <a:off x="3779912" y="1700808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Oval"/>
          <p:cNvSpPr/>
          <p:nvPr/>
        </p:nvSpPr>
        <p:spPr>
          <a:xfrm>
            <a:off x="323528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Oval"/>
          <p:cNvSpPr/>
          <p:nvPr/>
        </p:nvSpPr>
        <p:spPr>
          <a:xfrm>
            <a:off x="3779912" y="2708920"/>
            <a:ext cx="864096" cy="648072"/>
          </a:xfrm>
          <a:prstGeom prst="ellipse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Dikdörtgen"/>
          <p:cNvSpPr/>
          <p:nvPr/>
        </p:nvSpPr>
        <p:spPr>
          <a:xfrm>
            <a:off x="5796136" y="3429000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14 Sağ Ok"/>
          <p:cNvSpPr/>
          <p:nvPr/>
        </p:nvSpPr>
        <p:spPr>
          <a:xfrm>
            <a:off x="4644008" y="1916832"/>
            <a:ext cx="144016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Sağ Ok"/>
          <p:cNvSpPr/>
          <p:nvPr/>
        </p:nvSpPr>
        <p:spPr>
          <a:xfrm>
            <a:off x="4644008" y="2924944"/>
            <a:ext cx="1368152" cy="2880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Yuvarlatılmış Dikdörtgen"/>
          <p:cNvSpPr/>
          <p:nvPr/>
        </p:nvSpPr>
        <p:spPr>
          <a:xfrm>
            <a:off x="6516216" y="1628800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Yuvarlatılmış Dikdörtgen"/>
          <p:cNvSpPr/>
          <p:nvPr/>
        </p:nvSpPr>
        <p:spPr>
          <a:xfrm>
            <a:off x="1187624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2051720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2915816" y="4077072"/>
            <a:ext cx="864096" cy="7920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sz="4800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251520" y="3789040"/>
            <a:ext cx="3672408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22 Dikdörtgen"/>
          <p:cNvSpPr/>
          <p:nvPr/>
        </p:nvSpPr>
        <p:spPr>
          <a:xfrm>
            <a:off x="251520" y="3789040"/>
            <a:ext cx="345638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23 Dikdörtgen"/>
          <p:cNvSpPr/>
          <p:nvPr/>
        </p:nvSpPr>
        <p:spPr>
          <a:xfrm>
            <a:off x="5796136" y="3717032"/>
            <a:ext cx="244827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24 Dikdörtgen"/>
          <p:cNvSpPr/>
          <p:nvPr/>
        </p:nvSpPr>
        <p:spPr>
          <a:xfrm>
            <a:off x="251520" y="3501008"/>
            <a:ext cx="50405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Yuvarlatılmış Dikdörtgen"/>
          <p:cNvSpPr/>
          <p:nvPr/>
        </p:nvSpPr>
        <p:spPr>
          <a:xfrm>
            <a:off x="6516216" y="263691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26 Yuvarlatılmış Dikdörtgen"/>
          <p:cNvSpPr/>
          <p:nvPr/>
        </p:nvSpPr>
        <p:spPr>
          <a:xfrm>
            <a:off x="6516216" y="4077072"/>
            <a:ext cx="1584176" cy="7200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27 Yuvarlatılmış Dikdörtgen"/>
          <p:cNvSpPr/>
          <p:nvPr/>
        </p:nvSpPr>
        <p:spPr>
          <a:xfrm>
            <a:off x="755576" y="692696"/>
            <a:ext cx="3240360" cy="720080"/>
          </a:xfrm>
          <a:prstGeom prst="roundRect">
            <a:avLst/>
          </a:prstGeom>
          <a:solidFill>
            <a:srgbClr val="66FF33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rgbClr val="FF0000"/>
                </a:solidFill>
                <a:latin typeface="ALFABET98" pitchFamily="2" charset="0"/>
              </a:rPr>
              <a:t>GERÇEK SONUÇ</a:t>
            </a:r>
            <a:endParaRPr lang="tr-TR" sz="2800" b="1" dirty="0">
              <a:solidFill>
                <a:srgbClr val="FF0000"/>
              </a:solidFill>
              <a:latin typeface="ALFABET98" pitchFamily="2" charset="0"/>
            </a:endParaRPr>
          </a:p>
        </p:txBody>
      </p:sp>
      <p:sp>
        <p:nvSpPr>
          <p:cNvPr id="29" name="28 Yuvarlatılmış Dikdörtgen"/>
          <p:cNvSpPr/>
          <p:nvPr/>
        </p:nvSpPr>
        <p:spPr>
          <a:xfrm>
            <a:off x="6156176" y="764704"/>
            <a:ext cx="2232248" cy="720080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TAHMİN</a:t>
            </a:r>
          </a:p>
        </p:txBody>
      </p:sp>
      <p:sp>
        <p:nvSpPr>
          <p:cNvPr id="31" name="30 Beşgen"/>
          <p:cNvSpPr/>
          <p:nvPr/>
        </p:nvSpPr>
        <p:spPr>
          <a:xfrm>
            <a:off x="971600" y="5373216"/>
            <a:ext cx="3960440" cy="936104"/>
          </a:xfrm>
          <a:prstGeom prst="homePlate">
            <a:avLst/>
          </a:prstGeom>
          <a:solidFill>
            <a:srgbClr val="FF99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800" b="1" dirty="0" smtClean="0">
                <a:solidFill>
                  <a:schemeClr val="tx1"/>
                </a:solidFill>
                <a:latin typeface="ALFABET98" pitchFamily="2" charset="0"/>
              </a:rPr>
              <a:t>ARASINDAKİ FARK</a:t>
            </a:r>
            <a:endParaRPr lang="tr-TR" sz="2800" b="1" dirty="0">
              <a:solidFill>
                <a:schemeClr val="tx1"/>
              </a:solidFill>
              <a:latin typeface="ALFABET98" pitchFamily="2" charset="0"/>
            </a:endParaRPr>
          </a:p>
        </p:txBody>
      </p:sp>
      <p:sp>
        <p:nvSpPr>
          <p:cNvPr id="32" name="31 Oval"/>
          <p:cNvSpPr/>
          <p:nvPr/>
        </p:nvSpPr>
        <p:spPr>
          <a:xfrm>
            <a:off x="5148064" y="5229200"/>
            <a:ext cx="1080120" cy="108012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191</Words>
  <Application>Microsoft Office PowerPoint</Application>
  <PresentationFormat>Ekran Gösterisi (4:3)</PresentationFormat>
  <Paragraphs>155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17</vt:i4>
      </vt:variant>
    </vt:vector>
  </HeadingPairs>
  <TitlesOfParts>
    <vt:vector size="18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>https://www.sorubak.com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cp:lastModifiedBy>Buro</cp:lastModifiedBy>
  <cp:revision>1</cp:revision>
  <dcterms:created xsi:type="dcterms:W3CDTF">2018-11-21T21:03:40Z</dcterms:created>
  <dcterms:modified xsi:type="dcterms:W3CDTF">2021-12-16T08:11:14Z</dcterms:modified>
  <cp:category>https://www.sorubak.com</cp:category>
</cp:coreProperties>
</file>