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558904" y="1935369"/>
            <a:ext cx="623818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ÜNİTE : IŞIK </a:t>
            </a:r>
          </a:p>
          <a:p>
            <a:pPr algn="ctr"/>
            <a:r>
              <a:rPr lang="tr-TR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VE</a:t>
            </a:r>
          </a:p>
          <a:p>
            <a:pPr algn="ctr"/>
            <a:r>
              <a:rPr lang="tr-TR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IŞIK KAYNAKLARI</a:t>
            </a:r>
          </a:p>
        </p:txBody>
      </p:sp>
    </p:spTree>
    <p:extLst>
      <p:ext uri="{BB962C8B-B14F-4D97-AF65-F5344CB8AC3E}">
        <p14:creationId xmlns:p14="http://schemas.microsoft.com/office/powerpoint/2010/main" xmlns="" val="3396538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494831" y="1700238"/>
            <a:ext cx="907171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2- Yapay Işık Kaynakları:</a:t>
            </a:r>
            <a:endParaRPr lang="tr-TR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tr-TR" sz="5400" b="1" cap="none" spc="0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İnsanlar tarafından üretilen</a:t>
            </a:r>
          </a:p>
          <a:p>
            <a:pPr algn="ctr"/>
            <a:r>
              <a:rPr lang="tr-TR" sz="5400" b="1" dirty="0">
                <a:ln w="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Işık yayan kaynaklardır.</a:t>
            </a:r>
            <a:endParaRPr lang="tr-TR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cxnSp>
        <p:nvCxnSpPr>
          <p:cNvPr id="4" name="Düz Ok Bağlayıcısı 3"/>
          <p:cNvCxnSpPr/>
          <p:nvPr/>
        </p:nvCxnSpPr>
        <p:spPr>
          <a:xfrm>
            <a:off x="5669280" y="4285561"/>
            <a:ext cx="13063" cy="189317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87915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▷ Ampuller &amp; Lambalar: Hareketli Resimleri, Gifleri &amp; Animasyonları - %100  ÜCRETSİZ!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8169" y="550498"/>
            <a:ext cx="5709648" cy="515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7601740" y="2418696"/>
            <a:ext cx="27622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1-Ampul</a:t>
            </a:r>
            <a:endParaRPr lang="tr-T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869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areketli resimler: Hareketli Meşale Resimle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9163" y="512717"/>
            <a:ext cx="3697968" cy="544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5758181" y="2771086"/>
            <a:ext cx="33009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2- Meşale</a:t>
            </a:r>
            <a:endParaRPr lang="tr-TR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7484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▷ Gaz Lambaları: Hareketli Resimleri, Gifleri &amp; Animasyonları - %100  ÜCRETSİZ!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1779" y="346164"/>
            <a:ext cx="5252449" cy="6134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5740037" y="2693016"/>
            <a:ext cx="48397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3-Gaz lambası</a:t>
            </a:r>
            <a:endParaRPr lang="tr-TR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6123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Ä°lgili resi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8231" y="451421"/>
            <a:ext cx="3680603" cy="6646366"/>
          </a:xfrm>
          <a:prstGeom prst="rect">
            <a:avLst/>
          </a:prstGeom>
          <a:noFill/>
        </p:spPr>
      </p:pic>
      <p:sp>
        <p:nvSpPr>
          <p:cNvPr id="3" name="Dikdörtgen 2"/>
          <p:cNvSpPr/>
          <p:nvPr/>
        </p:nvSpPr>
        <p:spPr>
          <a:xfrm>
            <a:off x="6016479" y="2144375"/>
            <a:ext cx="4737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4-Trafik ışıkları</a:t>
            </a:r>
            <a:endParaRPr lang="tr-T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341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473" y="816837"/>
            <a:ext cx="6617216" cy="4826318"/>
          </a:xfrm>
          <a:prstGeom prst="rect">
            <a:avLst/>
          </a:prstGeom>
        </p:spPr>
      </p:pic>
      <p:sp>
        <p:nvSpPr>
          <p:cNvPr id="3" name="Dikdörtgen 2"/>
          <p:cNvSpPr/>
          <p:nvPr/>
        </p:nvSpPr>
        <p:spPr>
          <a:xfrm>
            <a:off x="7571151" y="3263062"/>
            <a:ext cx="36856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5-Florasan </a:t>
            </a:r>
          </a:p>
          <a:p>
            <a:pPr algn="ctr"/>
            <a:r>
              <a:rPr lang="tr-TR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lamba</a:t>
            </a:r>
          </a:p>
        </p:txBody>
      </p:sp>
    </p:spTree>
    <p:extLst>
      <p:ext uri="{BB962C8B-B14F-4D97-AF65-F5344CB8AC3E}">
        <p14:creationId xmlns:p14="http://schemas.microsoft.com/office/powerpoint/2010/main" xmlns="" val="10861754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606" y="1257925"/>
            <a:ext cx="5306763" cy="295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5435" y="1647372"/>
            <a:ext cx="866775" cy="3705225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7606" y="4364812"/>
            <a:ext cx="2525910" cy="1975572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0778" y="4497889"/>
            <a:ext cx="3877381" cy="1709417"/>
          </a:xfrm>
          <a:prstGeom prst="rect">
            <a:avLst/>
          </a:prstGeom>
        </p:spPr>
      </p:pic>
      <p:sp>
        <p:nvSpPr>
          <p:cNvPr id="8" name="Dikdörtgen 7"/>
          <p:cNvSpPr/>
          <p:nvPr/>
        </p:nvSpPr>
        <p:spPr>
          <a:xfrm>
            <a:off x="1047576" y="291463"/>
            <a:ext cx="8494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Diğer yapay ışık kaynakları</a:t>
            </a:r>
            <a:endParaRPr lang="tr-T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504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48687" y="459266"/>
            <a:ext cx="1057212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Çevremizi ve varlıkları görebilmek</a:t>
            </a:r>
          </a:p>
          <a:p>
            <a:pPr algn="ctr"/>
            <a:r>
              <a:rPr lang="tr-T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için </a:t>
            </a:r>
            <a:r>
              <a:rPr lang="tr-TR" sz="54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ışığa</a:t>
            </a:r>
            <a:r>
              <a:rPr lang="tr-TR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ihtiyaç duyarız.</a:t>
            </a:r>
            <a:endParaRPr lang="tr-TR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769" y="2891246"/>
            <a:ext cx="1447800" cy="2590800"/>
          </a:xfrm>
          <a:prstGeom prst="rect">
            <a:avLst/>
          </a:prstGeom>
        </p:spPr>
      </p:pic>
      <p:pic>
        <p:nvPicPr>
          <p:cNvPr id="1026" name="Picture 2" descr="Günaydın tarafından Sun Whatsapp Durum 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87" y="2342016"/>
            <a:ext cx="1098459" cy="109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2433" y="3579540"/>
            <a:ext cx="1285875" cy="638175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8374" y="3474764"/>
            <a:ext cx="1381125" cy="847725"/>
          </a:xfrm>
          <a:prstGeom prst="rect">
            <a:avLst/>
          </a:prstGeom>
        </p:spPr>
      </p:pic>
      <p:cxnSp>
        <p:nvCxnSpPr>
          <p:cNvPr id="9" name="Düz Ok Bağlayıcısı 8"/>
          <p:cNvCxnSpPr/>
          <p:nvPr/>
        </p:nvCxnSpPr>
        <p:spPr>
          <a:xfrm flipV="1">
            <a:off x="3984171" y="4023360"/>
            <a:ext cx="1123406" cy="3918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Düz Ok Bağlayıcısı 10"/>
          <p:cNvCxnSpPr>
            <a:endCxn id="7" idx="1"/>
          </p:cNvCxnSpPr>
          <p:nvPr/>
        </p:nvCxnSpPr>
        <p:spPr>
          <a:xfrm>
            <a:off x="6740434" y="3898626"/>
            <a:ext cx="937940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Düz Ok Bağlayıcısı 12"/>
          <p:cNvCxnSpPr/>
          <p:nvPr/>
        </p:nvCxnSpPr>
        <p:spPr>
          <a:xfrm>
            <a:off x="9170126" y="3898626"/>
            <a:ext cx="97971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Düz Ok Bağlayıcısı 14"/>
          <p:cNvCxnSpPr>
            <a:stCxn id="1026" idx="3"/>
          </p:cNvCxnSpPr>
          <p:nvPr/>
        </p:nvCxnSpPr>
        <p:spPr>
          <a:xfrm>
            <a:off x="1647146" y="2891246"/>
            <a:ext cx="547414" cy="5492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Düz Ok Bağlayıcısı 16"/>
          <p:cNvCxnSpPr/>
          <p:nvPr/>
        </p:nvCxnSpPr>
        <p:spPr>
          <a:xfrm>
            <a:off x="1332411" y="3440475"/>
            <a:ext cx="918756" cy="139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Dikdörtgen 17"/>
          <p:cNvSpPr/>
          <p:nvPr/>
        </p:nvSpPr>
        <p:spPr>
          <a:xfrm>
            <a:off x="4252367" y="3655052"/>
            <a:ext cx="505267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ışık</a:t>
            </a:r>
            <a:endParaRPr lang="tr-TR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Dikdörtgen 18"/>
          <p:cNvSpPr/>
          <p:nvPr/>
        </p:nvSpPr>
        <p:spPr>
          <a:xfrm>
            <a:off x="10149840" y="3583268"/>
            <a:ext cx="8899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Görme</a:t>
            </a:r>
          </a:p>
          <a:p>
            <a:pPr algn="ctr"/>
            <a:r>
              <a:rPr lang="tr-TR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olayı</a:t>
            </a:r>
          </a:p>
        </p:txBody>
      </p:sp>
    </p:spTree>
    <p:extLst>
      <p:ext uri="{BB962C8B-B14F-4D97-AF65-F5344CB8AC3E}">
        <p14:creationId xmlns:p14="http://schemas.microsoft.com/office/powerpoint/2010/main" xmlns="" val="2148963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ünaydın tarafından Sun Whatsapp Durum 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7406" y="865913"/>
            <a:ext cx="4611142" cy="461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6706411" y="2105187"/>
            <a:ext cx="410881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tr-TR" sz="5400" b="1" dirty="0">
                <a:ln/>
                <a:solidFill>
                  <a:schemeClr val="accent4"/>
                </a:solidFill>
              </a:rPr>
              <a:t>En büyük</a:t>
            </a:r>
          </a:p>
          <a:p>
            <a:pPr algn="ctr"/>
            <a:r>
              <a:rPr lang="tr-TR" sz="5400" b="1" cap="none" spc="0" dirty="0">
                <a:ln/>
                <a:solidFill>
                  <a:schemeClr val="accent4"/>
                </a:solidFill>
                <a:effectLst/>
              </a:rPr>
              <a:t>Işık kaynağı</a:t>
            </a:r>
          </a:p>
          <a:p>
            <a:pPr algn="ctr"/>
            <a:r>
              <a:rPr lang="tr-TR" sz="5400" b="1" dirty="0">
                <a:ln/>
                <a:solidFill>
                  <a:schemeClr val="accent4"/>
                </a:solidFill>
              </a:rPr>
              <a:t>Güneş</a:t>
            </a:r>
            <a:endParaRPr lang="tr-TR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8264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266416" y="1478169"/>
            <a:ext cx="50321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Işık Kaynakları</a:t>
            </a:r>
            <a:endParaRPr lang="tr-T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599170" y="3515975"/>
            <a:ext cx="40703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1-Doğal Işık</a:t>
            </a:r>
          </a:p>
          <a:p>
            <a:pPr algn="ctr"/>
            <a:r>
              <a:rPr lang="tr-TR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Kaynakları</a:t>
            </a:r>
          </a:p>
        </p:txBody>
      </p:sp>
      <p:sp>
        <p:nvSpPr>
          <p:cNvPr id="4" name="Dikdörtgen 3"/>
          <p:cNvSpPr/>
          <p:nvPr/>
        </p:nvSpPr>
        <p:spPr>
          <a:xfrm>
            <a:off x="6647859" y="3389479"/>
            <a:ext cx="414754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2-Yapay Işık</a:t>
            </a:r>
          </a:p>
          <a:p>
            <a:pPr algn="ctr"/>
            <a:r>
              <a:rPr lang="tr-TR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Kaynakları</a:t>
            </a:r>
          </a:p>
        </p:txBody>
      </p:sp>
      <p:cxnSp>
        <p:nvCxnSpPr>
          <p:cNvPr id="6" name="Düz Ok Bağlayıcısı 5"/>
          <p:cNvCxnSpPr/>
          <p:nvPr/>
        </p:nvCxnSpPr>
        <p:spPr>
          <a:xfrm flipH="1">
            <a:off x="2913017" y="2534194"/>
            <a:ext cx="1632857" cy="74458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Düz Ok Bağlayıcısı 7"/>
          <p:cNvCxnSpPr/>
          <p:nvPr/>
        </p:nvCxnSpPr>
        <p:spPr>
          <a:xfrm>
            <a:off x="6647859" y="2401499"/>
            <a:ext cx="1229044" cy="86421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7587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531210" y="2275003"/>
            <a:ext cx="10755098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1-Doğal Işık Kaynakları:</a:t>
            </a:r>
          </a:p>
          <a:p>
            <a:pPr algn="ctr"/>
            <a:r>
              <a:rPr lang="tr-TR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Doğada kendiliğinden var olan ve </a:t>
            </a:r>
          </a:p>
          <a:p>
            <a:pPr algn="ctr"/>
            <a:r>
              <a:rPr lang="tr-TR" sz="36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Işık yayan kaynaklardır.</a:t>
            </a:r>
            <a:endParaRPr lang="tr-TR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Düz Ok Bağlayıcısı 3"/>
          <p:cNvCxnSpPr/>
          <p:nvPr/>
        </p:nvCxnSpPr>
        <p:spPr>
          <a:xfrm>
            <a:off x="5055326" y="4624251"/>
            <a:ext cx="0" cy="15283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03847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ünaydın tarafından Sun Whatsapp Durum 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4971" y="865913"/>
            <a:ext cx="4611142" cy="461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ikdörtgen 2"/>
          <p:cNvSpPr/>
          <p:nvPr/>
        </p:nvSpPr>
        <p:spPr>
          <a:xfrm>
            <a:off x="7270429" y="2340318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1-Güneş</a:t>
            </a:r>
          </a:p>
        </p:txBody>
      </p:sp>
    </p:spTree>
    <p:extLst>
      <p:ext uri="{BB962C8B-B14F-4D97-AF65-F5344CB8AC3E}">
        <p14:creationId xmlns:p14="http://schemas.microsoft.com/office/powerpoint/2010/main" xmlns="" val="4128271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▷ Yıldızlar: Hareketli Resimleri, Gifleri &amp; Animasyonları - %100 ÜCRETSİZ!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7985" y="1188719"/>
            <a:ext cx="4533991" cy="4533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6550099" y="2532384"/>
            <a:ext cx="34547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2-Yıldızlar</a:t>
            </a:r>
            <a:endParaRPr lang="tr-T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9054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IFS Sin Fondo. #3 | •Anime• Amino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8250" y="893399"/>
            <a:ext cx="2731316" cy="486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ikdörtgen 1"/>
          <p:cNvSpPr/>
          <p:nvPr/>
        </p:nvSpPr>
        <p:spPr>
          <a:xfrm>
            <a:off x="5437604" y="2989729"/>
            <a:ext cx="3223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3-Şimşek</a:t>
            </a:r>
            <a:endParaRPr lang="tr-T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7166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800" y="801597"/>
            <a:ext cx="6048375" cy="3190875"/>
          </a:xfrm>
          <a:prstGeom prst="rect">
            <a:avLst/>
          </a:prstGeom>
        </p:spPr>
      </p:pic>
      <p:sp>
        <p:nvSpPr>
          <p:cNvPr id="5" name="Dikdörtgen 4"/>
          <p:cNvSpPr/>
          <p:nvPr/>
        </p:nvSpPr>
        <p:spPr>
          <a:xfrm>
            <a:off x="3112181" y="4443438"/>
            <a:ext cx="4801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4-Ateş Böceği</a:t>
            </a:r>
            <a:endParaRPr lang="tr-T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9425588"/>
      </p:ext>
    </p:extLst>
  </p:cSld>
  <p:clrMapOvr>
    <a:masterClrMapping/>
  </p:clrMapOvr>
</p:sld>
</file>

<file path=ppt/theme/theme1.xml><?xml version="1.0" encoding="utf-8"?>
<a:theme xmlns:a="http://schemas.openxmlformats.org/drawingml/2006/main" name="Damla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TM04033925[[fn=Damla]]</Template>
  <TotalTime>56</TotalTime>
  <Words>74</Words>
  <PresentationFormat>Özel</PresentationFormat>
  <Paragraphs>33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17" baseType="lpstr">
      <vt:lpstr>Damla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2020-12-20T07:41:51Z</dcterms:created>
  <dcterms:modified xsi:type="dcterms:W3CDTF">2020-12-23T14:06:11Z</dcterms:modified>
  <cp:category>https://www.sorubak.com</cp:category>
</cp:coreProperties>
</file>