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30"/>
  </p:notesMasterIdLst>
  <p:sldIdLst>
    <p:sldId id="299" r:id="rId4"/>
    <p:sldId id="276" r:id="rId5"/>
    <p:sldId id="290" r:id="rId6"/>
    <p:sldId id="298" r:id="rId7"/>
    <p:sldId id="291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9" r:id="rId25"/>
    <p:sldId id="316" r:id="rId26"/>
    <p:sldId id="317" r:id="rId27"/>
    <p:sldId id="318" r:id="rId28"/>
    <p:sldId id="288" r:id="rId29"/>
  </p:sldIdLst>
  <p:sldSz cx="10799763" cy="903605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22DC1B0D-7541-4A07-83F8-63C870EE88E5}">
          <p14:sldIdLst>
            <p14:sldId id="299"/>
            <p14:sldId id="276"/>
            <p14:sldId id="290"/>
            <p14:sldId id="298"/>
            <p14:sldId id="291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</p14:sldIdLst>
        </p14:section>
        <p14:section name="Başlıksız Bölüm" id="{0F771385-31AF-4F75-86E5-E85C979D4452}">
          <p14:sldIdLst>
            <p14:sldId id="311"/>
            <p14:sldId id="312"/>
            <p14:sldId id="313"/>
            <p14:sldId id="314"/>
            <p14:sldId id="315"/>
            <p14:sldId id="319"/>
            <p14:sldId id="316"/>
            <p14:sldId id="317"/>
            <p14:sldId id="318"/>
            <p14:sldId id="288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BA" initials="B" lastIdx="1" clrIdx="0">
    <p:extLst>
      <p:ext uri="{19B8F6BF-5375-455C-9EA6-DF929625EA0E}">
        <p15:presenceInfo xmlns="" xmlns:p15="http://schemas.microsoft.com/office/powerpoint/2012/main" userId="BAB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20C"/>
    <a:srgbClr val="51519A"/>
    <a:srgbClr val="8E933C"/>
    <a:srgbClr val="EAD6BA"/>
    <a:srgbClr val="BF7557"/>
    <a:srgbClr val="BE765F"/>
    <a:srgbClr val="83883D"/>
    <a:srgbClr val="C5AE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45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020" y="-96"/>
      </p:cViewPr>
      <p:guideLst>
        <p:guide orient="horz" pos="2846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ECD75-1FFA-408F-A030-2FB90CAC9DBB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584325" y="1143000"/>
            <a:ext cx="36893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610DD-B2B9-45A6-BDF6-26EAF1CD1A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2838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Ağ yağmur yağ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610DD-B2B9-45A6-BDF6-26EAF1CD1AC9}" type="slidenum">
              <a:rPr lang="tr-TR" smtClean="0"/>
              <a:pPr/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9534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Ağ yağmur yağ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610DD-B2B9-45A6-BDF6-26EAF1CD1AC9}" type="slidenum">
              <a:rPr lang="tr-TR" smtClean="0"/>
              <a:pPr/>
              <a:t>23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5555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Ağ yağmur yağ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610DD-B2B9-45A6-BDF6-26EAF1CD1AC9}" type="slidenum">
              <a:rPr lang="tr-TR" smtClean="0"/>
              <a:pPr/>
              <a:t>24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5839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Ağ yağmur yağ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610DD-B2B9-45A6-BDF6-26EAF1CD1AC9}" type="slidenum">
              <a:rPr lang="tr-TR" smtClean="0"/>
              <a:pPr/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121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11217" y="2108412"/>
            <a:ext cx="8367942" cy="140560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tr-TR" altLang="tr-TR" noProof="0" smtClean="0"/>
              <a:t>Asıl başlık stili için tıklatın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11218" y="3714821"/>
            <a:ext cx="6207989" cy="150600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tr-TR" altLang="tr-TR" noProof="0" smtClean="0"/>
              <a:t>Asıl alt başlık stilini düzenlemek için tıklayın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501143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98834307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7788579" y="903610"/>
            <a:ext cx="2092455" cy="7168182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1511219" y="903610"/>
            <a:ext cx="6097367" cy="7168182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6515315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Resimli 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 12"/>
          <p:cNvGrpSpPr/>
          <p:nvPr/>
        </p:nvGrpSpPr>
        <p:grpSpPr>
          <a:xfrm rot="10800000">
            <a:off x="0" y="7438483"/>
            <a:ext cx="10799763" cy="83173"/>
            <a:chOff x="507492" y="1501519"/>
            <a:chExt cx="8129016" cy="63125"/>
          </a:xfrm>
        </p:grpSpPr>
        <p:cxnSp>
          <p:nvCxnSpPr>
            <p:cNvPr id="17" name="Düz Bağlayıcı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Düz Bağlayıcı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 13"/>
          <p:cNvGrpSpPr/>
          <p:nvPr/>
        </p:nvGrpSpPr>
        <p:grpSpPr>
          <a:xfrm>
            <a:off x="0" y="1506009"/>
            <a:ext cx="10799763" cy="83173"/>
            <a:chOff x="507492" y="1501519"/>
            <a:chExt cx="8129016" cy="63125"/>
          </a:xfrm>
        </p:grpSpPr>
        <p:cxnSp>
          <p:nvCxnSpPr>
            <p:cNvPr id="15" name="Düz Bağlayıcı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Düz Bağlayıcı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Dikdörtgen 6"/>
          <p:cNvSpPr/>
          <p:nvPr/>
        </p:nvSpPr>
        <p:spPr>
          <a:xfrm>
            <a:off x="0" y="7613213"/>
            <a:ext cx="10799763" cy="14228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sz="1594" noProof="0" dirty="0"/>
          </a:p>
        </p:txBody>
      </p:sp>
      <p:sp>
        <p:nvSpPr>
          <p:cNvPr id="8" name="Dikdörtgen 7"/>
          <p:cNvSpPr/>
          <p:nvPr/>
        </p:nvSpPr>
        <p:spPr>
          <a:xfrm>
            <a:off x="0" y="0"/>
            <a:ext cx="10799763" cy="14228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sz="1594" noProof="0" dirty="0"/>
          </a:p>
        </p:txBody>
      </p:sp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978728" y="3020047"/>
            <a:ext cx="5079264" cy="2924648"/>
          </a:xfrm>
        </p:spPr>
        <p:txBody>
          <a:bodyPr rtlCol="0" anchor="ctr">
            <a:normAutofit/>
          </a:bodyPr>
          <a:lstStyle>
            <a:lvl1pPr algn="l" rtl="0">
              <a:defRPr sz="3898" cap="all" baseline="0"/>
            </a:lvl1pPr>
          </a:lstStyle>
          <a:p>
            <a:pPr rtl="0"/>
            <a:r>
              <a:rPr lang="tr-TR" smtClean="0"/>
              <a:t>Asıl başlık stili için tıklatın</a:t>
            </a:r>
            <a:endParaRPr lang="tr-TR" noProof="0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978728" y="5944694"/>
            <a:ext cx="5079264" cy="125904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594"/>
            </a:lvl1pPr>
            <a:lvl2pPr marL="404988" indent="0" algn="ctr" rtl="0">
              <a:buNone/>
              <a:defRPr sz="1772"/>
            </a:lvl2pPr>
            <a:lvl3pPr marL="809976" indent="0" algn="ctr" rtl="0">
              <a:buNone/>
              <a:defRPr sz="1594"/>
            </a:lvl3pPr>
            <a:lvl4pPr marL="1214963" indent="0" algn="ctr" rtl="0">
              <a:buNone/>
              <a:defRPr sz="1417"/>
            </a:lvl4pPr>
            <a:lvl5pPr marL="1619951" indent="0" algn="ctr" rtl="0">
              <a:buNone/>
              <a:defRPr sz="1417"/>
            </a:lvl5pPr>
            <a:lvl6pPr marL="2024939" indent="0" algn="ctr" rtl="0">
              <a:buNone/>
              <a:defRPr sz="1417"/>
            </a:lvl6pPr>
            <a:lvl7pPr marL="2429927" indent="0" algn="ctr" rtl="0">
              <a:buNone/>
              <a:defRPr sz="1417"/>
            </a:lvl7pPr>
            <a:lvl8pPr marL="2834914" indent="0" algn="ctr" rtl="0">
              <a:buNone/>
              <a:defRPr sz="1417"/>
            </a:lvl8pPr>
            <a:lvl9pPr marL="3239902" indent="0" algn="ctr" rtl="0">
              <a:buNone/>
              <a:defRPr sz="1417"/>
            </a:lvl9pPr>
          </a:lstStyle>
          <a:p>
            <a:pPr rtl="0"/>
            <a:r>
              <a:rPr lang="tr-TR" noProof="0" smtClean="0"/>
              <a:t>Asıl alt başlık stilini düzenlemek için tıklayın</a:t>
            </a:r>
            <a:endParaRPr lang="tr-TR" noProof="0" dirty="0"/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4474" y="0"/>
            <a:ext cx="1547970" cy="3020046"/>
          </a:xfrm>
          <a:prstGeom prst="rect">
            <a:avLst/>
          </a:prstGeom>
        </p:spPr>
      </p:pic>
      <p:sp>
        <p:nvSpPr>
          <p:cNvPr id="11" name="Resim Yer Tutucusu 10"/>
          <p:cNvSpPr>
            <a:spLocks noGrp="1"/>
          </p:cNvSpPr>
          <p:nvPr>
            <p:ph type="pic" sz="quarter" idx="13"/>
          </p:nvPr>
        </p:nvSpPr>
        <p:spPr>
          <a:xfrm>
            <a:off x="6183877" y="1726911"/>
            <a:ext cx="4615886" cy="5545225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tr-TR" noProof="0" smtClean="0"/>
              <a:t>Resim eklemek için simgeyi tıklatın</a:t>
            </a:r>
            <a:endParaRPr lang="tr-TR" noProof="0" dirty="0"/>
          </a:p>
        </p:txBody>
      </p:sp>
      <p:sp>
        <p:nvSpPr>
          <p:cNvPr id="19" name="Açıklayıcı Metin"/>
          <p:cNvSpPr/>
          <p:nvPr/>
        </p:nvSpPr>
        <p:spPr>
          <a:xfrm>
            <a:off x="10934760" y="0"/>
            <a:ext cx="1147475" cy="903605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998" tIns="40499" rIns="80998" bIns="4049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tr-TR" sz="1063" b="1" i="1" noProof="0" dirty="0" smtClean="0">
                <a:latin typeface="Arial" pitchFamily="34" charset="0"/>
                <a:cs typeface="Arial" pitchFamily="34" charset="0"/>
              </a:rPr>
              <a:t>NOT:</a:t>
            </a:r>
          </a:p>
          <a:p>
            <a:pPr rtl="0"/>
            <a:r>
              <a:rPr lang="tr-TR" sz="1063" i="1" noProof="0" dirty="0" smtClean="0">
                <a:latin typeface="Arial" pitchFamily="34" charset="0"/>
                <a:cs typeface="Arial" pitchFamily="34" charset="0"/>
              </a:rPr>
              <a:t>Bu slayttaki resmi değiştirmek için resmi seçin ve silin. Sonra, yer tutucudaki Resimler simgesine tıklayarak kendi resminizi ekleyin.</a:t>
            </a:r>
            <a:endParaRPr lang="tr-TR" sz="1063" i="1" noProof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52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478817"/>
            <a:ext cx="9179799" cy="3145884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4746018"/>
            <a:ext cx="8099822" cy="2181620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2576793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7729807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252740"/>
            <a:ext cx="9314796" cy="3758745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6047045"/>
            <a:ext cx="9314796" cy="1976635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95360991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405430"/>
            <a:ext cx="4589899" cy="5733291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405430"/>
            <a:ext cx="4589899" cy="5733291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25119040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81088"/>
            <a:ext cx="9314796" cy="174655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215088"/>
            <a:ext cx="4568805" cy="1085580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300668"/>
            <a:ext cx="4568805" cy="4854786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215088"/>
            <a:ext cx="4591306" cy="1085580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300668"/>
            <a:ext cx="4591306" cy="4854786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53551682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7194722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47845372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2493670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602403"/>
            <a:ext cx="3483205" cy="210841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301026"/>
            <a:ext cx="5467380" cy="642145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710815"/>
            <a:ext cx="3483205" cy="5022120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5204284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602403"/>
            <a:ext cx="3483205" cy="210841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301026"/>
            <a:ext cx="5467380" cy="642145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710815"/>
            <a:ext cx="3483205" cy="5022120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90006932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1252713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481086"/>
            <a:ext cx="2328699" cy="765763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481086"/>
            <a:ext cx="6851100" cy="765763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7777538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" y="3212819"/>
            <a:ext cx="10640392" cy="1386783"/>
            <a:chOff x="0" y="1536"/>
            <a:chExt cx="5675" cy="663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410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 sz="2126"/>
              </a:p>
            </p:txBody>
          </p:sp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 sz="2126"/>
              </a:p>
            </p:txBody>
          </p:sp>
        </p:grpSp>
        <p:grpSp>
          <p:nvGrpSpPr>
            <p:cNvPr id="410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410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 sz="2126"/>
              </a:p>
            </p:txBody>
          </p:sp>
          <p:sp>
            <p:nvSpPr>
              <p:cNvPr id="410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 sz="2126"/>
              </a:p>
            </p:txBody>
          </p:sp>
        </p:grp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r-TR" sz="2126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r-TR" sz="2126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r-TR" sz="2126"/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169974" y="2409614"/>
            <a:ext cx="9179799" cy="150600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tr-TR" altLang="tr-TR" noProof="0" smtClean="0"/>
              <a:t>Asıl başlık stili için tıklatın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619965" y="5120428"/>
            <a:ext cx="7559834" cy="2309213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tr-TR" altLang="tr-TR" noProof="0" smtClean="0"/>
              <a:t>Asıl alt başlık stilini düzenlemek için tıklayın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169974" y="8232846"/>
            <a:ext cx="2249951" cy="60240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049911" y="8232846"/>
            <a:ext cx="3419925" cy="60240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tr-TR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099822" y="8232846"/>
            <a:ext cx="2249951" cy="60240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4684729"/>
      </p:ext>
    </p:extLst>
  </p:cSld>
  <p:clrMapOvr>
    <a:masterClrMapping/>
  </p:clrMapOvr>
  <p:transition spd="med">
    <p:cover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0390496"/>
      </p:ext>
    </p:extLst>
  </p:cSld>
  <p:clrMapOvr>
    <a:masterClrMapping/>
  </p:clrMapOvr>
  <p:transition spd="med">
    <p:cover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36859" y="2252739"/>
            <a:ext cx="9314796" cy="3758745"/>
          </a:xfrm>
        </p:spPr>
        <p:txBody>
          <a:bodyPr/>
          <a:lstStyle>
            <a:lvl1pPr>
              <a:defRPr sz="7087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36859" y="6047043"/>
            <a:ext cx="9314796" cy="1976635"/>
          </a:xfrm>
        </p:spPr>
        <p:txBody>
          <a:bodyPr/>
          <a:lstStyle>
            <a:lvl1pPr marL="0" indent="0">
              <a:buNone/>
              <a:defRPr sz="2835"/>
            </a:lvl1pPr>
            <a:lvl2pPr marL="539999" indent="0">
              <a:buNone/>
              <a:defRPr sz="2362"/>
            </a:lvl2pPr>
            <a:lvl3pPr marL="1079998" indent="0">
              <a:buNone/>
              <a:defRPr sz="2126"/>
            </a:lvl3pPr>
            <a:lvl4pPr marL="1619997" indent="0">
              <a:buNone/>
              <a:defRPr sz="1890"/>
            </a:lvl4pPr>
            <a:lvl5pPr marL="2159996" indent="0">
              <a:buNone/>
              <a:defRPr sz="1890"/>
            </a:lvl5pPr>
            <a:lvl6pPr marL="2699995" indent="0">
              <a:buNone/>
              <a:defRPr sz="1890"/>
            </a:lvl6pPr>
            <a:lvl7pPr marL="3239994" indent="0">
              <a:buNone/>
              <a:defRPr sz="1890"/>
            </a:lvl7pPr>
            <a:lvl8pPr marL="3779992" indent="0">
              <a:buNone/>
              <a:defRPr sz="1890"/>
            </a:lvl8pPr>
            <a:lvl9pPr marL="4319991" indent="0">
              <a:buNone/>
              <a:defRPr sz="189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82031143"/>
      </p:ext>
    </p:extLst>
  </p:cSld>
  <p:clrMapOvr>
    <a:masterClrMapping/>
  </p:clrMapOvr>
  <p:transition spd="med">
    <p:cover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396845" y="2658524"/>
            <a:ext cx="4499901" cy="542163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076742" y="2658524"/>
            <a:ext cx="4499901" cy="542163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940262"/>
      </p:ext>
    </p:extLst>
  </p:cSld>
  <p:clrMapOvr>
    <a:masterClrMapping/>
  </p:clrMapOvr>
  <p:transition spd="med">
    <p:cover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44359" y="481087"/>
            <a:ext cx="9314796" cy="174655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44360" y="2215088"/>
            <a:ext cx="4569274" cy="1085580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744360" y="3300668"/>
            <a:ext cx="4569274" cy="4854786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5467380" y="2215088"/>
            <a:ext cx="4591775" cy="1085580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5467380" y="3300668"/>
            <a:ext cx="4591775" cy="4854786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6497174"/>
      </p:ext>
    </p:extLst>
  </p:cSld>
  <p:clrMapOvr>
    <a:masterClrMapping/>
  </p:clrMapOvr>
  <p:transition spd="med">
    <p:cover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2473476"/>
      </p:ext>
    </p:extLst>
  </p:cSld>
  <p:clrMapOvr>
    <a:masterClrMapping/>
  </p:clrMapOvr>
  <p:transition spd="med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36861" y="2252740"/>
            <a:ext cx="9314796" cy="3758745"/>
          </a:xfrm>
        </p:spPr>
        <p:txBody>
          <a:bodyPr anchor="b"/>
          <a:lstStyle>
            <a:lvl1pPr>
              <a:defRPr sz="5315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36861" y="6047047"/>
            <a:ext cx="9314796" cy="1976635"/>
          </a:xfrm>
        </p:spPr>
        <p:txBody>
          <a:bodyPr/>
          <a:lstStyle>
            <a:lvl1pPr marL="0" indent="0">
              <a:buNone/>
              <a:defRPr sz="2126"/>
            </a:lvl1pPr>
            <a:lvl2pPr marL="404998" indent="0">
              <a:buNone/>
              <a:defRPr sz="1772"/>
            </a:lvl2pPr>
            <a:lvl3pPr marL="809995" indent="0">
              <a:buNone/>
              <a:defRPr sz="1595"/>
            </a:lvl3pPr>
            <a:lvl4pPr marL="1214994" indent="0">
              <a:buNone/>
              <a:defRPr sz="1417"/>
            </a:lvl4pPr>
            <a:lvl5pPr marL="1619992" indent="0">
              <a:buNone/>
              <a:defRPr sz="1417"/>
            </a:lvl5pPr>
            <a:lvl6pPr marL="2024989" indent="0">
              <a:buNone/>
              <a:defRPr sz="1417"/>
            </a:lvl6pPr>
            <a:lvl7pPr marL="2429987" indent="0">
              <a:buNone/>
              <a:defRPr sz="1417"/>
            </a:lvl7pPr>
            <a:lvl8pPr marL="2834986" indent="0">
              <a:buNone/>
              <a:defRPr sz="1417"/>
            </a:lvl8pPr>
            <a:lvl9pPr marL="3239984" indent="0">
              <a:buNone/>
              <a:defRPr sz="1417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0227213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0905345"/>
      </p:ext>
    </p:extLst>
  </p:cSld>
  <p:clrMapOvr>
    <a:masterClrMapping/>
  </p:clrMapOvr>
  <p:transition spd="med">
    <p:cover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44360" y="602403"/>
            <a:ext cx="3483674" cy="2108412"/>
          </a:xfrm>
        </p:spPr>
        <p:txBody>
          <a:bodyPr/>
          <a:lstStyle>
            <a:lvl1pPr>
              <a:defRPr sz="378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91775" y="1301025"/>
            <a:ext cx="5467380" cy="642145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744360" y="2710815"/>
            <a:ext cx="3483674" cy="5022120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6501195"/>
      </p:ext>
    </p:extLst>
  </p:cSld>
  <p:clrMapOvr>
    <a:masterClrMapping/>
  </p:clrMapOvr>
  <p:transition spd="med">
    <p:cover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44360" y="602403"/>
            <a:ext cx="3483674" cy="2108412"/>
          </a:xfrm>
        </p:spPr>
        <p:txBody>
          <a:bodyPr/>
          <a:lstStyle>
            <a:lvl1pPr>
              <a:defRPr sz="378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591775" y="1301025"/>
            <a:ext cx="5467380" cy="6421452"/>
          </a:xfrm>
        </p:spPr>
        <p:txBody>
          <a:bodyPr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tr-TR" smtClean="0"/>
              <a:t>Resim eklemek için simgeyi tıklatın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744360" y="2710815"/>
            <a:ext cx="3483674" cy="5022120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10141315"/>
      </p:ext>
    </p:extLst>
  </p:cSld>
  <p:clrMapOvr>
    <a:masterClrMapping/>
  </p:clrMapOvr>
  <p:transition spd="med">
    <p:cover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95549248"/>
      </p:ext>
    </p:extLst>
  </p:cSld>
  <p:clrMapOvr>
    <a:masterClrMapping/>
  </p:clrMapOvr>
  <p:transition spd="med">
    <p:cover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272318" y="813664"/>
            <a:ext cx="2304325" cy="726649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1359346" y="813664"/>
            <a:ext cx="6732977" cy="726649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0794863"/>
      </p:ext>
    </p:extLst>
  </p:cSld>
  <p:clrMapOvr>
    <a:masterClrMapping/>
  </p:clrMapOvr>
  <p:transition spd="med">
    <p:cover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Başlık, Metin ve Küçü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359347" y="813664"/>
            <a:ext cx="9204172" cy="1506008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sz="half" idx="1"/>
          </p:nvPr>
        </p:nvSpPr>
        <p:spPr>
          <a:xfrm>
            <a:off x="1396845" y="2658524"/>
            <a:ext cx="4499901" cy="542163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Çevrimiçi Resim Yer Tutucusu 3"/>
          <p:cNvSpPr>
            <a:spLocks noGrp="1"/>
          </p:cNvSpPr>
          <p:nvPr>
            <p:ph type="clipArt" sz="half" idx="2"/>
          </p:nvPr>
        </p:nvSpPr>
        <p:spPr>
          <a:xfrm>
            <a:off x="6076742" y="2658524"/>
            <a:ext cx="4499901" cy="5421630"/>
          </a:xfrm>
        </p:spPr>
        <p:txBody>
          <a:bodyPr/>
          <a:lstStyle/>
          <a:p>
            <a:r>
              <a:rPr lang="tr-TR" smtClean="0"/>
              <a:t>Çevrimiçi resim eklemek için simgeyi tıklatın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1079976" y="8333246"/>
            <a:ext cx="2249951" cy="602403"/>
          </a:xfrm>
        </p:spPr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3959913" y="8333246"/>
            <a:ext cx="3419925" cy="602403"/>
          </a:xfrm>
        </p:spPr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009824" y="8333246"/>
            <a:ext cx="2249951" cy="602403"/>
          </a:xfrm>
        </p:spPr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7000922"/>
      </p:ext>
    </p:extLst>
  </p:cSld>
  <p:clrMapOvr>
    <a:masterClrMapping/>
  </p:clrMapOvr>
  <p:transition spd="med">
    <p:cover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Başlık, Küçük Resim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359347" y="813664"/>
            <a:ext cx="9204172" cy="1506008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Çevrimiçi Resim Yer Tutucusu 2"/>
          <p:cNvSpPr>
            <a:spLocks noGrp="1"/>
          </p:cNvSpPr>
          <p:nvPr>
            <p:ph type="clipArt" sz="half" idx="1"/>
          </p:nvPr>
        </p:nvSpPr>
        <p:spPr>
          <a:xfrm>
            <a:off x="1396845" y="2658524"/>
            <a:ext cx="4499901" cy="5421630"/>
          </a:xfrm>
        </p:spPr>
        <p:txBody>
          <a:bodyPr/>
          <a:lstStyle/>
          <a:p>
            <a:r>
              <a:rPr lang="tr-TR" smtClean="0"/>
              <a:t>Çevrimiçi resim eklemek için simgeyi tıklatın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076742" y="2658524"/>
            <a:ext cx="4499901" cy="542163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1079976" y="8333246"/>
            <a:ext cx="2249951" cy="602403"/>
          </a:xfrm>
        </p:spPr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3959913" y="8333246"/>
            <a:ext cx="3419925" cy="602403"/>
          </a:xfrm>
        </p:spPr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009824" y="8333246"/>
            <a:ext cx="2249951" cy="602403"/>
          </a:xfrm>
        </p:spPr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25733351"/>
      </p:ext>
    </p:extLst>
  </p:cSld>
  <p:clrMapOvr>
    <a:masterClrMapping/>
  </p:clrMapOvr>
  <p:transition spd="med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511219" y="2108416"/>
            <a:ext cx="3014934" cy="5963375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706149" y="2108416"/>
            <a:ext cx="3014934" cy="5963375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90609222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44359" y="481091"/>
            <a:ext cx="9314796" cy="174655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44361" y="2215088"/>
            <a:ext cx="4569274" cy="1085580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4998" indent="0">
              <a:buNone/>
              <a:defRPr sz="1772" b="1"/>
            </a:lvl2pPr>
            <a:lvl3pPr marL="809995" indent="0">
              <a:buNone/>
              <a:defRPr sz="1595" b="1"/>
            </a:lvl3pPr>
            <a:lvl4pPr marL="1214994" indent="0">
              <a:buNone/>
              <a:defRPr sz="1417" b="1"/>
            </a:lvl4pPr>
            <a:lvl5pPr marL="1619992" indent="0">
              <a:buNone/>
              <a:defRPr sz="1417" b="1"/>
            </a:lvl5pPr>
            <a:lvl6pPr marL="2024989" indent="0">
              <a:buNone/>
              <a:defRPr sz="1417" b="1"/>
            </a:lvl6pPr>
            <a:lvl7pPr marL="2429987" indent="0">
              <a:buNone/>
              <a:defRPr sz="1417" b="1"/>
            </a:lvl7pPr>
            <a:lvl8pPr marL="2834986" indent="0">
              <a:buNone/>
              <a:defRPr sz="1417" b="1"/>
            </a:lvl8pPr>
            <a:lvl9pPr marL="3239984" indent="0">
              <a:buNone/>
              <a:defRPr sz="1417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744361" y="3300670"/>
            <a:ext cx="4569274" cy="4854786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5467384" y="2215088"/>
            <a:ext cx="4591775" cy="1085580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4998" indent="0">
              <a:buNone/>
              <a:defRPr sz="1772" b="1"/>
            </a:lvl2pPr>
            <a:lvl3pPr marL="809995" indent="0">
              <a:buNone/>
              <a:defRPr sz="1595" b="1"/>
            </a:lvl3pPr>
            <a:lvl4pPr marL="1214994" indent="0">
              <a:buNone/>
              <a:defRPr sz="1417" b="1"/>
            </a:lvl4pPr>
            <a:lvl5pPr marL="1619992" indent="0">
              <a:buNone/>
              <a:defRPr sz="1417" b="1"/>
            </a:lvl5pPr>
            <a:lvl6pPr marL="2024989" indent="0">
              <a:buNone/>
              <a:defRPr sz="1417" b="1"/>
            </a:lvl6pPr>
            <a:lvl7pPr marL="2429987" indent="0">
              <a:buNone/>
              <a:defRPr sz="1417" b="1"/>
            </a:lvl7pPr>
            <a:lvl8pPr marL="2834986" indent="0">
              <a:buNone/>
              <a:defRPr sz="1417" b="1"/>
            </a:lvl8pPr>
            <a:lvl9pPr marL="3239984" indent="0">
              <a:buNone/>
              <a:defRPr sz="1417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5467384" y="3300670"/>
            <a:ext cx="4591775" cy="4854786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2226157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85851370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3064949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44361" y="602403"/>
            <a:ext cx="3483673" cy="2108412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91778" y="1301029"/>
            <a:ext cx="5467381" cy="6421452"/>
          </a:xfrm>
        </p:spPr>
        <p:txBody>
          <a:bodyPr/>
          <a:lstStyle>
            <a:lvl1pPr>
              <a:defRPr sz="2835"/>
            </a:lvl1pPr>
            <a:lvl2pPr>
              <a:defRPr sz="2480"/>
            </a:lvl2pPr>
            <a:lvl3pPr>
              <a:defRPr sz="2126"/>
            </a:lvl3pPr>
            <a:lvl4pPr>
              <a:defRPr sz="1772"/>
            </a:lvl4pPr>
            <a:lvl5pPr>
              <a:defRPr sz="1772"/>
            </a:lvl5pPr>
            <a:lvl6pPr>
              <a:defRPr sz="1772"/>
            </a:lvl6pPr>
            <a:lvl7pPr>
              <a:defRPr sz="1772"/>
            </a:lvl7pPr>
            <a:lvl8pPr>
              <a:defRPr sz="1772"/>
            </a:lvl8pPr>
            <a:lvl9pPr>
              <a:defRPr sz="1772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744361" y="2710815"/>
            <a:ext cx="3483673" cy="5022120"/>
          </a:xfrm>
        </p:spPr>
        <p:txBody>
          <a:bodyPr/>
          <a:lstStyle>
            <a:lvl1pPr marL="0" indent="0">
              <a:buNone/>
              <a:defRPr sz="1417"/>
            </a:lvl1pPr>
            <a:lvl2pPr marL="404998" indent="0">
              <a:buNone/>
              <a:defRPr sz="1241"/>
            </a:lvl2pPr>
            <a:lvl3pPr marL="809995" indent="0">
              <a:buNone/>
              <a:defRPr sz="1063"/>
            </a:lvl3pPr>
            <a:lvl4pPr marL="1214994" indent="0">
              <a:buNone/>
              <a:defRPr sz="887"/>
            </a:lvl4pPr>
            <a:lvl5pPr marL="1619992" indent="0">
              <a:buNone/>
              <a:defRPr sz="887"/>
            </a:lvl5pPr>
            <a:lvl6pPr marL="2024989" indent="0">
              <a:buNone/>
              <a:defRPr sz="887"/>
            </a:lvl6pPr>
            <a:lvl7pPr marL="2429987" indent="0">
              <a:buNone/>
              <a:defRPr sz="887"/>
            </a:lvl7pPr>
            <a:lvl8pPr marL="2834986" indent="0">
              <a:buNone/>
              <a:defRPr sz="887"/>
            </a:lvl8pPr>
            <a:lvl9pPr marL="3239984" indent="0">
              <a:buNone/>
              <a:defRPr sz="887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31773198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44361" y="602403"/>
            <a:ext cx="3483673" cy="2108412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591778" y="1301029"/>
            <a:ext cx="5467381" cy="6421452"/>
          </a:xfrm>
        </p:spPr>
        <p:txBody>
          <a:bodyPr/>
          <a:lstStyle>
            <a:lvl1pPr marL="0" indent="0">
              <a:buNone/>
              <a:defRPr sz="2835"/>
            </a:lvl1pPr>
            <a:lvl2pPr marL="404998" indent="0">
              <a:buNone/>
              <a:defRPr sz="2480"/>
            </a:lvl2pPr>
            <a:lvl3pPr marL="809995" indent="0">
              <a:buNone/>
              <a:defRPr sz="2126"/>
            </a:lvl3pPr>
            <a:lvl4pPr marL="1214994" indent="0">
              <a:buNone/>
              <a:defRPr sz="1772"/>
            </a:lvl4pPr>
            <a:lvl5pPr marL="1619992" indent="0">
              <a:buNone/>
              <a:defRPr sz="1772"/>
            </a:lvl5pPr>
            <a:lvl6pPr marL="2024989" indent="0">
              <a:buNone/>
              <a:defRPr sz="1772"/>
            </a:lvl6pPr>
            <a:lvl7pPr marL="2429987" indent="0">
              <a:buNone/>
              <a:defRPr sz="1772"/>
            </a:lvl7pPr>
            <a:lvl8pPr marL="2834986" indent="0">
              <a:buNone/>
              <a:defRPr sz="1772"/>
            </a:lvl8pPr>
            <a:lvl9pPr marL="3239984" indent="0">
              <a:buNone/>
              <a:defRPr sz="1772"/>
            </a:lvl9pPr>
          </a:lstStyle>
          <a:p>
            <a:r>
              <a:rPr lang="tr-TR" smtClean="0"/>
              <a:t>Resim eklemek için simgeyi tıklatın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744361" y="2710815"/>
            <a:ext cx="3483673" cy="5022120"/>
          </a:xfrm>
        </p:spPr>
        <p:txBody>
          <a:bodyPr/>
          <a:lstStyle>
            <a:lvl1pPr marL="0" indent="0">
              <a:buNone/>
              <a:defRPr sz="1417"/>
            </a:lvl1pPr>
            <a:lvl2pPr marL="404998" indent="0">
              <a:buNone/>
              <a:defRPr sz="1241"/>
            </a:lvl2pPr>
            <a:lvl3pPr marL="809995" indent="0">
              <a:buNone/>
              <a:defRPr sz="1063"/>
            </a:lvl3pPr>
            <a:lvl4pPr marL="1214994" indent="0">
              <a:buNone/>
              <a:defRPr sz="887"/>
            </a:lvl4pPr>
            <a:lvl5pPr marL="1619992" indent="0">
              <a:buNone/>
              <a:defRPr sz="887"/>
            </a:lvl5pPr>
            <a:lvl6pPr marL="2024989" indent="0">
              <a:buNone/>
              <a:defRPr sz="887"/>
            </a:lvl6pPr>
            <a:lvl7pPr marL="2429987" indent="0">
              <a:buNone/>
              <a:defRPr sz="887"/>
            </a:lvl7pPr>
            <a:lvl8pPr marL="2834986" indent="0">
              <a:buNone/>
              <a:defRPr sz="887"/>
            </a:lvl8pPr>
            <a:lvl9pPr marL="3239984" indent="0">
              <a:buNone/>
              <a:defRPr sz="887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8470336"/>
      </p:ext>
    </p:extLst>
  </p:cSld>
  <p:clrMapOvr>
    <a:masterClrMapping/>
  </p:clrMapOvr>
  <p:transition spd="slow">
    <p:fade/>
    <p:sndAc>
      <p:stSnd>
        <p:snd r:embed="rId1" name="typ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11218" y="903605"/>
            <a:ext cx="8369816" cy="96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Ana başlık stilini düzenlemek için tıklatın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1217" y="2108416"/>
            <a:ext cx="6209864" cy="596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Ana metin stillerini düzenlemek için tıklatın</a:t>
            </a:r>
          </a:p>
          <a:p>
            <a:pPr lvl="1"/>
            <a:r>
              <a:rPr lang="tr-TR" altLang="tr-TR" smtClean="0"/>
              <a:t>İkinci düzey</a:t>
            </a:r>
          </a:p>
          <a:p>
            <a:pPr lvl="2"/>
            <a:r>
              <a:rPr lang="tr-TR" altLang="tr-TR" smtClean="0"/>
              <a:t>Üçüncü düzey</a:t>
            </a:r>
          </a:p>
          <a:p>
            <a:pPr lvl="3"/>
            <a:r>
              <a:rPr lang="tr-TR" altLang="tr-TR" smtClean="0"/>
              <a:t>Dördüncü düzey</a:t>
            </a:r>
          </a:p>
          <a:p>
            <a:pPr lvl="4"/>
            <a:r>
              <a:rPr lang="tr-TR" altLang="tr-TR" smtClean="0"/>
              <a:t>Beşinci düzey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9988" y="8471297"/>
            <a:ext cx="2519945" cy="42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63">
                <a:latin typeface="+mn-lt"/>
              </a:defRPr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89919" y="8471297"/>
            <a:ext cx="3419925" cy="42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63"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39830" y="8471297"/>
            <a:ext cx="2519945" cy="42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63">
                <a:latin typeface="+mn-lt"/>
              </a:defRPr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4460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8" r:id="rId12"/>
  </p:sldLayoutIdLst>
  <p:transition spd="slow">
    <p:fade/>
    <p:sndAc>
      <p:stSnd>
        <p:snd r:embed="rId14" name="typ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189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189">
          <a:solidFill>
            <a:schemeClr val="tx2"/>
          </a:solidFill>
          <a:latin typeface="Century Gothic" panose="020B0502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189">
          <a:solidFill>
            <a:schemeClr val="tx2"/>
          </a:solidFill>
          <a:latin typeface="Century Gothic" panose="020B0502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189">
          <a:solidFill>
            <a:schemeClr val="tx2"/>
          </a:solidFill>
          <a:latin typeface="Century Gothic" panose="020B0502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189">
          <a:solidFill>
            <a:schemeClr val="tx2"/>
          </a:solidFill>
          <a:latin typeface="Century Gothic" panose="020B0502020202020204" pitchFamily="34" charset="0"/>
        </a:defRPr>
      </a:lvl5pPr>
      <a:lvl6pPr marL="404998" algn="l" rtl="0" eaLnBrk="1" fontAlgn="base" hangingPunct="1">
        <a:spcBef>
          <a:spcPct val="0"/>
        </a:spcBef>
        <a:spcAft>
          <a:spcPct val="0"/>
        </a:spcAft>
        <a:defRPr sz="3189">
          <a:solidFill>
            <a:schemeClr val="tx2"/>
          </a:solidFill>
          <a:latin typeface="Century Gothic" panose="020B0502020202020204" pitchFamily="34" charset="0"/>
        </a:defRPr>
      </a:lvl6pPr>
      <a:lvl7pPr marL="809995" algn="l" rtl="0" eaLnBrk="1" fontAlgn="base" hangingPunct="1">
        <a:spcBef>
          <a:spcPct val="0"/>
        </a:spcBef>
        <a:spcAft>
          <a:spcPct val="0"/>
        </a:spcAft>
        <a:defRPr sz="3189">
          <a:solidFill>
            <a:schemeClr val="tx2"/>
          </a:solidFill>
          <a:latin typeface="Century Gothic" panose="020B0502020202020204" pitchFamily="34" charset="0"/>
        </a:defRPr>
      </a:lvl7pPr>
      <a:lvl8pPr marL="1214994" algn="l" rtl="0" eaLnBrk="1" fontAlgn="base" hangingPunct="1">
        <a:spcBef>
          <a:spcPct val="0"/>
        </a:spcBef>
        <a:spcAft>
          <a:spcPct val="0"/>
        </a:spcAft>
        <a:defRPr sz="3189">
          <a:solidFill>
            <a:schemeClr val="tx2"/>
          </a:solidFill>
          <a:latin typeface="Century Gothic" panose="020B0502020202020204" pitchFamily="34" charset="0"/>
        </a:defRPr>
      </a:lvl8pPr>
      <a:lvl9pPr marL="1619992" algn="l" rtl="0" eaLnBrk="1" fontAlgn="base" hangingPunct="1">
        <a:spcBef>
          <a:spcPct val="0"/>
        </a:spcBef>
        <a:spcAft>
          <a:spcPct val="0"/>
        </a:spcAft>
        <a:defRPr sz="3189">
          <a:solidFill>
            <a:schemeClr val="tx2"/>
          </a:solidFill>
          <a:latin typeface="Century Gothic" panose="020B0502020202020204" pitchFamily="34" charset="0"/>
        </a:defRPr>
      </a:lvl9pPr>
    </p:titleStyle>
    <p:bodyStyle>
      <a:lvl1pPr marL="303749" indent="-303749" algn="l" rtl="0" eaLnBrk="1" fontAlgn="base" hangingPunct="1">
        <a:spcBef>
          <a:spcPct val="20000"/>
        </a:spcBef>
        <a:spcAft>
          <a:spcPct val="0"/>
        </a:spcAft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58121" indent="-253123" algn="l" rtl="0" eaLnBrk="1" fontAlgn="base" hangingPunct="1">
        <a:spcBef>
          <a:spcPct val="20000"/>
        </a:spcBef>
        <a:spcAft>
          <a:spcPct val="0"/>
        </a:spcAft>
        <a:buChar char="–"/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12495" indent="-202500" algn="l" rtl="0" eaLnBrk="1" fontAlgn="base" hangingPunct="1">
        <a:spcBef>
          <a:spcPct val="20000"/>
        </a:spcBef>
        <a:spcAft>
          <a:spcPct val="0"/>
        </a:spcAft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417493" indent="-202500" algn="l" rtl="0" eaLnBrk="1" fontAlgn="base" hangingPunct="1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2492" indent="-202500" algn="l" rtl="0" eaLnBrk="1" fontAlgn="base" hangingPunct="1">
        <a:spcBef>
          <a:spcPct val="20000"/>
        </a:spcBef>
        <a:spcAft>
          <a:spcPct val="0"/>
        </a:spcAft>
        <a:buChar char="»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2227489" indent="-202500" algn="l" defTabSz="809995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5" kern="1200">
          <a:solidFill>
            <a:schemeClr val="tx1"/>
          </a:solidFill>
          <a:latin typeface="+mn-lt"/>
          <a:ea typeface="+mn-ea"/>
          <a:cs typeface="+mn-cs"/>
        </a:defRPr>
      </a:lvl6pPr>
      <a:lvl7pPr marL="2632487" indent="-202500" algn="l" defTabSz="809995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5" kern="1200">
          <a:solidFill>
            <a:schemeClr val="tx1"/>
          </a:solidFill>
          <a:latin typeface="+mn-lt"/>
          <a:ea typeface="+mn-ea"/>
          <a:cs typeface="+mn-cs"/>
        </a:defRPr>
      </a:lvl7pPr>
      <a:lvl8pPr marL="3037484" indent="-202500" algn="l" defTabSz="809995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5" kern="1200">
          <a:solidFill>
            <a:schemeClr val="tx1"/>
          </a:solidFill>
          <a:latin typeface="+mn-lt"/>
          <a:ea typeface="+mn-ea"/>
          <a:cs typeface="+mn-cs"/>
        </a:defRPr>
      </a:lvl8pPr>
      <a:lvl9pPr marL="3442482" indent="-202500" algn="l" defTabSz="809995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809995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1pPr>
      <a:lvl2pPr marL="404998" algn="l" defTabSz="809995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2pPr>
      <a:lvl3pPr marL="809995" algn="l" defTabSz="809995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3pPr>
      <a:lvl4pPr marL="1214994" algn="l" defTabSz="809995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4pPr>
      <a:lvl5pPr marL="1619992" algn="l" defTabSz="809995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5pPr>
      <a:lvl6pPr marL="2024989" algn="l" defTabSz="809995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6pPr>
      <a:lvl7pPr marL="2429987" algn="l" defTabSz="809995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7pPr>
      <a:lvl8pPr marL="2834986" algn="l" defTabSz="809995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8pPr>
      <a:lvl9pPr marL="3239984" algn="l" defTabSz="809995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481088"/>
            <a:ext cx="9314796" cy="1746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405430"/>
            <a:ext cx="9314796" cy="5733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8375082"/>
            <a:ext cx="2429947" cy="48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8375082"/>
            <a:ext cx="3644920" cy="48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8375082"/>
            <a:ext cx="2429947" cy="48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34351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  <p:sndAc>
      <p:stSnd>
        <p:snd r:embed="rId13" name="type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493115" y="1447442"/>
            <a:ext cx="517489" cy="62541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tr-TR" altLang="tr-TR" sz="2126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944980" y="1447442"/>
            <a:ext cx="388117" cy="62541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tr-TR" altLang="tr-TR" sz="2126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639362" y="2003829"/>
            <a:ext cx="498739" cy="62541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tr-TR" altLang="tr-TR" sz="2126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1076227" y="2003829"/>
            <a:ext cx="434990" cy="62541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tr-TR" altLang="tr-TR" sz="2126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149997" y="1907611"/>
            <a:ext cx="661861" cy="55638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tr-TR" altLang="tr-TR" sz="2126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899980" y="1305208"/>
            <a:ext cx="37499" cy="138678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tr-TR" altLang="tr-TR" sz="2126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523115" y="2346863"/>
            <a:ext cx="9716037" cy="41834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tr-TR" altLang="tr-TR" sz="2126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59347" y="813664"/>
            <a:ext cx="9204172" cy="1506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başlık stili için tıklatın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96845" y="2658524"/>
            <a:ext cx="9179799" cy="5421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metin stillerini düzenlemek için tıklatın</a:t>
            </a:r>
          </a:p>
          <a:p>
            <a:pPr lvl="1"/>
            <a:r>
              <a:rPr lang="tr-TR" altLang="tr-TR" smtClean="0"/>
              <a:t>İkinci düzey</a:t>
            </a:r>
          </a:p>
          <a:p>
            <a:pPr lvl="2"/>
            <a:r>
              <a:rPr lang="tr-TR" altLang="tr-TR" smtClean="0"/>
              <a:t>Üçüncü düzey</a:t>
            </a:r>
          </a:p>
          <a:p>
            <a:pPr lvl="3"/>
            <a:r>
              <a:rPr lang="tr-TR" altLang="tr-TR" smtClean="0"/>
              <a:t>Dördüncü düzey</a:t>
            </a:r>
          </a:p>
          <a:p>
            <a:pPr lvl="4"/>
            <a:r>
              <a:rPr lang="tr-TR" altLang="tr-TR" smtClean="0"/>
              <a:t>Beşinci düzey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976" y="8333246"/>
            <a:ext cx="2249951" cy="602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54"/>
            </a:lvl1pPr>
          </a:lstStyle>
          <a:p>
            <a:fld id="{80F793D1-D152-41F0-95D6-CF334A7DDFA6}" type="datetimeFigureOut">
              <a:rPr lang="tr-TR" smtClean="0"/>
              <a:pPr/>
              <a:t>06.12.2021</a:t>
            </a:fld>
            <a:endParaRPr lang="tr-TR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9913" y="8333246"/>
            <a:ext cx="3419925" cy="602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654"/>
            </a:lvl1pPr>
          </a:lstStyle>
          <a:p>
            <a:endParaRPr lang="tr-TR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9824" y="8333246"/>
            <a:ext cx="2249951" cy="602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54"/>
            </a:lvl1pPr>
          </a:lstStyle>
          <a:p>
            <a:fld id="{73A7072F-C830-4A1F-9E6E-E258DC9B15D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052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ransition spd="med">
    <p:cover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5197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97">
          <a:solidFill>
            <a:schemeClr val="tx2"/>
          </a:solidFill>
          <a:latin typeface="Tahom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97">
          <a:solidFill>
            <a:schemeClr val="tx2"/>
          </a:solidFill>
          <a:latin typeface="Tahom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97">
          <a:solidFill>
            <a:schemeClr val="tx2"/>
          </a:solidFill>
          <a:latin typeface="Tahom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97">
          <a:solidFill>
            <a:schemeClr val="tx2"/>
          </a:solidFill>
          <a:latin typeface="Tahoma" panose="020B0604030504040204" pitchFamily="34" charset="0"/>
        </a:defRPr>
      </a:lvl5pPr>
      <a:lvl6pPr marL="539999" algn="l" rtl="0" eaLnBrk="1" fontAlgn="base" hangingPunct="1">
        <a:spcBef>
          <a:spcPct val="0"/>
        </a:spcBef>
        <a:spcAft>
          <a:spcPct val="0"/>
        </a:spcAft>
        <a:defRPr sz="5197">
          <a:solidFill>
            <a:schemeClr val="tx2"/>
          </a:solidFill>
          <a:latin typeface="Tahoma" panose="020B0604030504040204" pitchFamily="34" charset="0"/>
        </a:defRPr>
      </a:lvl6pPr>
      <a:lvl7pPr marL="1079998" algn="l" rtl="0" eaLnBrk="1" fontAlgn="base" hangingPunct="1">
        <a:spcBef>
          <a:spcPct val="0"/>
        </a:spcBef>
        <a:spcAft>
          <a:spcPct val="0"/>
        </a:spcAft>
        <a:defRPr sz="5197">
          <a:solidFill>
            <a:schemeClr val="tx2"/>
          </a:solidFill>
          <a:latin typeface="Tahoma" panose="020B0604030504040204" pitchFamily="34" charset="0"/>
        </a:defRPr>
      </a:lvl7pPr>
      <a:lvl8pPr marL="1619997" algn="l" rtl="0" eaLnBrk="1" fontAlgn="base" hangingPunct="1">
        <a:spcBef>
          <a:spcPct val="0"/>
        </a:spcBef>
        <a:spcAft>
          <a:spcPct val="0"/>
        </a:spcAft>
        <a:defRPr sz="5197">
          <a:solidFill>
            <a:schemeClr val="tx2"/>
          </a:solidFill>
          <a:latin typeface="Tahoma" panose="020B0604030504040204" pitchFamily="34" charset="0"/>
        </a:defRPr>
      </a:lvl8pPr>
      <a:lvl9pPr marL="2159996" algn="l" rtl="0" eaLnBrk="1" fontAlgn="base" hangingPunct="1">
        <a:spcBef>
          <a:spcPct val="0"/>
        </a:spcBef>
        <a:spcAft>
          <a:spcPct val="0"/>
        </a:spcAft>
        <a:defRPr sz="5197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404999" indent="-4049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877498" indent="-337499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3307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362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362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 descr="C:\Users\BABA\Desktop\indir--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6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080" y="1737360"/>
            <a:ext cx="5587683" cy="3712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381000">
              <a:schemeClr val="accent1">
                <a:alpha val="90000"/>
              </a:schemeClr>
            </a:glow>
            <a:reflection blurRad="12700" stA="38000" endPos="28000" dist="5000" dir="5400000" sy="-100000" algn="bl" rotWithShape="0"/>
          </a:effectLst>
          <a:scene3d>
            <a:camera prst="orthographicFront">
              <a:rot lat="0" lon="11399999" rev="0"/>
            </a:camera>
            <a:lightRig rig="threePt" dir="t"/>
          </a:scene3d>
        </p:spPr>
      </p:pic>
      <p:sp>
        <p:nvSpPr>
          <p:cNvPr id="8" name="Unvan 1"/>
          <p:cNvSpPr txBox="1">
            <a:spLocks/>
          </p:cNvSpPr>
          <p:nvPr/>
        </p:nvSpPr>
        <p:spPr bwMode="auto">
          <a:xfrm>
            <a:off x="146304" y="2444389"/>
            <a:ext cx="5596128" cy="4329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98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189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189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189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189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404998" algn="l" rtl="0" eaLnBrk="1" fontAlgn="base" hangingPunct="1">
              <a:spcBef>
                <a:spcPct val="0"/>
              </a:spcBef>
              <a:spcAft>
                <a:spcPct val="0"/>
              </a:spcAft>
              <a:defRPr sz="3189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809995" algn="l" rtl="0" eaLnBrk="1" fontAlgn="base" hangingPunct="1">
              <a:spcBef>
                <a:spcPct val="0"/>
              </a:spcBef>
              <a:spcAft>
                <a:spcPct val="0"/>
              </a:spcAft>
              <a:defRPr sz="3189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1214994" algn="l" rtl="0" eaLnBrk="1" fontAlgn="base" hangingPunct="1">
              <a:spcBef>
                <a:spcPct val="0"/>
              </a:spcBef>
              <a:spcAft>
                <a:spcPct val="0"/>
              </a:spcAft>
              <a:defRPr sz="3189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1619992" algn="l" rtl="0" eaLnBrk="1" fontAlgn="base" hangingPunct="1">
              <a:spcBef>
                <a:spcPct val="0"/>
              </a:spcBef>
              <a:spcAft>
                <a:spcPct val="0"/>
              </a:spcAft>
              <a:defRPr sz="3189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tr-TR" sz="4252" b="1" i="1" dirty="0" smtClean="0">
                <a:solidFill>
                  <a:srgbClr val="5151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2-B DİKSİYON</a:t>
            </a:r>
            <a:br>
              <a:rPr lang="tr-TR" sz="4252" b="1" i="1" dirty="0" smtClean="0">
                <a:solidFill>
                  <a:srgbClr val="5151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4252" b="1" i="1" dirty="0" smtClean="0">
                <a:solidFill>
                  <a:srgbClr val="5151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UYGULAMASI</a:t>
            </a:r>
            <a:br>
              <a:rPr lang="tr-TR" sz="4252" b="1" i="1" dirty="0" smtClean="0">
                <a:solidFill>
                  <a:srgbClr val="5151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ETİ ALÜMİNYUM</a:t>
            </a:r>
          </a:p>
          <a:p>
            <a:pPr algn="ctr"/>
            <a:r>
              <a:rPr lang="tr-TR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EMİNE CENGİZ İLKOKULU </a:t>
            </a:r>
          </a:p>
          <a:p>
            <a:pPr algn="ctr"/>
            <a:r>
              <a:rPr lang="tr-TR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SEYDİŞEHİR</a:t>
            </a:r>
          </a:p>
          <a:p>
            <a:pPr algn="ctr"/>
            <a:r>
              <a:rPr lang="tr-TR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İbrahim CANKIYMAZ </a:t>
            </a:r>
            <a:br>
              <a:rPr lang="tr-TR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2021-2022</a:t>
            </a:r>
            <a:endParaRPr lang="tr-TR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639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04787" y="995698"/>
            <a:ext cx="10094976" cy="6081758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F sesi Tekerlemesi</a:t>
            </a:r>
          </a:p>
          <a:p>
            <a:pPr lvl="0"/>
            <a:r>
              <a:rPr lang="tr-T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Farfara </a:t>
            </a:r>
            <a:r>
              <a:rPr lang="tr-T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felfelek fırıl </a:t>
            </a:r>
            <a:r>
              <a:rPr lang="tr-TR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fırıl</a:t>
            </a:r>
            <a:r>
              <a:rPr lang="tr-T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fileli folluğu fötr fuarında </a:t>
            </a:r>
            <a:r>
              <a:rPr lang="tr-TR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füzenledi</a:t>
            </a:r>
            <a:r>
              <a:rPr lang="tr-T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 </a:t>
            </a:r>
            <a:endParaRPr lang="tr-TR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lvl="0"/>
            <a:r>
              <a:rPr lang="tr-T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Fingir </a:t>
            </a:r>
            <a:r>
              <a:rPr lang="tr-T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fingir fingirdeyen </a:t>
            </a:r>
            <a:r>
              <a:rPr lang="tr-TR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firketeli</a:t>
            </a:r>
            <a:r>
              <a:rPr lang="tr-T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fingirdek </a:t>
            </a:r>
            <a:r>
              <a:rPr lang="tr-TR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firuzan</a:t>
            </a:r>
            <a:r>
              <a:rPr lang="tr-T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, fiyakalı filozofun filikasındaki fistanları fitneledi. </a:t>
            </a:r>
            <a:endParaRPr lang="tr-TR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lvl="0"/>
            <a:r>
              <a:rPr lang="tr-T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Farfaracı </a:t>
            </a:r>
            <a:r>
              <a:rPr lang="tr-T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Fikriye ile favorili </a:t>
            </a:r>
            <a:r>
              <a:rPr lang="tr-TR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faso</a:t>
            </a:r>
            <a:r>
              <a:rPr lang="tr-T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fiso Fahri, Fatsalı Fatma’ </a:t>
            </a:r>
            <a:r>
              <a:rPr lang="tr-TR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yı</a:t>
            </a:r>
            <a:r>
              <a:rPr lang="tr-T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görünce, </a:t>
            </a:r>
            <a:r>
              <a:rPr lang="tr-TR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fesleğenci</a:t>
            </a:r>
            <a:r>
              <a:rPr lang="tr-T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feylesof Feyyaz’ ı birde fındıkçı Ferhunde’yi anımsayarak feveran ettiler.</a:t>
            </a:r>
            <a:endParaRPr lang="tr-TR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775017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49808" y="2299231"/>
            <a:ext cx="9692640" cy="3571218"/>
          </a:xfrm>
        </p:spPr>
        <p:txBody>
          <a:bodyPr>
            <a:normAutofit/>
          </a:bodyPr>
          <a:lstStyle/>
          <a:p>
            <a:r>
              <a:rPr lang="tr-TR" sz="3600" dirty="0" err="1" smtClean="0">
                <a:latin typeface="Arial Black" panose="020B0A04020102020204" pitchFamily="34" charset="0"/>
              </a:rPr>
              <a:t>va</a:t>
            </a:r>
            <a:r>
              <a:rPr lang="tr-TR" sz="3600" dirty="0" smtClean="0">
                <a:latin typeface="Arial Black" panose="020B0A04020102020204" pitchFamily="34" charset="0"/>
              </a:rPr>
              <a:t>-ve-</a:t>
            </a:r>
            <a:r>
              <a:rPr lang="tr-TR" sz="3600" dirty="0" err="1" smtClean="0">
                <a:latin typeface="Arial Black" panose="020B0A04020102020204" pitchFamily="34" charset="0"/>
              </a:rPr>
              <a:t>vı</a:t>
            </a:r>
            <a:r>
              <a:rPr lang="tr-TR" sz="3600" dirty="0" smtClean="0">
                <a:latin typeface="Arial Black" panose="020B0A04020102020204" pitchFamily="34" charset="0"/>
              </a:rPr>
              <a:t>-vi-</a:t>
            </a:r>
            <a:r>
              <a:rPr lang="tr-TR" sz="3600" dirty="0" err="1" smtClean="0">
                <a:latin typeface="Arial Black" panose="020B0A04020102020204" pitchFamily="34" charset="0"/>
              </a:rPr>
              <a:t>vo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vö-vu-vü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vav-vev-vıv-viv-vov-vöv-vuv-vüv</a:t>
            </a:r>
            <a:endParaRPr lang="tr-TR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tr-TR" sz="3600" dirty="0">
                <a:latin typeface="Arial Black" panose="020B0A04020102020204" pitchFamily="34" charset="0"/>
              </a:rPr>
              <a:t> </a:t>
            </a:r>
            <a:r>
              <a:rPr lang="tr-TR" sz="3600" dirty="0" err="1" smtClean="0">
                <a:latin typeface="Arial Black" panose="020B0A04020102020204" pitchFamily="34" charset="0"/>
              </a:rPr>
              <a:t>vava-veve-vıvı-vivi-vovov-vuvu-vüvü</a:t>
            </a:r>
            <a:endParaRPr lang="tr-TR" sz="3600" dirty="0" smtClean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Vafa-vefe-vıfı-vifi-vofo-vufu-vüfü</a:t>
            </a:r>
            <a:endParaRPr lang="tr-TR" sz="36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163527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48755" y="977410"/>
            <a:ext cx="10094976" cy="608175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400" b="1" dirty="0">
                <a:solidFill>
                  <a:srgbClr val="C00000"/>
                </a:solidFill>
                <a:latin typeface="Arial Narrow" panose="020B0606020202030204" pitchFamily="34" charset="0"/>
              </a:rPr>
              <a:t>V</a:t>
            </a:r>
            <a:r>
              <a:rPr lang="tr-TR" sz="4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sesi Tekerlemesi</a:t>
            </a:r>
          </a:p>
          <a:p>
            <a:pPr lvl="0"/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Varlıklı 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Veli, 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vırvırcı 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Vikontla, 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voyvoda vuruşunda </a:t>
            </a:r>
            <a:r>
              <a:rPr lang="tr-T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vücutlandılar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Vanlı valinin 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valizini, vazolarını </a:t>
            </a:r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vantuzları vahşi vatman, vapura koydu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Venedik’te vebadan vefat eden Vedat’ın veresesi vekâleti velveleye verdi.</a:t>
            </a:r>
            <a:endParaRPr lang="tr-T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498937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269572" y="1847088"/>
            <a:ext cx="8571554" cy="4692827"/>
          </a:xfrm>
        </p:spPr>
        <p:txBody>
          <a:bodyPr>
            <a:normAutofit fontScale="90000"/>
          </a:bodyPr>
          <a:lstStyle/>
          <a:p>
            <a:r>
              <a:rPr lang="tr-TR" sz="1018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tistik" panose="040F0704080607010103" pitchFamily="82" charset="0"/>
              </a:rPr>
              <a:t/>
            </a:r>
            <a:br>
              <a:rPr lang="tr-TR" sz="1018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tistik" panose="040F0704080607010103" pitchFamily="82" charset="0"/>
              </a:rPr>
            </a:br>
            <a: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DAMAK</a:t>
            </a:r>
            <a:b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ÜNSÜZLERİ</a:t>
            </a:r>
            <a:b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g-ğ-k-l-r-y</a:t>
            </a:r>
            <a:r>
              <a:rPr lang="tr-TR" sz="8000" b="1" dirty="0"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tr-TR" sz="8000" b="1" dirty="0"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67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ALIŞTIRMALARI</a:t>
            </a:r>
            <a:br>
              <a:rPr lang="tr-TR" sz="67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67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2021</a:t>
            </a:r>
            <a:endParaRPr lang="tr-TR" sz="7300" b="1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34693372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3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75948" y="2189503"/>
            <a:ext cx="9237316" cy="3662658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Arial Black" panose="020B0A04020102020204" pitchFamily="34" charset="0"/>
              </a:rPr>
              <a:t>ya-ye-</a:t>
            </a:r>
            <a:r>
              <a:rPr lang="tr-TR" sz="3600" dirty="0" err="1" smtClean="0">
                <a:latin typeface="Arial Black" panose="020B0A04020102020204" pitchFamily="34" charset="0"/>
              </a:rPr>
              <a:t>yı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yi</a:t>
            </a:r>
            <a:r>
              <a:rPr lang="tr-TR" sz="3600" dirty="0" smtClean="0">
                <a:latin typeface="Arial Black" panose="020B0A04020102020204" pitchFamily="34" charset="0"/>
              </a:rPr>
              <a:t>-yo-</a:t>
            </a:r>
            <a:r>
              <a:rPr lang="tr-TR" sz="3600" dirty="0" err="1" smtClean="0">
                <a:latin typeface="Arial Black" panose="020B0A04020102020204" pitchFamily="34" charset="0"/>
              </a:rPr>
              <a:t>yö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yu-yü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yay-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yey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yıy-yiy-yoy-yöy-yuy-yüy</a:t>
            </a:r>
            <a:endParaRPr lang="tr-TR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tr-TR" sz="3600" dirty="0">
                <a:latin typeface="Arial Black" panose="020B0A04020102020204" pitchFamily="34" charset="0"/>
              </a:rPr>
              <a:t> </a:t>
            </a:r>
            <a:r>
              <a:rPr lang="tr-TR" sz="3600" dirty="0" smtClean="0">
                <a:latin typeface="Arial Black" panose="020B0A04020102020204" pitchFamily="34" charset="0"/>
              </a:rPr>
              <a:t>yar-yer-yır-</a:t>
            </a:r>
            <a:r>
              <a:rPr lang="tr-TR" sz="3600" dirty="0" err="1" smtClean="0">
                <a:latin typeface="Arial Black" panose="020B0A04020102020204" pitchFamily="34" charset="0"/>
              </a:rPr>
              <a:t>yir</a:t>
            </a:r>
            <a:r>
              <a:rPr lang="tr-TR" sz="3600" dirty="0" smtClean="0">
                <a:latin typeface="Arial Black" panose="020B0A04020102020204" pitchFamily="34" charset="0"/>
              </a:rPr>
              <a:t>-yor-</a:t>
            </a:r>
            <a:r>
              <a:rPr lang="tr-TR" sz="3600" dirty="0" err="1" smtClean="0">
                <a:latin typeface="Arial Black" panose="020B0A04020102020204" pitchFamily="34" charset="0"/>
              </a:rPr>
              <a:t>yur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yür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yaba-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yebe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yıbı-yibi-yobo-yubu-yübü</a:t>
            </a:r>
            <a:endParaRPr lang="tr-TR" sz="3600" b="1" dirty="0">
              <a:solidFill>
                <a:srgbClr val="C00000"/>
              </a:solidFill>
              <a:latin typeface="Arial Narrow" panose="020B0606020202030204" pitchFamily="34" charset="0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32872885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6928" y="2220995"/>
            <a:ext cx="9775251" cy="408836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400" b="1" dirty="0">
                <a:solidFill>
                  <a:srgbClr val="C00000"/>
                </a:solidFill>
                <a:latin typeface="Arial Narrow" panose="020B0606020202030204" pitchFamily="34" charset="0"/>
              </a:rPr>
              <a:t>Y</a:t>
            </a:r>
            <a:r>
              <a:rPr lang="tr-TR" sz="4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sesi Tekerlemesi</a:t>
            </a:r>
          </a:p>
          <a:p>
            <a:pPr lvl="0"/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Yakası yağlı Yaşar, yağcının yanındaki yağdan 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yalnız, 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yaldızlı yaş yazısını çıkardı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Yitik yerleri yollarda yorgunluktan, uykusuzluktan yıkıla yıkıla 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yürüyerek, </a:t>
            </a:r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yangın yörelerinden sonra yakalayabildiler.</a:t>
            </a:r>
            <a:r>
              <a:rPr lang="tr-T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tr-T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endParaRPr lang="tr-TR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836475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75948" y="2189503"/>
            <a:ext cx="9237316" cy="3662658"/>
          </a:xfrm>
        </p:spPr>
        <p:txBody>
          <a:bodyPr>
            <a:normAutofit/>
          </a:bodyPr>
          <a:lstStyle/>
          <a:p>
            <a:r>
              <a:rPr lang="tr-TR" sz="3600" dirty="0" err="1" smtClean="0">
                <a:latin typeface="Arial Black" panose="020B0A04020102020204" pitchFamily="34" charset="0"/>
              </a:rPr>
              <a:t>ra</a:t>
            </a:r>
            <a:r>
              <a:rPr lang="tr-TR" sz="3600" dirty="0" smtClean="0">
                <a:latin typeface="Arial Black" panose="020B0A04020102020204" pitchFamily="34" charset="0"/>
              </a:rPr>
              <a:t>-re-</a:t>
            </a:r>
            <a:r>
              <a:rPr lang="tr-TR" sz="3600" dirty="0" err="1" smtClean="0">
                <a:latin typeface="Arial Black" panose="020B0A04020102020204" pitchFamily="34" charset="0"/>
              </a:rPr>
              <a:t>rı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ri-ro-rö-ru-rü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rar-rer-rır-rir-ror-rör-rur-rür</a:t>
            </a:r>
            <a:endParaRPr lang="tr-TR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latin typeface="Arial Black" panose="020B0A04020102020204" pitchFamily="34" charset="0"/>
              </a:rPr>
              <a:t>rara-rere-rırı-riri-roro-ruru-rürü</a:t>
            </a:r>
            <a:endParaRPr lang="tr-TR" sz="3600" dirty="0" smtClean="0">
              <a:latin typeface="Arial Black" panose="020B0A04020102020204" pitchFamily="34" charset="0"/>
            </a:endParaRPr>
          </a:p>
          <a:p>
            <a:r>
              <a:rPr lang="tr-TR" sz="3600" b="1" dirty="0" err="1">
                <a:solidFill>
                  <a:srgbClr val="C00000"/>
                </a:solidFill>
                <a:latin typeface="Arial Black" panose="020B0A04020102020204" pitchFamily="34" charset="0"/>
                <a:cs typeface="Miriam" panose="020B0502050101010101" pitchFamily="34" charset="-79"/>
              </a:rPr>
              <a:t>r</a:t>
            </a:r>
            <a:r>
              <a:rPr lang="tr-TR" sz="3600" b="1" dirty="0" err="1" smtClean="0">
                <a:solidFill>
                  <a:srgbClr val="C00000"/>
                </a:solidFill>
                <a:latin typeface="Arial Black" panose="020B0A04020102020204" pitchFamily="34" charset="0"/>
                <a:cs typeface="Miriam" panose="020B0502050101010101" pitchFamily="34" charset="-79"/>
              </a:rPr>
              <a:t>ayra-reyre-rıyrı-riyri-royro-röyrö-ruyru-rüyrü</a:t>
            </a:r>
            <a:endParaRPr lang="tr-TR" sz="3600" b="1" dirty="0">
              <a:solidFill>
                <a:srgbClr val="C00000"/>
              </a:solidFill>
              <a:latin typeface="Arial Narrow" panose="020B0606020202030204" pitchFamily="34" charset="0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29878566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6928" y="2220995"/>
            <a:ext cx="9619488" cy="4088366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R sesi Tekerlemesi</a:t>
            </a:r>
          </a:p>
          <a:p>
            <a:pPr lvl="0"/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Raşit’le 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Reşat reklamda rekabeti, refakatten rezalet 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mertebesine 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çıkardılar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Radyolu </a:t>
            </a:r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ressam Rıfkı, 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rint </a:t>
            </a:r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romancıyla röportajcı robottan 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rövanş </a:t>
            </a:r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aldı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Rıfkı’yla Rıza 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rıhtımda, rızklarını razı razı 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aradılar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Raziye ile Ruşen; arı, </a:t>
            </a:r>
            <a:r>
              <a:rPr lang="tr-TR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rakun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, orangutan </a:t>
            </a:r>
            <a:r>
              <a:rPr lang="tr-TR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resimlerini,renklendirme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sürelerinin ,rekorunu rekortmence </a:t>
            </a:r>
            <a:r>
              <a:rPr lang="tr-TR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revize ettiler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endParaRPr lang="tr-T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543505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3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05908" y="1838502"/>
            <a:ext cx="9314796" cy="5733291"/>
          </a:xfrm>
        </p:spPr>
        <p:txBody>
          <a:bodyPr/>
          <a:lstStyle/>
          <a:p>
            <a:pPr marL="0" lvl="0" indent="0">
              <a:buNone/>
            </a:pPr>
            <a:r>
              <a:rPr lang="tr-TR" dirty="0" smtClean="0">
                <a:latin typeface="Arial Black" panose="020B0A04020102020204" pitchFamily="34" charset="0"/>
              </a:rPr>
              <a:t>▪ </a:t>
            </a:r>
            <a:r>
              <a:rPr lang="tr-TR" sz="3600" dirty="0" smtClean="0">
                <a:latin typeface="Arial Black" panose="020B0A04020102020204" pitchFamily="34" charset="0"/>
              </a:rPr>
              <a:t>la-le-</a:t>
            </a:r>
            <a:r>
              <a:rPr lang="tr-TR" sz="3600" dirty="0" err="1" smtClean="0">
                <a:latin typeface="Arial Black" panose="020B0A04020102020204" pitchFamily="34" charset="0"/>
              </a:rPr>
              <a:t>lı</a:t>
            </a:r>
            <a:r>
              <a:rPr lang="tr-TR" sz="3600" dirty="0" smtClean="0">
                <a:latin typeface="Arial Black" panose="020B0A04020102020204" pitchFamily="34" charset="0"/>
              </a:rPr>
              <a:t>-li-</a:t>
            </a:r>
            <a:r>
              <a:rPr lang="tr-TR" sz="3600" dirty="0" err="1" smtClean="0">
                <a:latin typeface="Arial Black" panose="020B0A04020102020204" pitchFamily="34" charset="0"/>
              </a:rPr>
              <a:t>lo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lö-lu-lü</a:t>
            </a:r>
            <a:endParaRPr lang="tr-TR" sz="3600" dirty="0" smtClean="0">
              <a:latin typeface="Arial Black" panose="020B0A04020102020204" pitchFamily="34" charset="0"/>
            </a:endParaRPr>
          </a:p>
          <a:p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lak-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lek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lık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lik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-lok-lök-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luk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-lük</a:t>
            </a:r>
          </a:p>
          <a:p>
            <a:r>
              <a:rPr lang="tr-TR" sz="3600" dirty="0" smtClean="0">
                <a:latin typeface="Arial Black" panose="020B0A04020102020204" pitchFamily="34" charset="0"/>
              </a:rPr>
              <a:t> </a:t>
            </a:r>
            <a:r>
              <a:rPr lang="tr-TR" sz="3600" dirty="0" err="1" smtClean="0">
                <a:latin typeface="Arial Black" panose="020B0A04020102020204" pitchFamily="34" charset="0"/>
              </a:rPr>
              <a:t>kalap</a:t>
            </a:r>
            <a:r>
              <a:rPr lang="tr-TR" sz="3600" dirty="0" smtClean="0">
                <a:latin typeface="Arial Black" panose="020B0A04020102020204" pitchFamily="34" charset="0"/>
              </a:rPr>
              <a:t>-kelep-kılıp-</a:t>
            </a:r>
            <a:r>
              <a:rPr lang="tr-TR" sz="3600" dirty="0" err="1" smtClean="0">
                <a:latin typeface="Arial Black" panose="020B0A04020102020204" pitchFamily="34" charset="0"/>
              </a:rPr>
              <a:t>kilip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kolop-kulup-külüp</a:t>
            </a:r>
            <a:endParaRPr lang="tr-TR" sz="3600" dirty="0" smtClean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lakarya-lekerye-lıkıryı-likiryi-lokoryo-lukuryu-lüküryü</a:t>
            </a:r>
            <a:endParaRPr lang="tr-TR" sz="3600" b="1" dirty="0">
              <a:solidFill>
                <a:srgbClr val="C00000"/>
              </a:solidFill>
              <a:latin typeface="Arial Narrow" panose="020B0606020202030204" pitchFamily="34" charset="0"/>
              <a:cs typeface="Miriam" panose="020B0502050101010101" pitchFamily="34" charset="-79"/>
            </a:endParaRPr>
          </a:p>
          <a:p>
            <a:endParaRPr lang="tr-TR" sz="3600" b="1" dirty="0" smtClean="0">
              <a:latin typeface="Arial Narrow" panose="020B0606020202030204" pitchFamily="34" charset="0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90395653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3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3776" y="1160290"/>
            <a:ext cx="10040112" cy="653895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L-K sesi Tekerlemesi</a:t>
            </a:r>
          </a:p>
          <a:p>
            <a:pPr lvl="0"/>
            <a:r>
              <a:rPr lang="tr-TR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Lâvantacı</a:t>
            </a:r>
            <a:r>
              <a:rPr lang="tr-TR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, 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lekeli Leylâ, leblebici </a:t>
            </a:r>
            <a:r>
              <a:rPr lang="tr-TR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leylek </a:t>
            </a:r>
            <a:r>
              <a:rPr lang="tr-TR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Lemi’ye, </a:t>
            </a:r>
            <a:r>
              <a:rPr lang="tr-T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letafetli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leylâkları gösterdi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Karabüklü kabadayı, kafakağıdını Kalecikli Kazım'a kaptırdı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Keşmekeşli kekeme Kerim, </a:t>
            </a:r>
            <a:r>
              <a:rPr lang="tr-T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Kendirlili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keten helvacısına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, 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kemik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, kekik, 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kendir ve 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kenevir sattı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Lüpçüler, lütfen lüzumlu lüzumsuz lâkırdıları bırakın da lüferlerinizi yiyin, lülelerinizi tüttürün.</a:t>
            </a:r>
          </a:p>
          <a:p>
            <a:endParaRPr lang="tr-TR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509328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269572" y="1847088"/>
            <a:ext cx="8571554" cy="4692827"/>
          </a:xfrm>
        </p:spPr>
        <p:txBody>
          <a:bodyPr>
            <a:normAutofit fontScale="90000"/>
          </a:bodyPr>
          <a:lstStyle/>
          <a:p>
            <a:r>
              <a:rPr lang="tr-TR" sz="1018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tistik" panose="040F0704080607010103" pitchFamily="82" charset="0"/>
              </a:rPr>
              <a:t/>
            </a:r>
            <a:br>
              <a:rPr lang="tr-TR" sz="1018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tistik" panose="040F0704080607010103" pitchFamily="82" charset="0"/>
              </a:rPr>
            </a:br>
            <a: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DUDAK ÜNSÜZLERİ</a:t>
            </a:r>
            <a:b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b-p-m-f-v</a:t>
            </a:r>
            <a:r>
              <a:rPr lang="tr-TR" sz="8000" b="1" dirty="0"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tr-TR" sz="8000" b="1" dirty="0"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67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ALIŞTIRMALARI</a:t>
            </a:r>
            <a:br>
              <a:rPr lang="tr-TR" sz="67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67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2021</a:t>
            </a:r>
            <a:endParaRPr lang="tr-TR" sz="7300" b="1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07232928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49808" y="2299231"/>
            <a:ext cx="9692640" cy="3571218"/>
          </a:xfrm>
        </p:spPr>
        <p:txBody>
          <a:bodyPr>
            <a:normAutofit/>
          </a:bodyPr>
          <a:lstStyle/>
          <a:p>
            <a:r>
              <a:rPr lang="tr-TR" sz="3600" dirty="0" err="1" smtClean="0">
                <a:latin typeface="Arial Black" panose="020B0A04020102020204" pitchFamily="34" charset="0"/>
              </a:rPr>
              <a:t>hağ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heğ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hığ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hiğ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hoğ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höğ</a:t>
            </a:r>
            <a:r>
              <a:rPr lang="tr-TR" sz="3600" dirty="0" smtClean="0">
                <a:latin typeface="Arial Black" panose="020B0A04020102020204" pitchFamily="34" charset="0"/>
              </a:rPr>
              <a:t>-huğ-</a:t>
            </a:r>
            <a:r>
              <a:rPr lang="tr-TR" sz="3600" dirty="0" err="1" smtClean="0">
                <a:latin typeface="Arial Black" panose="020B0A04020102020204" pitchFamily="34" charset="0"/>
              </a:rPr>
              <a:t>hüğ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gah-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geh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gıh-gih-goh-göh-guh-güh</a:t>
            </a:r>
            <a:endParaRPr lang="tr-TR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tr-TR" sz="3600" dirty="0">
                <a:latin typeface="Arial Black" panose="020B0A04020102020204" pitchFamily="34" charset="0"/>
              </a:rPr>
              <a:t> </a:t>
            </a:r>
            <a:r>
              <a:rPr lang="tr-TR" sz="3600" dirty="0" err="1" smtClean="0">
                <a:latin typeface="Arial Black" panose="020B0A04020102020204" pitchFamily="34" charset="0"/>
              </a:rPr>
              <a:t>ağha-eğhe-ığhı-iğhi-oğho-uğhu-üğhü</a:t>
            </a:r>
            <a:endParaRPr lang="tr-TR" sz="3600" dirty="0" smtClean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gağa-geğe-gığı-giği-goğo-guğu-güğü</a:t>
            </a:r>
            <a:endParaRPr lang="tr-TR" sz="36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069746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3776" y="1160290"/>
            <a:ext cx="9857232" cy="573329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H-Ğ-G sesi Tekerlemesi</a:t>
            </a:r>
          </a:p>
          <a:p>
            <a:pPr lvl="0"/>
            <a:r>
              <a:rPr lang="tr-T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Heceye hevesli heykeltıraş, heybetli heybesini hemşiresi Hendekli Esma’ya hediye etti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  <a:endParaRPr lang="tr-TR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lvl="0"/>
            <a:r>
              <a:rPr lang="tr-T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Halam halhallarla halkaları, halatları hallaçlara verdi</a:t>
            </a:r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Geçen Gece Gemerek’ten Gediz’e Gelen Gebzeli Gezginci Gizemcilerden , General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Gazanfer </a:t>
            </a:r>
            <a:r>
              <a:rPr lang="tr-T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, Gitarist Gençlere Gerçek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Dışılıkla Gerçek </a:t>
            </a:r>
            <a:r>
              <a:rPr lang="tr-T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işkiler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tr-T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Arasinda</a:t>
            </a:r>
            <a:r>
              <a:rPr lang="tr-T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Ne Gibi Bir Gerçeklik Olduğunu Sordu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Yağ yağmur yağ, dağa bağa yağ, bağda üzümler ağza ağır ağır alınır.</a:t>
            </a:r>
            <a:endParaRPr lang="tr-T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endParaRPr lang="tr-TR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298289"/>
      </p:ext>
    </p:extLst>
  </p:cSld>
  <p:clrMapOvr>
    <a:masterClrMapping/>
  </p:clrMapOvr>
  <p:transition spd="slow">
    <p:fade/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269572" y="1609344"/>
            <a:ext cx="8571554" cy="4930571"/>
          </a:xfrm>
        </p:spPr>
        <p:txBody>
          <a:bodyPr>
            <a:normAutofit fontScale="90000"/>
          </a:bodyPr>
          <a:lstStyle/>
          <a:p>
            <a:r>
              <a:rPr lang="tr-TR" sz="1018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tistik" panose="040F0704080607010103" pitchFamily="82" charset="0"/>
              </a:rPr>
              <a:t/>
            </a:r>
            <a:br>
              <a:rPr lang="tr-TR" sz="1018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tistik" panose="040F0704080607010103" pitchFamily="82" charset="0"/>
              </a:rPr>
            </a:br>
            <a: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DİŞ</a:t>
            </a:r>
            <a:b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ÜNSÜZLERİ</a:t>
            </a:r>
            <a:b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8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c-ç-d-j-n-s-ş-t-z</a:t>
            </a:r>
            <a:r>
              <a:rPr lang="tr-TR" sz="8000" b="1" dirty="0"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tr-TR" sz="8000" b="1" dirty="0"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67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ALIŞTIRMALARI</a:t>
            </a:r>
            <a:br>
              <a:rPr lang="tr-TR" sz="67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tr-TR" sz="67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2021</a:t>
            </a:r>
            <a:endParaRPr lang="tr-TR" sz="7300" b="1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00539716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3776" y="1160290"/>
            <a:ext cx="9966960" cy="573329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C-Ç-D sesi Tekerlemesi</a:t>
            </a:r>
          </a:p>
          <a:p>
            <a:pPr lvl="0"/>
            <a:r>
              <a:rPr lang="tr-T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Camadanlı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tr-TR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cahil </a:t>
            </a:r>
            <a:r>
              <a:rPr lang="tr-TR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Cabi, </a:t>
            </a:r>
            <a:r>
              <a:rPr lang="tr-T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Canib’in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cacığına cascavlak cadaloz bir canavar gibi saldırdı.</a:t>
            </a:r>
            <a:endParaRPr lang="tr-TR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lvl="0"/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Çankırılı çarıkçı Çakır, çardakta çalgı çalınırken çapulcularla çan </a:t>
            </a:r>
            <a:r>
              <a:rPr lang="tr-TR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çan</a:t>
            </a:r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etti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lvl="0"/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Dadaylı davulcu davuluna dayanan </a:t>
            </a:r>
            <a:r>
              <a:rPr lang="tr-T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davut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dayıyı darbukayla </a:t>
            </a:r>
            <a:r>
              <a:rPr lang="tr-T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darb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etti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1003055"/>
      </p:ext>
    </p:extLst>
  </p:cSld>
  <p:clrMapOvr>
    <a:masterClrMapping/>
  </p:clrMapOvr>
  <p:transition spd="slow">
    <p:fade/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3776" y="1160290"/>
            <a:ext cx="10058400" cy="573329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J-N-S sesi Tekerlemesi</a:t>
            </a:r>
          </a:p>
          <a:p>
            <a:pPr lvl="0"/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Jimnastikçi Japon </a:t>
            </a:r>
            <a:r>
              <a:rPr lang="tr-T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jeolôg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jübiledeki jüriye </a:t>
            </a:r>
            <a:r>
              <a:rPr lang="tr-T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jürnâl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satıp, jiletini jurnaliyle jüriye verdi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/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Namlı </a:t>
            </a:r>
            <a:r>
              <a:rPr lang="tr-TR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Nallıhanlı</a:t>
            </a:r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Nesrin’in nalınlarını nazikâne nergis </a:t>
            </a:r>
            <a:r>
              <a:rPr lang="tr-TR" sz="36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satan </a:t>
            </a:r>
            <a:r>
              <a:rPr lang="tr-TR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nöbet şekeri </a:t>
            </a:r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alan Nezaket’e vermesine ne dersin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lvl="0"/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Salepçi saf Sadık, sahtekâr sabuncu Salih’e salyalar saçarak sağlam saplı sopayla saldırdı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endParaRPr lang="tr-TR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377224"/>
      </p:ext>
    </p:extLst>
  </p:cSld>
  <p:clrMapOvr>
    <a:masterClrMapping/>
  </p:clrMapOvr>
  <p:transition spd="slow">
    <p:fade/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620C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3776" y="1160290"/>
            <a:ext cx="9985248" cy="573329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Ş-T-Z sesi Tekerlemesi</a:t>
            </a:r>
          </a:p>
          <a:p>
            <a:pPr lvl="0"/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Şemsiyeli Şerbetçi Şefik, şehirli şekercinin şebboylarını şezlongunun şeritlerine astı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/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Taçlı taze tahtında tahtadan tavandaki tahtaları takır takır takırdatan Talip'i taklit etti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/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Zihni, zihnini Zeki’nin zikzak çizen zevzek züğürt sözleriyle uzun uzun zorladı.</a:t>
            </a:r>
            <a:endParaRPr lang="tr-TR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821688"/>
      </p:ext>
    </p:extLst>
  </p:cSld>
  <p:clrMapOvr>
    <a:masterClrMapping/>
  </p:clrMapOvr>
  <p:transition spd="slow">
    <p:fade/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72909" y="1753644"/>
            <a:ext cx="9314795" cy="6350696"/>
          </a:xfrm>
        </p:spPr>
        <p:txBody>
          <a:bodyPr>
            <a:noAutofit/>
          </a:bodyPr>
          <a:lstStyle/>
          <a:p>
            <a:pPr algn="ctr"/>
            <a:r>
              <a:rPr lang="tr-TR" sz="8504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/>
            </a:r>
            <a:br>
              <a:rPr lang="tr-TR" sz="8504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</a:br>
            <a:r>
              <a:rPr lang="tr-TR" sz="8504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/>
            </a:r>
            <a:br>
              <a:rPr lang="tr-TR" sz="8504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</a:br>
            <a:r>
              <a:rPr lang="tr-TR" sz="8504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/>
            </a:r>
            <a:br>
              <a:rPr lang="tr-TR" sz="8504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</a:br>
            <a:r>
              <a:rPr lang="tr-TR" sz="8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BİTTİ..</a:t>
            </a:r>
            <a:r>
              <a:rPr lang="tr-TR" sz="8504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/>
            </a:r>
            <a:br>
              <a:rPr lang="tr-TR" sz="8504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</a:br>
            <a: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OKUMA VE KONUŞMA HIZLARINDA </a:t>
            </a:r>
            <a:b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BARİZ ARTIŞ OLACAK.</a:t>
            </a:r>
            <a:b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ÖZEL ÇABA İLE </a:t>
            </a:r>
            <a:b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TAKILMADAN OKUMALARI </a:t>
            </a:r>
            <a:b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GEREKİR, ÇOK TEKRAR, </a:t>
            </a:r>
            <a:b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BOL TEKRAR.</a:t>
            </a:r>
            <a:b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40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2022</a:t>
            </a:r>
            <a: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tr-T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tr-TR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tr-TR" sz="4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463898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05908" y="1838502"/>
            <a:ext cx="9314796" cy="5733291"/>
          </a:xfrm>
        </p:spPr>
        <p:txBody>
          <a:bodyPr/>
          <a:lstStyle/>
          <a:p>
            <a:pPr marL="0" lvl="0" indent="0">
              <a:buNone/>
            </a:pPr>
            <a:r>
              <a:rPr lang="tr-TR" dirty="0" smtClean="0">
                <a:latin typeface="Arial Black" panose="020B0A04020102020204" pitchFamily="34" charset="0"/>
              </a:rPr>
              <a:t>▪ </a:t>
            </a:r>
            <a:r>
              <a:rPr lang="tr-TR" sz="3600" dirty="0" err="1" smtClean="0">
                <a:latin typeface="Arial Black" panose="020B0A04020102020204" pitchFamily="34" charset="0"/>
              </a:rPr>
              <a:t>ba</a:t>
            </a:r>
            <a:r>
              <a:rPr lang="tr-TR" sz="3600" dirty="0" smtClean="0">
                <a:latin typeface="Arial Black" panose="020B0A04020102020204" pitchFamily="34" charset="0"/>
              </a:rPr>
              <a:t>-be-</a:t>
            </a:r>
            <a:r>
              <a:rPr lang="tr-TR" sz="3600" dirty="0" err="1" smtClean="0">
                <a:latin typeface="Arial Black" panose="020B0A04020102020204" pitchFamily="34" charset="0"/>
              </a:rPr>
              <a:t>bı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bi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bo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bö</a:t>
            </a:r>
            <a:r>
              <a:rPr lang="tr-TR" sz="3600" dirty="0" smtClean="0">
                <a:latin typeface="Arial Black" panose="020B0A04020102020204" pitchFamily="34" charset="0"/>
              </a:rPr>
              <a:t>-bu-</a:t>
            </a:r>
            <a:r>
              <a:rPr lang="tr-TR" sz="3600" dirty="0" err="1" smtClean="0">
                <a:latin typeface="Arial Black" panose="020B0A04020102020204" pitchFamily="34" charset="0"/>
              </a:rPr>
              <a:t>bü</a:t>
            </a:r>
            <a:endParaRPr lang="tr-TR" sz="3600" dirty="0" smtClean="0">
              <a:latin typeface="Arial Black" panose="020B0A04020102020204" pitchFamily="34" charset="0"/>
            </a:endParaRPr>
          </a:p>
          <a:p>
            <a:r>
              <a:rPr lang="tr-TR" sz="3600" dirty="0" err="1">
                <a:solidFill>
                  <a:srgbClr val="C00000"/>
                </a:solidFill>
                <a:latin typeface="Arial Black" panose="020B0A04020102020204" pitchFamily="34" charset="0"/>
              </a:rPr>
              <a:t>b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ab-beb-bıb-bib-bob-böb-bub-büb</a:t>
            </a:r>
            <a:endParaRPr lang="tr-TR" sz="36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tr-TR" sz="3600" dirty="0" smtClean="0">
                <a:latin typeface="Arial Black" panose="020B0A04020102020204" pitchFamily="34" charset="0"/>
              </a:rPr>
              <a:t> bap-</a:t>
            </a:r>
            <a:r>
              <a:rPr lang="tr-TR" sz="3600" dirty="0" err="1" smtClean="0">
                <a:latin typeface="Arial Black" panose="020B0A04020102020204" pitchFamily="34" charset="0"/>
              </a:rPr>
              <a:t>bep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bıp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bip</a:t>
            </a:r>
            <a:r>
              <a:rPr lang="tr-TR" sz="3600" dirty="0" smtClean="0">
                <a:latin typeface="Arial Black" panose="020B0A04020102020204" pitchFamily="34" charset="0"/>
              </a:rPr>
              <a:t>-bop-</a:t>
            </a:r>
            <a:r>
              <a:rPr lang="tr-TR" sz="3600" dirty="0" err="1" smtClean="0">
                <a:latin typeface="Arial Black" panose="020B0A04020102020204" pitchFamily="34" charset="0"/>
              </a:rPr>
              <a:t>bup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büp</a:t>
            </a:r>
            <a:endParaRPr lang="tr-TR" sz="3600" dirty="0" smtClean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bapa-bepe-bıpı-bipi-bopo-bupu-büpü</a:t>
            </a:r>
            <a:endParaRPr lang="tr-TR" sz="3600" b="1" dirty="0">
              <a:solidFill>
                <a:srgbClr val="C00000"/>
              </a:solidFill>
              <a:latin typeface="Arial Narrow" panose="020B0606020202030204" pitchFamily="34" charset="0"/>
              <a:cs typeface="Miriam" panose="020B0502050101010101" pitchFamily="34" charset="-79"/>
            </a:endParaRPr>
          </a:p>
          <a:p>
            <a:endParaRPr lang="tr-TR" sz="3600" b="1" dirty="0" smtClean="0">
              <a:latin typeface="Arial Narrow" panose="020B0606020202030204" pitchFamily="34" charset="0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52653772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  <a:alpha val="8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3776" y="1160290"/>
            <a:ext cx="9602414" cy="573329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B sesi Tekerlemesi</a:t>
            </a:r>
          </a:p>
          <a:p>
            <a:pPr lvl="0"/>
            <a:r>
              <a:rPr lang="tr-TR" sz="4000" b="1" dirty="0" smtClean="0">
                <a:latin typeface="Arial Narrow" panose="020B0606020202030204" pitchFamily="34" charset="0"/>
              </a:rPr>
              <a:t>Bilgili bir bildik, bilgisiz bir bildikten, bin kere daha iyidir. Bilmeyenler bilmediklerini bilseler bilirlerdi.</a:t>
            </a:r>
            <a:endParaRPr lang="tr-TR" sz="4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43109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28476" y="1439694"/>
            <a:ext cx="9705022" cy="6193189"/>
          </a:xfrm>
        </p:spPr>
        <p:txBody>
          <a:bodyPr>
            <a:normAutofit/>
          </a:bodyPr>
          <a:lstStyle/>
          <a:p>
            <a:r>
              <a:rPr lang="tr-TR" sz="3600" dirty="0" err="1" smtClean="0">
                <a:latin typeface="Arial Black" panose="020B0A04020102020204" pitchFamily="34" charset="0"/>
              </a:rPr>
              <a:t>pa</a:t>
            </a:r>
            <a:r>
              <a:rPr lang="tr-TR" sz="3600" dirty="0" smtClean="0">
                <a:latin typeface="Arial Black" panose="020B0A04020102020204" pitchFamily="34" charset="0"/>
              </a:rPr>
              <a:t>-pe-</a:t>
            </a:r>
            <a:r>
              <a:rPr lang="tr-TR" sz="3600" dirty="0" err="1" smtClean="0">
                <a:latin typeface="Arial Black" panose="020B0A04020102020204" pitchFamily="34" charset="0"/>
              </a:rPr>
              <a:t>pı</a:t>
            </a:r>
            <a:r>
              <a:rPr lang="tr-TR" sz="3600" dirty="0" smtClean="0">
                <a:latin typeface="Arial Black" panose="020B0A04020102020204" pitchFamily="34" charset="0"/>
              </a:rPr>
              <a:t>-pi-</a:t>
            </a:r>
            <a:r>
              <a:rPr lang="tr-TR" sz="3600" dirty="0" err="1" smtClean="0">
                <a:latin typeface="Arial Black" panose="020B0A04020102020204" pitchFamily="34" charset="0"/>
              </a:rPr>
              <a:t>po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pö-pu-pü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pap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pep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pıp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pip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-pop-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pöp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pup-püp</a:t>
            </a:r>
            <a:endParaRPr lang="tr-TR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tr-TR" sz="3600" dirty="0">
                <a:latin typeface="Arial Black" panose="020B0A04020102020204" pitchFamily="34" charset="0"/>
              </a:rPr>
              <a:t> bap-</a:t>
            </a:r>
            <a:r>
              <a:rPr lang="tr-TR" sz="3600" dirty="0" err="1">
                <a:latin typeface="Arial Black" panose="020B0A04020102020204" pitchFamily="34" charset="0"/>
              </a:rPr>
              <a:t>bep</a:t>
            </a:r>
            <a:r>
              <a:rPr lang="tr-TR" sz="3600" dirty="0">
                <a:latin typeface="Arial Black" panose="020B0A04020102020204" pitchFamily="34" charset="0"/>
              </a:rPr>
              <a:t>-</a:t>
            </a:r>
            <a:r>
              <a:rPr lang="tr-TR" sz="3600" dirty="0" err="1">
                <a:latin typeface="Arial Black" panose="020B0A04020102020204" pitchFamily="34" charset="0"/>
              </a:rPr>
              <a:t>bıp</a:t>
            </a:r>
            <a:r>
              <a:rPr lang="tr-TR" sz="3600" dirty="0">
                <a:latin typeface="Arial Black" panose="020B0A04020102020204" pitchFamily="34" charset="0"/>
              </a:rPr>
              <a:t>-</a:t>
            </a:r>
            <a:r>
              <a:rPr lang="tr-TR" sz="3600" dirty="0" err="1">
                <a:latin typeface="Arial Black" panose="020B0A04020102020204" pitchFamily="34" charset="0"/>
              </a:rPr>
              <a:t>bip</a:t>
            </a:r>
            <a:r>
              <a:rPr lang="tr-TR" sz="3600" dirty="0">
                <a:latin typeface="Arial Black" panose="020B0A04020102020204" pitchFamily="34" charset="0"/>
              </a:rPr>
              <a:t>-bop-</a:t>
            </a:r>
            <a:r>
              <a:rPr lang="tr-TR" sz="3600" dirty="0" err="1">
                <a:latin typeface="Arial Black" panose="020B0A04020102020204" pitchFamily="34" charset="0"/>
              </a:rPr>
              <a:t>bup</a:t>
            </a:r>
            <a:r>
              <a:rPr lang="tr-TR" sz="3600" dirty="0">
                <a:latin typeface="Arial Black" panose="020B0A04020102020204" pitchFamily="34" charset="0"/>
              </a:rPr>
              <a:t>-</a:t>
            </a:r>
            <a:r>
              <a:rPr lang="tr-TR" sz="3600" dirty="0" err="1">
                <a:latin typeface="Arial Black" panose="020B0A04020102020204" pitchFamily="34" charset="0"/>
              </a:rPr>
              <a:t>büp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paba-pebe-pıbı-pibi-pobo-pubu-pübü</a:t>
            </a:r>
            <a:endParaRPr lang="tr-TR" sz="3600" b="1" dirty="0">
              <a:solidFill>
                <a:srgbClr val="C00000"/>
              </a:solidFill>
              <a:latin typeface="Arial Narrow" panose="020B0606020202030204" pitchFamily="34" charset="0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0451950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6928" y="2220994"/>
            <a:ext cx="9602414" cy="573329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P sesi Tekerlemesi</a:t>
            </a:r>
          </a:p>
          <a:p>
            <a:pPr lvl="0"/>
            <a:r>
              <a:rPr lang="tr-TR" sz="4000" b="1" dirty="0" smtClean="0">
                <a:latin typeface="Arial Narrow" panose="020B0606020202030204" pitchFamily="34" charset="0"/>
              </a:rPr>
              <a:t>Pireli peynirle </a:t>
            </a:r>
            <a:r>
              <a:rPr lang="tr-TR" sz="4000" b="1" dirty="0" err="1" smtClean="0">
                <a:latin typeface="Arial Narrow" panose="020B0606020202030204" pitchFamily="34" charset="0"/>
              </a:rPr>
              <a:t>perhizli</a:t>
            </a:r>
            <a:r>
              <a:rPr lang="tr-TR" sz="4000" b="1" dirty="0" smtClean="0">
                <a:latin typeface="Arial Narrow" panose="020B0606020202030204" pitchFamily="34" charset="0"/>
              </a:rPr>
              <a:t> pireler tepelerse, pireli peynirle de pır </a:t>
            </a:r>
            <a:r>
              <a:rPr lang="tr-TR" sz="4000" b="1" dirty="0" err="1" smtClean="0">
                <a:latin typeface="Arial Narrow" panose="020B0606020202030204" pitchFamily="34" charset="0"/>
              </a:rPr>
              <a:t>pır</a:t>
            </a:r>
            <a:r>
              <a:rPr lang="tr-TR" sz="4000" b="1" dirty="0" smtClean="0">
                <a:latin typeface="Arial Narrow" panose="020B0606020202030204" pitchFamily="34" charset="0"/>
              </a:rPr>
              <a:t> pervaz ederler.</a:t>
            </a:r>
            <a:endParaRPr lang="tr-TR" sz="4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347231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28476" y="1439694"/>
            <a:ext cx="9705022" cy="6193189"/>
          </a:xfrm>
        </p:spPr>
        <p:txBody>
          <a:bodyPr>
            <a:normAutofit/>
          </a:bodyPr>
          <a:lstStyle/>
          <a:p>
            <a:r>
              <a:rPr lang="tr-TR" sz="3600" dirty="0" err="1" smtClean="0">
                <a:latin typeface="Arial Black" panose="020B0A04020102020204" pitchFamily="34" charset="0"/>
              </a:rPr>
              <a:t>ma</a:t>
            </a:r>
            <a:r>
              <a:rPr lang="tr-TR" sz="3600" dirty="0" smtClean="0">
                <a:latin typeface="Arial Black" panose="020B0A04020102020204" pitchFamily="34" charset="0"/>
              </a:rPr>
              <a:t>-me-mı-mi-</a:t>
            </a:r>
            <a:r>
              <a:rPr lang="tr-TR" sz="3600" dirty="0" err="1" smtClean="0">
                <a:latin typeface="Arial Black" panose="020B0A04020102020204" pitchFamily="34" charset="0"/>
              </a:rPr>
              <a:t>mo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mö</a:t>
            </a:r>
            <a:r>
              <a:rPr lang="tr-TR" sz="3600" dirty="0" smtClean="0">
                <a:latin typeface="Arial Black" panose="020B0A04020102020204" pitchFamily="34" charset="0"/>
              </a:rPr>
              <a:t>-mu-mü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mam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mem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mım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-mim-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mom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möm</a:t>
            </a:r>
            <a:r>
              <a:rPr lang="tr-TR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-mum-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müm</a:t>
            </a:r>
            <a:endParaRPr lang="tr-TR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tr-TR" sz="3600" dirty="0">
                <a:latin typeface="Arial Black" panose="020B0A04020102020204" pitchFamily="34" charset="0"/>
              </a:rPr>
              <a:t> </a:t>
            </a:r>
            <a:r>
              <a:rPr lang="tr-TR" sz="3600" dirty="0" smtClean="0">
                <a:latin typeface="Arial Black" panose="020B0A04020102020204" pitchFamily="34" charset="0"/>
              </a:rPr>
              <a:t>mama-meme-</a:t>
            </a:r>
            <a:r>
              <a:rPr lang="tr-TR" sz="3600" dirty="0" err="1" smtClean="0">
                <a:latin typeface="Arial Black" panose="020B0A04020102020204" pitchFamily="34" charset="0"/>
              </a:rPr>
              <a:t>mımı</a:t>
            </a:r>
            <a:r>
              <a:rPr lang="tr-TR" sz="3600" dirty="0" smtClean="0">
                <a:latin typeface="Arial Black" panose="020B0A04020102020204" pitchFamily="34" charset="0"/>
              </a:rPr>
              <a:t>-mimi-</a:t>
            </a:r>
            <a:r>
              <a:rPr lang="tr-TR" sz="3600" dirty="0" err="1" smtClean="0">
                <a:latin typeface="Arial Black" panose="020B0A04020102020204" pitchFamily="34" charset="0"/>
              </a:rPr>
              <a:t>momo</a:t>
            </a:r>
            <a:r>
              <a:rPr lang="tr-TR" sz="3600" dirty="0" smtClean="0">
                <a:latin typeface="Arial Black" panose="020B0A04020102020204" pitchFamily="34" charset="0"/>
              </a:rPr>
              <a:t>-mumu-</a:t>
            </a:r>
            <a:r>
              <a:rPr lang="tr-TR" sz="3600" dirty="0" err="1" smtClean="0">
                <a:latin typeface="Arial Black" panose="020B0A04020102020204" pitchFamily="34" charset="0"/>
              </a:rPr>
              <a:t>mümü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maba-mebe-mıbı-mibi-mobo-mubu-mübü</a:t>
            </a:r>
            <a:endParaRPr lang="tr-TR" sz="3600" b="1" dirty="0">
              <a:solidFill>
                <a:srgbClr val="C00000"/>
              </a:solidFill>
              <a:latin typeface="Arial Narrow" panose="020B0606020202030204" pitchFamily="34" charset="0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68052081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6928" y="2220994"/>
            <a:ext cx="9602414" cy="573329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sz="4000" b="1" dirty="0">
                <a:latin typeface="Arial Narrow" panose="020B0606020202030204" pitchFamily="34" charset="0"/>
              </a:rPr>
              <a:t> </a:t>
            </a:r>
            <a:r>
              <a:rPr lang="tr-TR" sz="4000" b="1" dirty="0" smtClean="0">
                <a:latin typeface="Arial Narrow" panose="020B0606020202030204" pitchFamily="34" charset="0"/>
              </a:rPr>
              <a:t>          </a:t>
            </a:r>
            <a:r>
              <a:rPr lang="tr-TR" sz="4000" b="1" dirty="0">
                <a:solidFill>
                  <a:srgbClr val="C00000"/>
                </a:solidFill>
                <a:latin typeface="Arial Narrow" panose="020B0606020202030204" pitchFamily="34" charset="0"/>
              </a:rPr>
              <a:t>M</a:t>
            </a:r>
            <a:r>
              <a:rPr lang="tr-TR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sesi Tekerlemesi</a:t>
            </a:r>
          </a:p>
          <a:p>
            <a:pPr lvl="0"/>
            <a:r>
              <a:rPr lang="tr-TR" sz="4000" b="1" dirty="0" smtClean="0">
                <a:latin typeface="Arial Narrow" panose="020B0606020202030204" pitchFamily="34" charset="0"/>
              </a:rPr>
              <a:t>Marmaris’ten Marmara’ya maviş maviş menevişli mermerlerle </a:t>
            </a:r>
            <a:r>
              <a:rPr lang="tr-TR" sz="4000" b="1" dirty="0" err="1" smtClean="0">
                <a:latin typeface="Arial Narrow" panose="020B0606020202030204" pitchFamily="34" charset="0"/>
              </a:rPr>
              <a:t>mermerciler,mamacılar</a:t>
            </a:r>
            <a:r>
              <a:rPr lang="tr-TR" sz="4000" b="1" dirty="0" smtClean="0">
                <a:latin typeface="Arial Narrow" panose="020B0606020202030204" pitchFamily="34" charset="0"/>
              </a:rPr>
              <a:t> ve marmelatçılar mırın kırın, mışıl mışıl gittiler.</a:t>
            </a:r>
            <a:endParaRPr lang="tr-TR" sz="4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5263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28476" y="1439694"/>
            <a:ext cx="9705022" cy="6193189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Arial Black" panose="020B0A04020102020204" pitchFamily="34" charset="0"/>
              </a:rPr>
              <a:t>fa-fe-</a:t>
            </a:r>
            <a:r>
              <a:rPr lang="tr-TR" sz="3600" dirty="0" err="1" smtClean="0">
                <a:latin typeface="Arial Black" panose="020B0A04020102020204" pitchFamily="34" charset="0"/>
              </a:rPr>
              <a:t>fı</a:t>
            </a:r>
            <a:r>
              <a:rPr lang="tr-TR" sz="3600" dirty="0" smtClean="0">
                <a:latin typeface="Arial Black" panose="020B0A04020102020204" pitchFamily="34" charset="0"/>
              </a:rPr>
              <a:t>-fi-</a:t>
            </a:r>
            <a:r>
              <a:rPr lang="tr-TR" sz="3600" dirty="0" err="1" smtClean="0">
                <a:latin typeface="Arial Black" panose="020B0A04020102020204" pitchFamily="34" charset="0"/>
              </a:rPr>
              <a:t>fo</a:t>
            </a:r>
            <a:r>
              <a:rPr lang="tr-TR" sz="3600" dirty="0" smtClean="0">
                <a:latin typeface="Arial Black" panose="020B0A04020102020204" pitchFamily="34" charset="0"/>
              </a:rPr>
              <a:t>-</a:t>
            </a:r>
            <a:r>
              <a:rPr lang="tr-TR" sz="3600" dirty="0" err="1" smtClean="0">
                <a:latin typeface="Arial Black" panose="020B0A04020102020204" pitchFamily="34" charset="0"/>
              </a:rPr>
              <a:t>fö</a:t>
            </a:r>
            <a:r>
              <a:rPr lang="tr-TR" sz="3600" dirty="0" smtClean="0">
                <a:latin typeface="Arial Black" panose="020B0A04020102020204" pitchFamily="34" charset="0"/>
              </a:rPr>
              <a:t>-fu-</a:t>
            </a:r>
            <a:r>
              <a:rPr lang="tr-TR" sz="3600" dirty="0" err="1" smtClean="0">
                <a:latin typeface="Arial Black" panose="020B0A04020102020204" pitchFamily="34" charset="0"/>
              </a:rPr>
              <a:t>fü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faf-fef-fıf-fif-fof-föf-fuf-füf</a:t>
            </a:r>
            <a:endParaRPr lang="tr-TR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tr-TR" sz="3600" dirty="0">
                <a:latin typeface="Arial Black" panose="020B0A04020102020204" pitchFamily="34" charset="0"/>
              </a:rPr>
              <a:t> </a:t>
            </a:r>
            <a:r>
              <a:rPr lang="tr-TR" sz="3600" dirty="0" err="1" smtClean="0">
                <a:latin typeface="Arial Black" panose="020B0A04020102020204" pitchFamily="34" charset="0"/>
              </a:rPr>
              <a:t>fafa-fefe-fıfı-fifi-fofo-fufu-füfü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 err="1">
                <a:solidFill>
                  <a:srgbClr val="C00000"/>
                </a:solidFill>
                <a:latin typeface="Arial Black" panose="020B0A04020102020204" pitchFamily="34" charset="0"/>
              </a:rPr>
              <a:t>f</a:t>
            </a:r>
            <a:r>
              <a:rPr lang="tr-TR" sz="36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av-fev-fıv-fiv-fov-föv-fuv-füv</a:t>
            </a:r>
            <a:endParaRPr lang="tr-TR" sz="36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tr-TR" sz="3600" b="1" dirty="0">
                <a:latin typeface="Arial Black" panose="020B0A04020102020204" pitchFamily="34" charset="0"/>
                <a:cs typeface="Miriam" panose="020B0502050101010101" pitchFamily="34" charset="-79"/>
              </a:rPr>
              <a:t>f</a:t>
            </a:r>
            <a:r>
              <a:rPr lang="tr-TR" sz="3600" b="1" dirty="0" smtClean="0">
                <a:latin typeface="Arial Black" panose="020B0A04020102020204" pitchFamily="34" charset="0"/>
                <a:cs typeface="Miriam" panose="020B0502050101010101" pitchFamily="34" charset="-79"/>
              </a:rPr>
              <a:t>ava-</a:t>
            </a:r>
            <a:r>
              <a:rPr lang="tr-TR" sz="3600" b="1" dirty="0" err="1" smtClean="0">
                <a:latin typeface="Arial Black" panose="020B0A04020102020204" pitchFamily="34" charset="0"/>
                <a:cs typeface="Miriam" panose="020B0502050101010101" pitchFamily="34" charset="-79"/>
              </a:rPr>
              <a:t>feve</a:t>
            </a:r>
            <a:r>
              <a:rPr lang="tr-TR" sz="3600" b="1" dirty="0" smtClean="0">
                <a:latin typeface="Arial Black" panose="020B0A04020102020204" pitchFamily="34" charset="0"/>
                <a:cs typeface="Miriam" panose="020B0502050101010101" pitchFamily="34" charset="-79"/>
              </a:rPr>
              <a:t>-</a:t>
            </a:r>
            <a:r>
              <a:rPr lang="tr-TR" sz="3600" b="1" dirty="0" err="1" smtClean="0">
                <a:latin typeface="Arial Black" panose="020B0A04020102020204" pitchFamily="34" charset="0"/>
                <a:cs typeface="Miriam" panose="020B0502050101010101" pitchFamily="34" charset="-79"/>
              </a:rPr>
              <a:t>fıvı-fivi-fovo-fövö-fuvu-füvü</a:t>
            </a:r>
            <a:endParaRPr lang="tr-TR" sz="3600" b="1" dirty="0">
              <a:latin typeface="Arial Narrow" panose="020B0606020202030204" pitchFamily="34" charset="0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63972988"/>
      </p:ext>
    </p:extLst>
  </p:cSld>
  <p:clrMapOvr>
    <a:masterClrMapping/>
  </p:clrMapOvr>
  <p:transition spd="slow">
    <p:fad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8">
  <a:themeElements>
    <a:clrScheme name="Office Teması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eması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eması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sı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sı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sı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sı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sı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sı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sı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sı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sı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sı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sı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Tema18" id="{CF08923E-F1AC-405F-9426-97B04311F36B}" vid="{DF1D16A6-79C4-4074-9346-6D93899FDCA6}"/>
    </a:ext>
  </a:extLst>
</a:theme>
</file>

<file path=ppt/theme/theme2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11">
  <a:themeElements>
    <a:clrScheme name="Karışık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Karışık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r-TR" altLang="tr-T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r-TR" altLang="tr-T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</a:defRPr>
        </a:defPPr>
      </a:lstStyle>
    </a:lnDef>
  </a:objectDefaults>
  <a:extraClrSchemeLst>
    <a:extraClrScheme>
      <a:clrScheme name="Karışık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rışık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rışık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rışık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rışık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rışık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rışık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Tema11" id="{2454BF7C-3287-42B0-A61F-9A0843096977}" vid="{E4F2A858-ADF9-4740-BBE5-5DDCAA696063}"/>
    </a:ext>
  </a:extLst>
</a:theme>
</file>

<file path=ppt/theme/theme4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546</Words>
  <Application>Microsoft Office PowerPoint</Application>
  <PresentationFormat>Özel</PresentationFormat>
  <Paragraphs>97</Paragraphs>
  <Slides>26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Slayt Başlıkları</vt:lpstr>
      </vt:variant>
      <vt:variant>
        <vt:i4>26</vt:i4>
      </vt:variant>
    </vt:vector>
  </HeadingPairs>
  <TitlesOfParts>
    <vt:vector size="29" baseType="lpstr">
      <vt:lpstr>Tema18</vt:lpstr>
      <vt:lpstr>Office Teması</vt:lpstr>
      <vt:lpstr>Tema11</vt:lpstr>
      <vt:lpstr>PowerPoint Sunusu</vt:lpstr>
      <vt:lpstr> DUDAK ÜNSÜZLERİ b-p-m-f-v ALIŞTIRMALARI 2021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 DAMAK ÜNSÜZLERİ g-ğ-k-l-r-y ALIŞTIRMALARI 2021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 DİŞ ÜNSÜZLERİ c-ç-d-j-n-s-ş-t-z ALIŞTIRMALARI 2021</vt:lpstr>
      <vt:lpstr>PowerPoint Sunusu</vt:lpstr>
      <vt:lpstr>PowerPoint Sunusu</vt:lpstr>
      <vt:lpstr>PowerPoint Sunusu</vt:lpstr>
      <vt:lpstr>   BİTTİ.. OKUMA VE KONUŞMA HIZLARINDA  BARİZ ARTIŞ OLACAK. ÖZEL ÇABA İLE  TAKILMADAN OKUMALARI  GEREKİR, ÇOK TEKRAR,  BOL TEKRAR. 2022  </vt:lpstr>
    </vt:vector>
  </TitlesOfParts>
  <Company>Silentall Unattended Installer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kobay789789@hotmail.com</dc:creator>
  <cp:lastModifiedBy>Buro</cp:lastModifiedBy>
  <cp:revision>117</cp:revision>
  <dcterms:created xsi:type="dcterms:W3CDTF">2016-11-11T19:19:39Z</dcterms:created>
  <dcterms:modified xsi:type="dcterms:W3CDTF">2021-12-06T10:26:44Z</dcterms:modified>
</cp:coreProperties>
</file>