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48"/>
  </p:notesMasterIdLst>
  <p:sldIdLst>
    <p:sldId id="256" r:id="rId2"/>
    <p:sldId id="456" r:id="rId3"/>
    <p:sldId id="257" r:id="rId4"/>
    <p:sldId id="332" r:id="rId5"/>
    <p:sldId id="419" r:id="rId6"/>
    <p:sldId id="420" r:id="rId7"/>
    <p:sldId id="421" r:id="rId8"/>
    <p:sldId id="422" r:id="rId9"/>
    <p:sldId id="423" r:id="rId10"/>
    <p:sldId id="424" r:id="rId11"/>
    <p:sldId id="425" r:id="rId12"/>
    <p:sldId id="426" r:id="rId13"/>
    <p:sldId id="427" r:id="rId14"/>
    <p:sldId id="428" r:id="rId15"/>
    <p:sldId id="429" r:id="rId16"/>
    <p:sldId id="430" r:id="rId17"/>
    <p:sldId id="431" r:id="rId18"/>
    <p:sldId id="432" r:id="rId19"/>
    <p:sldId id="433" r:id="rId20"/>
    <p:sldId id="375" r:id="rId21"/>
    <p:sldId id="302" r:id="rId22"/>
    <p:sldId id="378" r:id="rId23"/>
    <p:sldId id="434" r:id="rId24"/>
    <p:sldId id="435" r:id="rId25"/>
    <p:sldId id="436" r:id="rId26"/>
    <p:sldId id="437" r:id="rId27"/>
    <p:sldId id="438" r:id="rId28"/>
    <p:sldId id="439" r:id="rId29"/>
    <p:sldId id="440" r:id="rId30"/>
    <p:sldId id="441" r:id="rId31"/>
    <p:sldId id="442" r:id="rId32"/>
    <p:sldId id="443" r:id="rId33"/>
    <p:sldId id="444" r:id="rId34"/>
    <p:sldId id="445" r:id="rId35"/>
    <p:sldId id="446" r:id="rId36"/>
    <p:sldId id="447" r:id="rId37"/>
    <p:sldId id="448" r:id="rId38"/>
    <p:sldId id="449" r:id="rId39"/>
    <p:sldId id="450" r:id="rId40"/>
    <p:sldId id="451" r:id="rId41"/>
    <p:sldId id="452" r:id="rId42"/>
    <p:sldId id="454" r:id="rId43"/>
    <p:sldId id="415" r:id="rId44"/>
    <p:sldId id="453" r:id="rId45"/>
    <p:sldId id="376" r:id="rId46"/>
    <p:sldId id="455" r:id="rId47"/>
  </p:sldIdLst>
  <p:sldSz cx="9144000" cy="6858000" type="screen4x3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87" d="100"/>
          <a:sy n="87" d="100"/>
        </p:scale>
        <p:origin x="-654" y="-1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stbilgi Yer Tutucusu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3" name="Veri Yer Tutucusu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16D6D28-5364-45A7-86CA-9559966B77F3}" type="datetimeFigureOut">
              <a:rPr lang="tr-TR" smtClean="0"/>
              <a:pPr/>
              <a:t>23/12/2020</a:t>
            </a:fld>
            <a:endParaRPr lang="tr-TR"/>
          </a:p>
        </p:txBody>
      </p:sp>
      <p:sp>
        <p:nvSpPr>
          <p:cNvPr id="4" name="Slayt Görüntüsü Yer Tutucus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tr-TR"/>
          </a:p>
        </p:txBody>
      </p:sp>
      <p:sp>
        <p:nvSpPr>
          <p:cNvPr id="5" name="Not Yer Tutucusu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6" name="Altbilgi Yer Tutucusu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A86AB40-54FD-45AD-AE5D-3BE2AE51E0C1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xmlns="" val="25493206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Görüntüsü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r-TR" dirty="0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86AB40-54FD-45AD-AE5D-3BE2AE51E0C1}" type="slidenum">
              <a:rPr lang="tr-TR" smtClean="0"/>
              <a:pPr/>
              <a:t>1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xmlns="" val="32788521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Alt Başlık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tr-TR" smtClean="0"/>
              <a:t>Asıl alt başlık stilini düzenlemek için tıklatın</a:t>
            </a:r>
            <a:endParaRPr kumimoji="0" lang="en-US"/>
          </a:p>
        </p:txBody>
      </p:sp>
      <p:sp>
        <p:nvSpPr>
          <p:cNvPr id="28" name="27 Başlık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cxnSp>
        <p:nvCxnSpPr>
          <p:cNvPr id="8" name="7 Düz Bağlayıcı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12 Düz Bağlayıcı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13 Oval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1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45F53-E33C-4733-B46E-B6229D83E864}" type="datetimeFigureOut">
              <a:rPr lang="tr-TR" smtClean="0"/>
              <a:pPr/>
              <a:t>23/12/2020</a:t>
            </a:fld>
            <a:endParaRPr lang="tr-TR"/>
          </a:p>
        </p:txBody>
      </p:sp>
      <p:sp>
        <p:nvSpPr>
          <p:cNvPr id="16" name="15 Slayt Numarası Yer Tutucusu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103A58-44CA-40A3-9FA5-E1D9E77B1004}" type="slidenum">
              <a:rPr lang="tr-TR" smtClean="0"/>
              <a:pPr/>
              <a:t>‹#›</a:t>
            </a:fld>
            <a:endParaRPr lang="tr-TR"/>
          </a:p>
        </p:txBody>
      </p:sp>
      <p:sp>
        <p:nvSpPr>
          <p:cNvPr id="17" name="16 Altbilgi Yer Tutucusu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tr-T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,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45F53-E33C-4733-B46E-B6229D83E864}" type="datetimeFigureOut">
              <a:rPr lang="tr-TR" smtClean="0"/>
              <a:pPr/>
              <a:t>23/12/2020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103A58-44CA-40A3-9FA5-E1D9E77B1004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Dikey Başlık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45F53-E33C-4733-B46E-B6229D83E864}" type="datetimeFigureOut">
              <a:rPr lang="tr-TR" smtClean="0"/>
              <a:pPr/>
              <a:t>23/12/2020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103A58-44CA-40A3-9FA5-E1D9E77B1004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İçerik Yer Tutucusu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14" name="13 Veri Yer Tutucusu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67945F53-E33C-4733-B46E-B6229D83E864}" type="datetimeFigureOut">
              <a:rPr lang="tr-TR" smtClean="0"/>
              <a:pPr/>
              <a:t>23/12/2020</a:t>
            </a:fld>
            <a:endParaRPr lang="tr-TR"/>
          </a:p>
        </p:txBody>
      </p:sp>
      <p:sp>
        <p:nvSpPr>
          <p:cNvPr id="15" name="14 Slayt Numarası Yer Tutucusu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72103A58-44CA-40A3-9FA5-E1D9E77B1004}" type="slidenum">
              <a:rPr lang="tr-TR" smtClean="0"/>
              <a:pPr/>
              <a:t>‹#›</a:t>
            </a:fld>
            <a:endParaRPr lang="tr-TR"/>
          </a:p>
        </p:txBody>
      </p:sp>
      <p:sp>
        <p:nvSpPr>
          <p:cNvPr id="16" name="15 Altbilgi Yer Tutucusu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17" name="16 Başlık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45F53-E33C-4733-B46E-B6229D83E864}" type="datetimeFigureOut">
              <a:rPr lang="tr-TR" smtClean="0"/>
              <a:pPr/>
              <a:t>23/12/2020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103A58-44CA-40A3-9FA5-E1D9E77B1004}" type="slidenum">
              <a:rPr lang="tr-TR" smtClean="0"/>
              <a:pPr/>
              <a:t>‹#›</a:t>
            </a:fld>
            <a:endParaRPr lang="tr-TR"/>
          </a:p>
        </p:txBody>
      </p:sp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cxnSp>
        <p:nvCxnSpPr>
          <p:cNvPr id="7" name="6 Düz Bağlayıcı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45F53-E33C-4733-B46E-B6229D83E864}" type="datetimeFigureOut">
              <a:rPr lang="tr-TR" smtClean="0"/>
              <a:pPr/>
              <a:t>23/12/2020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103A58-44CA-40A3-9FA5-E1D9E77B1004}" type="slidenum">
              <a:rPr lang="tr-TR" smtClean="0"/>
              <a:pPr/>
              <a:t>‹#›</a:t>
            </a:fld>
            <a:endParaRPr lang="tr-TR"/>
          </a:p>
        </p:txBody>
      </p:sp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11" name="10 İçerik Yer Tutucusu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13" name="12 İçerik Yer Tutucusu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103A58-44CA-40A3-9FA5-E1D9E77B1004}" type="slidenum">
              <a:rPr lang="tr-TR" smtClean="0"/>
              <a:pPr/>
              <a:t>‹#›</a:t>
            </a:fld>
            <a:endParaRPr lang="tr-TR"/>
          </a:p>
        </p:txBody>
      </p:sp>
      <p:sp>
        <p:nvSpPr>
          <p:cNvPr id="8" name="7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45F53-E33C-4733-B46E-B6229D83E864}" type="datetimeFigureOut">
              <a:rPr lang="tr-TR" smtClean="0"/>
              <a:pPr/>
              <a:t>23/12/2020</a:t>
            </a:fld>
            <a:endParaRPr lang="tr-TR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32" name="31 İçerik Yer Tutucusu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34" name="33 İçerik Yer Tutucusu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12" name="11 Metin Yer Tutucusu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cxnSp>
        <p:nvCxnSpPr>
          <p:cNvPr id="10" name="9 Düz Bağlayıcı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16 Düz Bağlayıcı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45F53-E33C-4733-B46E-B6229D83E864}" type="datetimeFigureOut">
              <a:rPr lang="tr-TR" smtClean="0"/>
              <a:pPr/>
              <a:t>23/12/2020</a:t>
            </a:fld>
            <a:endParaRPr lang="tr-TR"/>
          </a:p>
        </p:txBody>
      </p:sp>
      <p:sp>
        <p:nvSpPr>
          <p:cNvPr id="4" name="3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4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103A58-44CA-40A3-9FA5-E1D9E77B1004}" type="slidenum">
              <a:rPr lang="tr-TR" smtClean="0"/>
              <a:pPr/>
              <a:t>‹#›</a:t>
            </a:fld>
            <a:endParaRPr lang="tr-TR"/>
          </a:p>
        </p:txBody>
      </p:sp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45F53-E33C-4733-B46E-B6229D83E864}" type="datetimeFigureOut">
              <a:rPr lang="tr-TR" smtClean="0"/>
              <a:pPr/>
              <a:t>23/12/2020</a:t>
            </a:fld>
            <a:endParaRPr lang="tr-TR"/>
          </a:p>
        </p:txBody>
      </p:sp>
      <p:sp>
        <p:nvSpPr>
          <p:cNvPr id="3" name="2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103A58-44CA-40A3-9FA5-E1D9E77B1004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28 İçerik Yer Tutucusu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3" name="2 Metin Yer Tutucusu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31" name="30 Başlık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8" name="7 Veri Yer Tutucusu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67945F53-E33C-4733-B46E-B6229D83E864}" type="datetimeFigureOut">
              <a:rPr lang="tr-TR" smtClean="0"/>
              <a:pPr/>
              <a:t>23/12/2020</a:t>
            </a:fld>
            <a:endParaRPr lang="tr-TR"/>
          </a:p>
        </p:txBody>
      </p:sp>
      <p:sp>
        <p:nvSpPr>
          <p:cNvPr id="9" name="8 Slayt Numarası Yer Tutucusu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2103A58-44CA-40A3-9FA5-E1D9E77B1004}" type="slidenum">
              <a:rPr lang="tr-TR" smtClean="0"/>
              <a:pPr/>
              <a:t>‹#›</a:t>
            </a:fld>
            <a:endParaRPr lang="tr-TR"/>
          </a:p>
        </p:txBody>
      </p:sp>
      <p:sp>
        <p:nvSpPr>
          <p:cNvPr id="10" name="9 Altbilgi Yer Tutucusu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tr-T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Resim Yer Tutucusu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tr-TR" smtClean="0"/>
              <a:t>Resim eklemek için simgeyi tıklatın</a:t>
            </a:r>
            <a:endParaRPr kumimoji="0" lang="en-US"/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8" name="7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45F53-E33C-4733-B46E-B6229D83E864}" type="datetimeFigureOut">
              <a:rPr lang="tr-TR" smtClean="0"/>
              <a:pPr/>
              <a:t>23/12/2020</a:t>
            </a:fld>
            <a:endParaRPr lang="tr-TR"/>
          </a:p>
        </p:txBody>
      </p:sp>
      <p:sp>
        <p:nvSpPr>
          <p:cNvPr id="9" name="8 Slayt Numarası Yer Tutucusu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103A58-44CA-40A3-9FA5-E1D9E77B1004}" type="slidenum">
              <a:rPr lang="tr-TR" smtClean="0"/>
              <a:pPr/>
              <a:t>‹#›</a:t>
            </a:fld>
            <a:endParaRPr lang="tr-TR"/>
          </a:p>
        </p:txBody>
      </p:sp>
      <p:sp>
        <p:nvSpPr>
          <p:cNvPr id="10" name="9 Altbilgi Yer Tutucusu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tr-T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Metin Yer Tutucusu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  <a:p>
            <a:pPr lvl="1" eaLnBrk="1" latinLnBrk="0" hangingPunct="1"/>
            <a:r>
              <a:rPr kumimoji="0" lang="tr-TR" smtClean="0"/>
              <a:t>İkinci düzey</a:t>
            </a:r>
          </a:p>
          <a:p>
            <a:pPr lvl="2" eaLnBrk="1" latinLnBrk="0" hangingPunct="1"/>
            <a:r>
              <a:rPr kumimoji="0" lang="tr-TR" smtClean="0"/>
              <a:t>Üçüncü düzey</a:t>
            </a:r>
          </a:p>
          <a:p>
            <a:pPr lvl="3" eaLnBrk="1" latinLnBrk="0" hangingPunct="1"/>
            <a:r>
              <a:rPr kumimoji="0" lang="tr-TR" smtClean="0"/>
              <a:t>Dördüncü düzey</a:t>
            </a:r>
          </a:p>
          <a:p>
            <a:pPr lvl="4" eaLnBrk="1" latinLnBrk="0" hangingPunct="1"/>
            <a:r>
              <a:rPr kumimoji="0" lang="tr-TR" smtClean="0"/>
              <a:t>Beşinci düzey</a:t>
            </a:r>
            <a:endParaRPr kumimoji="0" lang="en-US"/>
          </a:p>
        </p:txBody>
      </p:sp>
      <p:sp>
        <p:nvSpPr>
          <p:cNvPr id="24" name="23 Veri Yer Tutucusu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67945F53-E33C-4733-B46E-B6229D83E864}" type="datetimeFigureOut">
              <a:rPr lang="tr-TR" smtClean="0"/>
              <a:pPr/>
              <a:t>23/12/2020</a:t>
            </a:fld>
            <a:endParaRPr lang="tr-TR"/>
          </a:p>
        </p:txBody>
      </p:sp>
      <p:sp>
        <p:nvSpPr>
          <p:cNvPr id="10" name="9 Altbilgi Yer Tutucusu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tr-TR"/>
          </a:p>
        </p:txBody>
      </p:sp>
      <p:sp>
        <p:nvSpPr>
          <p:cNvPr id="22" name="21 Slayt Numarası Yer Tutucusu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72103A58-44CA-40A3-9FA5-E1D9E77B1004}" type="slidenum">
              <a:rPr lang="tr-TR" smtClean="0"/>
              <a:pPr/>
              <a:t>‹#›</a:t>
            </a:fld>
            <a:endParaRPr lang="tr-TR"/>
          </a:p>
        </p:txBody>
      </p:sp>
      <p:sp>
        <p:nvSpPr>
          <p:cNvPr id="5" name="4 Başlık Yer Tutucusu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Alt Başlık"/>
          <p:cNvSpPr>
            <a:spLocks noGrp="1"/>
          </p:cNvSpPr>
          <p:nvPr>
            <p:ph type="subTitle" idx="1"/>
          </p:nvPr>
        </p:nvSpPr>
        <p:spPr>
          <a:xfrm>
            <a:off x="642910" y="1928802"/>
            <a:ext cx="7854696" cy="2571768"/>
          </a:xfrm>
        </p:spPr>
        <p:txBody>
          <a:bodyPr>
            <a:normAutofit/>
          </a:bodyPr>
          <a:lstStyle/>
          <a:p>
            <a:pPr algn="ctr"/>
            <a:r>
              <a:rPr lang="tr-TR" sz="4800" dirty="0" smtClean="0">
                <a:latin typeface="TTKB Dik Temel Abece" pitchFamily="2" charset="-94"/>
              </a:rPr>
              <a:t>“d, D” SESİ </a:t>
            </a:r>
          </a:p>
          <a:p>
            <a:pPr algn="ctr"/>
            <a:r>
              <a:rPr lang="tr-TR" sz="4800" dirty="0" smtClean="0">
                <a:latin typeface="TTKB Dik Temel Abece" pitchFamily="2" charset="-94"/>
              </a:rPr>
              <a:t>HECE , KELİME VE CÜMLELER</a:t>
            </a:r>
            <a:endParaRPr lang="tr-TR" sz="4800" dirty="0">
              <a:latin typeface="TTKB Dik Temel Abece" pitchFamily="2" charset="-94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4" name="Rectangle 56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5" name="Rectangle 57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6" name="Rectangle 58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7" name="Rectangle 59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8" name="Rectangle 60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5" name="Rectangle 56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6" name="Rectangle 57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7" name="Rectangle 58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8" name="Rectangle 59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9" name="Rectangle 60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" name="Rectangle 56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8" name="Rectangle 57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4" name="Rectangle 58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0" name="Rectangle 59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6" name="Rectangle 60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" name="Group 26"/>
          <p:cNvGrpSpPr>
            <a:grpSpLocks/>
          </p:cNvGrpSpPr>
          <p:nvPr/>
        </p:nvGrpSpPr>
        <p:grpSpPr bwMode="auto">
          <a:xfrm>
            <a:off x="285720" y="4572008"/>
            <a:ext cx="8429652" cy="857256"/>
            <a:chOff x="1080" y="2622"/>
            <a:chExt cx="10425" cy="737"/>
          </a:xfrm>
        </p:grpSpPr>
        <p:grpSp>
          <p:nvGrpSpPr>
            <p:cNvPr id="3" name="Group 27"/>
            <p:cNvGrpSpPr>
              <a:grpSpLocks/>
            </p:cNvGrpSpPr>
            <p:nvPr/>
          </p:nvGrpSpPr>
          <p:grpSpPr bwMode="auto">
            <a:xfrm>
              <a:off x="1080" y="2622"/>
              <a:ext cx="10425" cy="737"/>
              <a:chOff x="1080" y="2622"/>
              <a:chExt cx="10425" cy="737"/>
            </a:xfrm>
          </p:grpSpPr>
          <p:sp>
            <p:nvSpPr>
              <p:cNvPr id="146" name="Rectangle 28"/>
              <p:cNvSpPr>
                <a:spLocks noChangeArrowheads="1"/>
              </p:cNvSpPr>
              <p:nvPr/>
            </p:nvSpPr>
            <p:spPr bwMode="auto">
              <a:xfrm>
                <a:off x="1095" y="2622"/>
                <a:ext cx="10410" cy="737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  <p:sp>
            <p:nvSpPr>
              <p:cNvPr id="147" name="Rectangle 29"/>
              <p:cNvSpPr>
                <a:spLocks noChangeArrowheads="1"/>
              </p:cNvSpPr>
              <p:nvPr/>
            </p:nvSpPr>
            <p:spPr bwMode="auto">
              <a:xfrm>
                <a:off x="1080" y="2835"/>
                <a:ext cx="10410" cy="306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</p:grpSp>
        <p:sp>
          <p:nvSpPr>
            <p:cNvPr id="144" name="AutoShape 30"/>
            <p:cNvSpPr>
              <a:spLocks noChangeShapeType="1"/>
            </p:cNvSpPr>
            <p:nvPr/>
          </p:nvSpPr>
          <p:spPr bwMode="auto">
            <a:xfrm>
              <a:off x="109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  <p:sp>
          <p:nvSpPr>
            <p:cNvPr id="145" name="AutoShape 31"/>
            <p:cNvSpPr>
              <a:spLocks noChangeShapeType="1"/>
            </p:cNvSpPr>
            <p:nvPr/>
          </p:nvSpPr>
          <p:spPr bwMode="auto">
            <a:xfrm>
              <a:off x="1150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</p:grpSp>
      <p:sp>
        <p:nvSpPr>
          <p:cNvPr id="148" name="Rectangle 81"/>
          <p:cNvSpPr>
            <a:spLocks noChangeArrowheads="1"/>
          </p:cNvSpPr>
          <p:nvPr/>
        </p:nvSpPr>
        <p:spPr bwMode="auto">
          <a:xfrm>
            <a:off x="214282" y="4400536"/>
            <a:ext cx="91440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6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a</a:t>
            </a:r>
            <a:r>
              <a:rPr lang="tr-TR" sz="6000" dirty="0" smtClean="0">
                <a:solidFill>
                  <a:schemeClr val="bg1"/>
                </a:solidFill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d-ed-</a:t>
            </a:r>
            <a:r>
              <a:rPr lang="tr-TR" sz="6000" dirty="0" err="1" smtClean="0">
                <a:solidFill>
                  <a:schemeClr val="bg1"/>
                </a:solidFill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ıd</a:t>
            </a:r>
            <a:r>
              <a:rPr lang="tr-TR" sz="6000" dirty="0" smtClean="0">
                <a:solidFill>
                  <a:schemeClr val="bg1"/>
                </a:solidFill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-</a:t>
            </a:r>
            <a:r>
              <a:rPr lang="tr-TR" sz="6000" dirty="0" err="1" smtClean="0">
                <a:solidFill>
                  <a:schemeClr val="bg1"/>
                </a:solidFill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id</a:t>
            </a:r>
            <a:r>
              <a:rPr lang="tr-TR" sz="6000" dirty="0" smtClean="0">
                <a:solidFill>
                  <a:schemeClr val="bg1"/>
                </a:solidFill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-od-öd-</a:t>
            </a:r>
            <a:r>
              <a:rPr lang="tr-TR" sz="6000" dirty="0" err="1" smtClean="0">
                <a:solidFill>
                  <a:schemeClr val="bg1"/>
                </a:solidFill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ud</a:t>
            </a:r>
            <a:endParaRPr kumimoji="0" lang="tr-TR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9" name="Rectangle 56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0" name="Rectangle 57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1" name="Rectangle 58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2" name="Rectangle 59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3" name="Rectangle 60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33 Kalp"/>
          <p:cNvSpPr/>
          <p:nvPr/>
        </p:nvSpPr>
        <p:spPr>
          <a:xfrm>
            <a:off x="1000100" y="642918"/>
            <a:ext cx="1928826" cy="164307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smtClean="0">
                <a:latin typeface="TTKB Dik Temel Abece" pitchFamily="2" charset="-94"/>
              </a:rPr>
              <a:t>u</a:t>
            </a:r>
            <a:endParaRPr lang="tr-TR" sz="6000" dirty="0">
              <a:latin typeface="TTKB Dik Temel Abece" pitchFamily="2" charset="-94"/>
            </a:endParaRPr>
          </a:p>
        </p:txBody>
      </p:sp>
      <p:sp>
        <p:nvSpPr>
          <p:cNvPr id="35" name="34 Kalp"/>
          <p:cNvSpPr/>
          <p:nvPr/>
        </p:nvSpPr>
        <p:spPr>
          <a:xfrm>
            <a:off x="2857488" y="2500306"/>
            <a:ext cx="3143272" cy="200026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err="1" smtClean="0">
                <a:latin typeface="TTKB Dik Temel Abece" pitchFamily="2" charset="-94"/>
              </a:rPr>
              <a:t>ud</a:t>
            </a:r>
            <a:endParaRPr lang="tr-TR" sz="6000" dirty="0">
              <a:latin typeface="TTKB Dik Temel Abece" pitchFamily="2" charset="-94"/>
            </a:endParaRPr>
          </a:p>
        </p:txBody>
      </p:sp>
      <p:sp>
        <p:nvSpPr>
          <p:cNvPr id="37" name="36 Kalp"/>
          <p:cNvSpPr/>
          <p:nvPr/>
        </p:nvSpPr>
        <p:spPr>
          <a:xfrm>
            <a:off x="6000760" y="642918"/>
            <a:ext cx="1928826" cy="164307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smtClean="0">
                <a:latin typeface="TTKB Dik Temel Abece" pitchFamily="2" charset="-94"/>
              </a:rPr>
              <a:t>d</a:t>
            </a:r>
            <a:endParaRPr lang="tr-TR" sz="6000" dirty="0">
              <a:latin typeface="TTKB Dik Temel Abece" pitchFamily="2" charset="-94"/>
            </a:endParaRPr>
          </a:p>
        </p:txBody>
      </p:sp>
      <p:cxnSp>
        <p:nvCxnSpPr>
          <p:cNvPr id="46" name="45 Düz Ok Bağlayıcısı"/>
          <p:cNvCxnSpPr/>
          <p:nvPr/>
        </p:nvCxnSpPr>
        <p:spPr>
          <a:xfrm>
            <a:off x="2285984" y="1785926"/>
            <a:ext cx="1357322" cy="100013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7" name="46 Düz Ok Bağlayıcısı"/>
          <p:cNvCxnSpPr/>
          <p:nvPr/>
        </p:nvCxnSpPr>
        <p:spPr>
          <a:xfrm rot="10800000" flipV="1">
            <a:off x="5357818" y="1714488"/>
            <a:ext cx="1214446" cy="107157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8" grpId="0"/>
      <p:bldP spid="34" grpId="0" animBg="1"/>
      <p:bldP spid="35" grpId="0" animBg="1"/>
      <p:bldP spid="37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4" name="Rectangle 56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5" name="Rectangle 57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6" name="Rectangle 58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7" name="Rectangle 59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8" name="Rectangle 60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5" name="Rectangle 56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6" name="Rectangle 57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7" name="Rectangle 58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8" name="Rectangle 59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9" name="Rectangle 60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" name="Rectangle 56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8" name="Rectangle 57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4" name="Rectangle 58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0" name="Rectangle 59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6" name="Rectangle 60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" name="Group 26"/>
          <p:cNvGrpSpPr>
            <a:grpSpLocks/>
          </p:cNvGrpSpPr>
          <p:nvPr/>
        </p:nvGrpSpPr>
        <p:grpSpPr bwMode="auto">
          <a:xfrm>
            <a:off x="285720" y="4572008"/>
            <a:ext cx="8429652" cy="857256"/>
            <a:chOff x="1080" y="2622"/>
            <a:chExt cx="10425" cy="737"/>
          </a:xfrm>
        </p:grpSpPr>
        <p:grpSp>
          <p:nvGrpSpPr>
            <p:cNvPr id="3" name="Group 27"/>
            <p:cNvGrpSpPr>
              <a:grpSpLocks/>
            </p:cNvGrpSpPr>
            <p:nvPr/>
          </p:nvGrpSpPr>
          <p:grpSpPr bwMode="auto">
            <a:xfrm>
              <a:off x="1080" y="2622"/>
              <a:ext cx="10425" cy="737"/>
              <a:chOff x="1080" y="2622"/>
              <a:chExt cx="10425" cy="737"/>
            </a:xfrm>
          </p:grpSpPr>
          <p:sp>
            <p:nvSpPr>
              <p:cNvPr id="146" name="Rectangle 28"/>
              <p:cNvSpPr>
                <a:spLocks noChangeArrowheads="1"/>
              </p:cNvSpPr>
              <p:nvPr/>
            </p:nvSpPr>
            <p:spPr bwMode="auto">
              <a:xfrm>
                <a:off x="1095" y="2622"/>
                <a:ext cx="10410" cy="737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  <p:sp>
            <p:nvSpPr>
              <p:cNvPr id="147" name="Rectangle 29"/>
              <p:cNvSpPr>
                <a:spLocks noChangeArrowheads="1"/>
              </p:cNvSpPr>
              <p:nvPr/>
            </p:nvSpPr>
            <p:spPr bwMode="auto">
              <a:xfrm>
                <a:off x="1080" y="2835"/>
                <a:ext cx="10410" cy="306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</p:grpSp>
        <p:sp>
          <p:nvSpPr>
            <p:cNvPr id="144" name="AutoShape 30"/>
            <p:cNvSpPr>
              <a:spLocks noChangeShapeType="1"/>
            </p:cNvSpPr>
            <p:nvPr/>
          </p:nvSpPr>
          <p:spPr bwMode="auto">
            <a:xfrm>
              <a:off x="109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  <p:sp>
          <p:nvSpPr>
            <p:cNvPr id="145" name="AutoShape 31"/>
            <p:cNvSpPr>
              <a:spLocks noChangeShapeType="1"/>
            </p:cNvSpPr>
            <p:nvPr/>
          </p:nvSpPr>
          <p:spPr bwMode="auto">
            <a:xfrm>
              <a:off x="1150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</p:grpSp>
      <p:sp>
        <p:nvSpPr>
          <p:cNvPr id="148" name="Rectangle 81"/>
          <p:cNvSpPr>
            <a:spLocks noChangeArrowheads="1"/>
          </p:cNvSpPr>
          <p:nvPr/>
        </p:nvSpPr>
        <p:spPr bwMode="auto">
          <a:xfrm>
            <a:off x="214282" y="4400536"/>
            <a:ext cx="91440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6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a</a:t>
            </a:r>
            <a:r>
              <a:rPr lang="tr-TR" sz="6000" dirty="0" smtClean="0">
                <a:solidFill>
                  <a:schemeClr val="bg1"/>
                </a:solidFill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d-ed-</a:t>
            </a:r>
            <a:r>
              <a:rPr lang="tr-TR" sz="6000" dirty="0" err="1" smtClean="0">
                <a:solidFill>
                  <a:schemeClr val="bg1"/>
                </a:solidFill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ıd</a:t>
            </a:r>
            <a:r>
              <a:rPr lang="tr-TR" sz="6000" dirty="0" smtClean="0">
                <a:solidFill>
                  <a:schemeClr val="bg1"/>
                </a:solidFill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-</a:t>
            </a:r>
            <a:r>
              <a:rPr lang="tr-TR" sz="6000" dirty="0" err="1" smtClean="0">
                <a:solidFill>
                  <a:schemeClr val="bg1"/>
                </a:solidFill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id</a:t>
            </a:r>
            <a:r>
              <a:rPr lang="tr-TR" sz="6000" dirty="0" smtClean="0">
                <a:solidFill>
                  <a:schemeClr val="bg1"/>
                </a:solidFill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-od-öd-</a:t>
            </a:r>
            <a:r>
              <a:rPr lang="tr-TR" sz="6000" dirty="0" err="1" smtClean="0">
                <a:solidFill>
                  <a:schemeClr val="bg1"/>
                </a:solidFill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ud</a:t>
            </a:r>
            <a:r>
              <a:rPr lang="tr-TR" sz="6000" dirty="0" smtClean="0">
                <a:solidFill>
                  <a:schemeClr val="bg1"/>
                </a:solidFill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-</a:t>
            </a:r>
            <a:r>
              <a:rPr lang="tr-TR" sz="6000" dirty="0" err="1" smtClean="0">
                <a:solidFill>
                  <a:schemeClr val="bg1"/>
                </a:solidFill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üd</a:t>
            </a:r>
            <a:endParaRPr kumimoji="0" lang="tr-TR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9" name="Rectangle 56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0" name="Rectangle 57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1" name="Rectangle 58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2" name="Rectangle 59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3" name="Rectangle 60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33 Kalp"/>
          <p:cNvSpPr/>
          <p:nvPr/>
        </p:nvSpPr>
        <p:spPr>
          <a:xfrm>
            <a:off x="1000100" y="642918"/>
            <a:ext cx="1928826" cy="164307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smtClean="0">
                <a:latin typeface="TTKB Dik Temel Abece" pitchFamily="2" charset="-94"/>
              </a:rPr>
              <a:t>ü</a:t>
            </a:r>
            <a:endParaRPr lang="tr-TR" sz="6000" dirty="0">
              <a:latin typeface="TTKB Dik Temel Abece" pitchFamily="2" charset="-94"/>
            </a:endParaRPr>
          </a:p>
        </p:txBody>
      </p:sp>
      <p:sp>
        <p:nvSpPr>
          <p:cNvPr id="35" name="34 Kalp"/>
          <p:cNvSpPr/>
          <p:nvPr/>
        </p:nvSpPr>
        <p:spPr>
          <a:xfrm>
            <a:off x="2857488" y="2500306"/>
            <a:ext cx="3143272" cy="200026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err="1" smtClean="0">
                <a:latin typeface="TTKB Dik Temel Abece" pitchFamily="2" charset="-94"/>
              </a:rPr>
              <a:t>üd</a:t>
            </a:r>
            <a:endParaRPr lang="tr-TR" sz="6000" dirty="0">
              <a:latin typeface="TTKB Dik Temel Abece" pitchFamily="2" charset="-94"/>
            </a:endParaRPr>
          </a:p>
        </p:txBody>
      </p:sp>
      <p:sp>
        <p:nvSpPr>
          <p:cNvPr id="37" name="36 Kalp"/>
          <p:cNvSpPr/>
          <p:nvPr/>
        </p:nvSpPr>
        <p:spPr>
          <a:xfrm>
            <a:off x="6000760" y="642918"/>
            <a:ext cx="1928826" cy="164307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smtClean="0">
                <a:latin typeface="TTKB Dik Temel Abece" pitchFamily="2" charset="-94"/>
              </a:rPr>
              <a:t>d</a:t>
            </a:r>
            <a:endParaRPr lang="tr-TR" sz="6000" dirty="0">
              <a:latin typeface="TTKB Dik Temel Abece" pitchFamily="2" charset="-94"/>
            </a:endParaRPr>
          </a:p>
        </p:txBody>
      </p:sp>
      <p:cxnSp>
        <p:nvCxnSpPr>
          <p:cNvPr id="46" name="45 Düz Ok Bağlayıcısı"/>
          <p:cNvCxnSpPr/>
          <p:nvPr/>
        </p:nvCxnSpPr>
        <p:spPr>
          <a:xfrm>
            <a:off x="2285984" y="1785926"/>
            <a:ext cx="1357322" cy="100013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7" name="46 Düz Ok Bağlayıcısı"/>
          <p:cNvCxnSpPr/>
          <p:nvPr/>
        </p:nvCxnSpPr>
        <p:spPr>
          <a:xfrm rot="10800000" flipV="1">
            <a:off x="5357818" y="1714488"/>
            <a:ext cx="1214446" cy="107157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8" grpId="0"/>
      <p:bldP spid="34" grpId="0" animBg="1"/>
      <p:bldP spid="35" grpId="0" animBg="1"/>
      <p:bldP spid="37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4" name="Rectangle 56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5" name="Rectangle 57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6" name="Rectangle 58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7" name="Rectangle 59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8" name="Rectangle 60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5" name="Rectangle 56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6" name="Rectangle 57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7" name="Rectangle 58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8" name="Rectangle 59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9" name="Rectangle 60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" name="Rectangle 56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8" name="Rectangle 57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4" name="Rectangle 58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0" name="Rectangle 59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6" name="Rectangle 60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" name="Group 26"/>
          <p:cNvGrpSpPr>
            <a:grpSpLocks/>
          </p:cNvGrpSpPr>
          <p:nvPr/>
        </p:nvGrpSpPr>
        <p:grpSpPr bwMode="auto">
          <a:xfrm>
            <a:off x="285720" y="4572008"/>
            <a:ext cx="8429652" cy="857256"/>
            <a:chOff x="1080" y="2622"/>
            <a:chExt cx="10425" cy="737"/>
          </a:xfrm>
        </p:grpSpPr>
        <p:grpSp>
          <p:nvGrpSpPr>
            <p:cNvPr id="3" name="Group 27"/>
            <p:cNvGrpSpPr>
              <a:grpSpLocks/>
            </p:cNvGrpSpPr>
            <p:nvPr/>
          </p:nvGrpSpPr>
          <p:grpSpPr bwMode="auto">
            <a:xfrm>
              <a:off x="1080" y="2622"/>
              <a:ext cx="10425" cy="737"/>
              <a:chOff x="1080" y="2622"/>
              <a:chExt cx="10425" cy="737"/>
            </a:xfrm>
          </p:grpSpPr>
          <p:sp>
            <p:nvSpPr>
              <p:cNvPr id="146" name="Rectangle 28"/>
              <p:cNvSpPr>
                <a:spLocks noChangeArrowheads="1"/>
              </p:cNvSpPr>
              <p:nvPr/>
            </p:nvSpPr>
            <p:spPr bwMode="auto">
              <a:xfrm>
                <a:off x="1095" y="2622"/>
                <a:ext cx="10410" cy="737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  <p:sp>
            <p:nvSpPr>
              <p:cNvPr id="147" name="Rectangle 29"/>
              <p:cNvSpPr>
                <a:spLocks noChangeArrowheads="1"/>
              </p:cNvSpPr>
              <p:nvPr/>
            </p:nvSpPr>
            <p:spPr bwMode="auto">
              <a:xfrm>
                <a:off x="1080" y="2835"/>
                <a:ext cx="10410" cy="306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</p:grpSp>
        <p:sp>
          <p:nvSpPr>
            <p:cNvPr id="144" name="AutoShape 30"/>
            <p:cNvSpPr>
              <a:spLocks noChangeShapeType="1"/>
            </p:cNvSpPr>
            <p:nvPr/>
          </p:nvSpPr>
          <p:spPr bwMode="auto">
            <a:xfrm>
              <a:off x="109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  <p:sp>
          <p:nvSpPr>
            <p:cNvPr id="145" name="AutoShape 31"/>
            <p:cNvSpPr>
              <a:spLocks noChangeShapeType="1"/>
            </p:cNvSpPr>
            <p:nvPr/>
          </p:nvSpPr>
          <p:spPr bwMode="auto">
            <a:xfrm>
              <a:off x="1150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</p:grpSp>
      <p:sp>
        <p:nvSpPr>
          <p:cNvPr id="148" name="Rectangle 81"/>
          <p:cNvSpPr>
            <a:spLocks noChangeArrowheads="1"/>
          </p:cNvSpPr>
          <p:nvPr/>
        </p:nvSpPr>
        <p:spPr bwMode="auto">
          <a:xfrm>
            <a:off x="214282" y="4400536"/>
            <a:ext cx="91440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lang="tr-TR" sz="6000" dirty="0" smtClean="0">
                <a:solidFill>
                  <a:schemeClr val="bg1"/>
                </a:solidFill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da-</a:t>
            </a:r>
            <a:endParaRPr kumimoji="0" lang="tr-TR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9" name="Rectangle 56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0" name="Rectangle 57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1" name="Rectangle 58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2" name="Rectangle 59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3" name="Rectangle 60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33 Kalp"/>
          <p:cNvSpPr/>
          <p:nvPr/>
        </p:nvSpPr>
        <p:spPr>
          <a:xfrm>
            <a:off x="1000100" y="642918"/>
            <a:ext cx="1928826" cy="164307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smtClean="0">
                <a:latin typeface="TTKB Dik Temel Abece" pitchFamily="2" charset="-94"/>
              </a:rPr>
              <a:t>d</a:t>
            </a:r>
            <a:endParaRPr lang="tr-TR" sz="6000" dirty="0">
              <a:latin typeface="TTKB Dik Temel Abece" pitchFamily="2" charset="-94"/>
            </a:endParaRPr>
          </a:p>
        </p:txBody>
      </p:sp>
      <p:sp>
        <p:nvSpPr>
          <p:cNvPr id="35" name="34 Kalp"/>
          <p:cNvSpPr/>
          <p:nvPr/>
        </p:nvSpPr>
        <p:spPr>
          <a:xfrm>
            <a:off x="2857488" y="2500306"/>
            <a:ext cx="3143272" cy="200026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smtClean="0">
                <a:latin typeface="TTKB Dik Temel Abece" pitchFamily="2" charset="-94"/>
              </a:rPr>
              <a:t>da</a:t>
            </a:r>
            <a:endParaRPr lang="tr-TR" sz="6000" dirty="0">
              <a:latin typeface="TTKB Dik Temel Abece" pitchFamily="2" charset="-94"/>
            </a:endParaRPr>
          </a:p>
        </p:txBody>
      </p:sp>
      <p:sp>
        <p:nvSpPr>
          <p:cNvPr id="37" name="36 Kalp"/>
          <p:cNvSpPr/>
          <p:nvPr/>
        </p:nvSpPr>
        <p:spPr>
          <a:xfrm>
            <a:off x="6000760" y="642918"/>
            <a:ext cx="1928826" cy="164307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smtClean="0">
                <a:latin typeface="TTKB Dik Temel Abece" pitchFamily="2" charset="-94"/>
              </a:rPr>
              <a:t>a</a:t>
            </a:r>
            <a:endParaRPr lang="tr-TR" sz="6000" dirty="0">
              <a:latin typeface="TTKB Dik Temel Abece" pitchFamily="2" charset="-94"/>
            </a:endParaRPr>
          </a:p>
        </p:txBody>
      </p:sp>
      <p:cxnSp>
        <p:nvCxnSpPr>
          <p:cNvPr id="46" name="45 Düz Ok Bağlayıcısı"/>
          <p:cNvCxnSpPr/>
          <p:nvPr/>
        </p:nvCxnSpPr>
        <p:spPr>
          <a:xfrm>
            <a:off x="2285984" y="1785926"/>
            <a:ext cx="1357322" cy="100013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7" name="46 Düz Ok Bağlayıcısı"/>
          <p:cNvCxnSpPr/>
          <p:nvPr/>
        </p:nvCxnSpPr>
        <p:spPr>
          <a:xfrm rot="10800000" flipV="1">
            <a:off x="5357818" y="1714488"/>
            <a:ext cx="1214446" cy="107157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8" grpId="0"/>
      <p:bldP spid="34" grpId="0" animBg="1"/>
      <p:bldP spid="35" grpId="0" animBg="1"/>
      <p:bldP spid="37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4" name="Rectangle 56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5" name="Rectangle 57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6" name="Rectangle 58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7" name="Rectangle 59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8" name="Rectangle 60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5" name="Rectangle 56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6" name="Rectangle 57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7" name="Rectangle 58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8" name="Rectangle 59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9" name="Rectangle 60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" name="Rectangle 56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8" name="Rectangle 57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4" name="Rectangle 58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0" name="Rectangle 59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6" name="Rectangle 60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" name="Group 26"/>
          <p:cNvGrpSpPr>
            <a:grpSpLocks/>
          </p:cNvGrpSpPr>
          <p:nvPr/>
        </p:nvGrpSpPr>
        <p:grpSpPr bwMode="auto">
          <a:xfrm>
            <a:off x="285720" y="4572008"/>
            <a:ext cx="8429652" cy="857256"/>
            <a:chOff x="1080" y="2622"/>
            <a:chExt cx="10425" cy="737"/>
          </a:xfrm>
        </p:grpSpPr>
        <p:grpSp>
          <p:nvGrpSpPr>
            <p:cNvPr id="3" name="Group 27"/>
            <p:cNvGrpSpPr>
              <a:grpSpLocks/>
            </p:cNvGrpSpPr>
            <p:nvPr/>
          </p:nvGrpSpPr>
          <p:grpSpPr bwMode="auto">
            <a:xfrm>
              <a:off x="1080" y="2622"/>
              <a:ext cx="10425" cy="737"/>
              <a:chOff x="1080" y="2622"/>
              <a:chExt cx="10425" cy="737"/>
            </a:xfrm>
          </p:grpSpPr>
          <p:sp>
            <p:nvSpPr>
              <p:cNvPr id="146" name="Rectangle 28"/>
              <p:cNvSpPr>
                <a:spLocks noChangeArrowheads="1"/>
              </p:cNvSpPr>
              <p:nvPr/>
            </p:nvSpPr>
            <p:spPr bwMode="auto">
              <a:xfrm>
                <a:off x="1095" y="2622"/>
                <a:ext cx="10410" cy="737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  <p:sp>
            <p:nvSpPr>
              <p:cNvPr id="147" name="Rectangle 29"/>
              <p:cNvSpPr>
                <a:spLocks noChangeArrowheads="1"/>
              </p:cNvSpPr>
              <p:nvPr/>
            </p:nvSpPr>
            <p:spPr bwMode="auto">
              <a:xfrm>
                <a:off x="1080" y="2835"/>
                <a:ext cx="10410" cy="306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</p:grpSp>
        <p:sp>
          <p:nvSpPr>
            <p:cNvPr id="144" name="AutoShape 30"/>
            <p:cNvSpPr>
              <a:spLocks noChangeShapeType="1"/>
            </p:cNvSpPr>
            <p:nvPr/>
          </p:nvSpPr>
          <p:spPr bwMode="auto">
            <a:xfrm>
              <a:off x="109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  <p:sp>
          <p:nvSpPr>
            <p:cNvPr id="145" name="AutoShape 31"/>
            <p:cNvSpPr>
              <a:spLocks noChangeShapeType="1"/>
            </p:cNvSpPr>
            <p:nvPr/>
          </p:nvSpPr>
          <p:spPr bwMode="auto">
            <a:xfrm>
              <a:off x="1150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</p:grpSp>
      <p:sp>
        <p:nvSpPr>
          <p:cNvPr id="148" name="Rectangle 81"/>
          <p:cNvSpPr>
            <a:spLocks noChangeArrowheads="1"/>
          </p:cNvSpPr>
          <p:nvPr/>
        </p:nvSpPr>
        <p:spPr bwMode="auto">
          <a:xfrm>
            <a:off x="214282" y="4400536"/>
            <a:ext cx="91440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lang="tr-TR" sz="6000" dirty="0" smtClean="0">
                <a:solidFill>
                  <a:schemeClr val="bg1"/>
                </a:solidFill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da-de-</a:t>
            </a:r>
            <a:endParaRPr kumimoji="0" lang="tr-TR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9" name="Rectangle 56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0" name="Rectangle 57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1" name="Rectangle 58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2" name="Rectangle 59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3" name="Rectangle 60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33 Kalp"/>
          <p:cNvSpPr/>
          <p:nvPr/>
        </p:nvSpPr>
        <p:spPr>
          <a:xfrm>
            <a:off x="1000100" y="642918"/>
            <a:ext cx="1928826" cy="164307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smtClean="0">
                <a:latin typeface="TTKB Dik Temel Abece" pitchFamily="2" charset="-94"/>
              </a:rPr>
              <a:t>d</a:t>
            </a:r>
            <a:endParaRPr lang="tr-TR" sz="6000" dirty="0">
              <a:latin typeface="TTKB Dik Temel Abece" pitchFamily="2" charset="-94"/>
            </a:endParaRPr>
          </a:p>
        </p:txBody>
      </p:sp>
      <p:sp>
        <p:nvSpPr>
          <p:cNvPr id="35" name="34 Kalp"/>
          <p:cNvSpPr/>
          <p:nvPr/>
        </p:nvSpPr>
        <p:spPr>
          <a:xfrm>
            <a:off x="2857488" y="2500306"/>
            <a:ext cx="3143272" cy="200026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smtClean="0">
                <a:latin typeface="TTKB Dik Temel Abece" pitchFamily="2" charset="-94"/>
              </a:rPr>
              <a:t>de</a:t>
            </a:r>
            <a:endParaRPr lang="tr-TR" sz="6000" dirty="0">
              <a:latin typeface="TTKB Dik Temel Abece" pitchFamily="2" charset="-94"/>
            </a:endParaRPr>
          </a:p>
        </p:txBody>
      </p:sp>
      <p:sp>
        <p:nvSpPr>
          <p:cNvPr id="37" name="36 Kalp"/>
          <p:cNvSpPr/>
          <p:nvPr/>
        </p:nvSpPr>
        <p:spPr>
          <a:xfrm>
            <a:off x="6000760" y="642918"/>
            <a:ext cx="1928826" cy="164307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smtClean="0">
                <a:latin typeface="TTKB Dik Temel Abece" pitchFamily="2" charset="-94"/>
              </a:rPr>
              <a:t>e</a:t>
            </a:r>
            <a:endParaRPr lang="tr-TR" sz="6000" dirty="0">
              <a:latin typeface="TTKB Dik Temel Abece" pitchFamily="2" charset="-94"/>
            </a:endParaRPr>
          </a:p>
        </p:txBody>
      </p:sp>
      <p:cxnSp>
        <p:nvCxnSpPr>
          <p:cNvPr id="46" name="45 Düz Ok Bağlayıcısı"/>
          <p:cNvCxnSpPr/>
          <p:nvPr/>
        </p:nvCxnSpPr>
        <p:spPr>
          <a:xfrm>
            <a:off x="2285984" y="1785926"/>
            <a:ext cx="1357322" cy="100013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7" name="46 Düz Ok Bağlayıcısı"/>
          <p:cNvCxnSpPr/>
          <p:nvPr/>
        </p:nvCxnSpPr>
        <p:spPr>
          <a:xfrm rot="10800000" flipV="1">
            <a:off x="5357818" y="1714488"/>
            <a:ext cx="1214446" cy="107157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8" grpId="0"/>
      <p:bldP spid="34" grpId="0" animBg="1"/>
      <p:bldP spid="35" grpId="0" animBg="1"/>
      <p:bldP spid="37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4" name="Rectangle 56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5" name="Rectangle 57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6" name="Rectangle 58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7" name="Rectangle 59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8" name="Rectangle 60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5" name="Rectangle 56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6" name="Rectangle 57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7" name="Rectangle 58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8" name="Rectangle 59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9" name="Rectangle 60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" name="Rectangle 56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8" name="Rectangle 57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4" name="Rectangle 58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0" name="Rectangle 59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6" name="Rectangle 60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" name="Group 26"/>
          <p:cNvGrpSpPr>
            <a:grpSpLocks/>
          </p:cNvGrpSpPr>
          <p:nvPr/>
        </p:nvGrpSpPr>
        <p:grpSpPr bwMode="auto">
          <a:xfrm>
            <a:off x="285720" y="4572008"/>
            <a:ext cx="8429652" cy="857256"/>
            <a:chOff x="1080" y="2622"/>
            <a:chExt cx="10425" cy="737"/>
          </a:xfrm>
        </p:grpSpPr>
        <p:grpSp>
          <p:nvGrpSpPr>
            <p:cNvPr id="3" name="Group 27"/>
            <p:cNvGrpSpPr>
              <a:grpSpLocks/>
            </p:cNvGrpSpPr>
            <p:nvPr/>
          </p:nvGrpSpPr>
          <p:grpSpPr bwMode="auto">
            <a:xfrm>
              <a:off x="1080" y="2622"/>
              <a:ext cx="10425" cy="737"/>
              <a:chOff x="1080" y="2622"/>
              <a:chExt cx="10425" cy="737"/>
            </a:xfrm>
          </p:grpSpPr>
          <p:sp>
            <p:nvSpPr>
              <p:cNvPr id="146" name="Rectangle 28"/>
              <p:cNvSpPr>
                <a:spLocks noChangeArrowheads="1"/>
              </p:cNvSpPr>
              <p:nvPr/>
            </p:nvSpPr>
            <p:spPr bwMode="auto">
              <a:xfrm>
                <a:off x="1095" y="2622"/>
                <a:ext cx="10410" cy="737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  <p:sp>
            <p:nvSpPr>
              <p:cNvPr id="147" name="Rectangle 29"/>
              <p:cNvSpPr>
                <a:spLocks noChangeArrowheads="1"/>
              </p:cNvSpPr>
              <p:nvPr/>
            </p:nvSpPr>
            <p:spPr bwMode="auto">
              <a:xfrm>
                <a:off x="1080" y="2835"/>
                <a:ext cx="10410" cy="306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</p:grpSp>
        <p:sp>
          <p:nvSpPr>
            <p:cNvPr id="144" name="AutoShape 30"/>
            <p:cNvSpPr>
              <a:spLocks noChangeShapeType="1"/>
            </p:cNvSpPr>
            <p:nvPr/>
          </p:nvSpPr>
          <p:spPr bwMode="auto">
            <a:xfrm>
              <a:off x="109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  <p:sp>
          <p:nvSpPr>
            <p:cNvPr id="145" name="AutoShape 31"/>
            <p:cNvSpPr>
              <a:spLocks noChangeShapeType="1"/>
            </p:cNvSpPr>
            <p:nvPr/>
          </p:nvSpPr>
          <p:spPr bwMode="auto">
            <a:xfrm>
              <a:off x="1150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</p:grpSp>
      <p:sp>
        <p:nvSpPr>
          <p:cNvPr id="148" name="Rectangle 81"/>
          <p:cNvSpPr>
            <a:spLocks noChangeArrowheads="1"/>
          </p:cNvSpPr>
          <p:nvPr/>
        </p:nvSpPr>
        <p:spPr bwMode="auto">
          <a:xfrm>
            <a:off x="214282" y="4400536"/>
            <a:ext cx="91440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lang="tr-TR" sz="6000" dirty="0" smtClean="0">
                <a:solidFill>
                  <a:schemeClr val="bg1"/>
                </a:solidFill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da-de-</a:t>
            </a:r>
            <a:r>
              <a:rPr lang="tr-TR" sz="6000" dirty="0" err="1" smtClean="0">
                <a:solidFill>
                  <a:schemeClr val="bg1"/>
                </a:solidFill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dı</a:t>
            </a:r>
            <a:r>
              <a:rPr lang="tr-TR" sz="6000" dirty="0" smtClean="0">
                <a:solidFill>
                  <a:schemeClr val="bg1"/>
                </a:solidFill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-</a:t>
            </a:r>
            <a:endParaRPr kumimoji="0" lang="tr-TR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9" name="Rectangle 56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0" name="Rectangle 57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1" name="Rectangle 58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2" name="Rectangle 59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3" name="Rectangle 60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33 Kalp"/>
          <p:cNvSpPr/>
          <p:nvPr/>
        </p:nvSpPr>
        <p:spPr>
          <a:xfrm>
            <a:off x="1000100" y="642918"/>
            <a:ext cx="1928826" cy="164307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smtClean="0">
                <a:latin typeface="TTKB Dik Temel Abece" pitchFamily="2" charset="-94"/>
              </a:rPr>
              <a:t>d</a:t>
            </a:r>
            <a:endParaRPr lang="tr-TR" sz="6000" dirty="0">
              <a:latin typeface="TTKB Dik Temel Abece" pitchFamily="2" charset="-94"/>
            </a:endParaRPr>
          </a:p>
        </p:txBody>
      </p:sp>
      <p:sp>
        <p:nvSpPr>
          <p:cNvPr id="35" name="34 Kalp"/>
          <p:cNvSpPr/>
          <p:nvPr/>
        </p:nvSpPr>
        <p:spPr>
          <a:xfrm>
            <a:off x="2857488" y="2500306"/>
            <a:ext cx="3143272" cy="200026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err="1" smtClean="0">
                <a:latin typeface="TTKB Dik Temel Abece" pitchFamily="2" charset="-94"/>
              </a:rPr>
              <a:t>dı</a:t>
            </a:r>
            <a:endParaRPr lang="tr-TR" sz="6000" dirty="0">
              <a:latin typeface="TTKB Dik Temel Abece" pitchFamily="2" charset="-94"/>
            </a:endParaRPr>
          </a:p>
        </p:txBody>
      </p:sp>
      <p:sp>
        <p:nvSpPr>
          <p:cNvPr id="37" name="36 Kalp"/>
          <p:cNvSpPr/>
          <p:nvPr/>
        </p:nvSpPr>
        <p:spPr>
          <a:xfrm>
            <a:off x="6000760" y="642918"/>
            <a:ext cx="1928826" cy="164307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smtClean="0">
                <a:latin typeface="TTKB Dik Temel Abece" pitchFamily="2" charset="-94"/>
              </a:rPr>
              <a:t>ı</a:t>
            </a:r>
            <a:endParaRPr lang="tr-TR" sz="6000" dirty="0">
              <a:latin typeface="TTKB Dik Temel Abece" pitchFamily="2" charset="-94"/>
            </a:endParaRPr>
          </a:p>
        </p:txBody>
      </p:sp>
      <p:cxnSp>
        <p:nvCxnSpPr>
          <p:cNvPr id="46" name="45 Düz Ok Bağlayıcısı"/>
          <p:cNvCxnSpPr/>
          <p:nvPr/>
        </p:nvCxnSpPr>
        <p:spPr>
          <a:xfrm>
            <a:off x="2285984" y="1785926"/>
            <a:ext cx="1357322" cy="100013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7" name="46 Düz Ok Bağlayıcısı"/>
          <p:cNvCxnSpPr/>
          <p:nvPr/>
        </p:nvCxnSpPr>
        <p:spPr>
          <a:xfrm rot="10800000" flipV="1">
            <a:off x="5357818" y="1714488"/>
            <a:ext cx="1214446" cy="107157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8" grpId="0"/>
      <p:bldP spid="34" grpId="0" animBg="1"/>
      <p:bldP spid="35" grpId="0" animBg="1"/>
      <p:bldP spid="37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4" name="Rectangle 56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5" name="Rectangle 57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6" name="Rectangle 58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7" name="Rectangle 59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8" name="Rectangle 60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5" name="Rectangle 56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6" name="Rectangle 57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7" name="Rectangle 58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8" name="Rectangle 59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9" name="Rectangle 60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" name="Rectangle 56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8" name="Rectangle 57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4" name="Rectangle 58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0" name="Rectangle 59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6" name="Rectangle 60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" name="Group 26"/>
          <p:cNvGrpSpPr>
            <a:grpSpLocks/>
          </p:cNvGrpSpPr>
          <p:nvPr/>
        </p:nvGrpSpPr>
        <p:grpSpPr bwMode="auto">
          <a:xfrm>
            <a:off x="285720" y="4572008"/>
            <a:ext cx="8429652" cy="857256"/>
            <a:chOff x="1080" y="2622"/>
            <a:chExt cx="10425" cy="737"/>
          </a:xfrm>
        </p:grpSpPr>
        <p:grpSp>
          <p:nvGrpSpPr>
            <p:cNvPr id="3" name="Group 27"/>
            <p:cNvGrpSpPr>
              <a:grpSpLocks/>
            </p:cNvGrpSpPr>
            <p:nvPr/>
          </p:nvGrpSpPr>
          <p:grpSpPr bwMode="auto">
            <a:xfrm>
              <a:off x="1080" y="2622"/>
              <a:ext cx="10425" cy="737"/>
              <a:chOff x="1080" y="2622"/>
              <a:chExt cx="10425" cy="737"/>
            </a:xfrm>
          </p:grpSpPr>
          <p:sp>
            <p:nvSpPr>
              <p:cNvPr id="146" name="Rectangle 28"/>
              <p:cNvSpPr>
                <a:spLocks noChangeArrowheads="1"/>
              </p:cNvSpPr>
              <p:nvPr/>
            </p:nvSpPr>
            <p:spPr bwMode="auto">
              <a:xfrm>
                <a:off x="1095" y="2622"/>
                <a:ext cx="10410" cy="737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  <p:sp>
            <p:nvSpPr>
              <p:cNvPr id="147" name="Rectangle 29"/>
              <p:cNvSpPr>
                <a:spLocks noChangeArrowheads="1"/>
              </p:cNvSpPr>
              <p:nvPr/>
            </p:nvSpPr>
            <p:spPr bwMode="auto">
              <a:xfrm>
                <a:off x="1080" y="2835"/>
                <a:ext cx="10410" cy="306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</p:grpSp>
        <p:sp>
          <p:nvSpPr>
            <p:cNvPr id="144" name="AutoShape 30"/>
            <p:cNvSpPr>
              <a:spLocks noChangeShapeType="1"/>
            </p:cNvSpPr>
            <p:nvPr/>
          </p:nvSpPr>
          <p:spPr bwMode="auto">
            <a:xfrm>
              <a:off x="109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  <p:sp>
          <p:nvSpPr>
            <p:cNvPr id="145" name="AutoShape 31"/>
            <p:cNvSpPr>
              <a:spLocks noChangeShapeType="1"/>
            </p:cNvSpPr>
            <p:nvPr/>
          </p:nvSpPr>
          <p:spPr bwMode="auto">
            <a:xfrm>
              <a:off x="1150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</p:grpSp>
      <p:sp>
        <p:nvSpPr>
          <p:cNvPr id="148" name="Rectangle 81"/>
          <p:cNvSpPr>
            <a:spLocks noChangeArrowheads="1"/>
          </p:cNvSpPr>
          <p:nvPr/>
        </p:nvSpPr>
        <p:spPr bwMode="auto">
          <a:xfrm>
            <a:off x="214282" y="4400536"/>
            <a:ext cx="91440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lang="tr-TR" sz="6000" dirty="0" smtClean="0">
                <a:solidFill>
                  <a:schemeClr val="bg1"/>
                </a:solidFill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da-de-</a:t>
            </a:r>
            <a:r>
              <a:rPr lang="tr-TR" sz="6000" dirty="0" err="1" smtClean="0">
                <a:solidFill>
                  <a:schemeClr val="bg1"/>
                </a:solidFill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dı</a:t>
            </a:r>
            <a:r>
              <a:rPr lang="tr-TR" sz="6000" dirty="0" smtClean="0">
                <a:solidFill>
                  <a:schemeClr val="bg1"/>
                </a:solidFill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-</a:t>
            </a:r>
            <a:r>
              <a:rPr lang="tr-TR" sz="6000" dirty="0" err="1" smtClean="0">
                <a:solidFill>
                  <a:schemeClr val="bg1"/>
                </a:solidFill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di</a:t>
            </a:r>
            <a:endParaRPr kumimoji="0" lang="tr-TR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9" name="Rectangle 56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0" name="Rectangle 57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1" name="Rectangle 58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2" name="Rectangle 59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3" name="Rectangle 60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33 Kalp"/>
          <p:cNvSpPr/>
          <p:nvPr/>
        </p:nvSpPr>
        <p:spPr>
          <a:xfrm>
            <a:off x="1000100" y="642918"/>
            <a:ext cx="1928826" cy="164307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smtClean="0">
                <a:latin typeface="TTKB Dik Temel Abece" pitchFamily="2" charset="-94"/>
              </a:rPr>
              <a:t>d</a:t>
            </a:r>
            <a:endParaRPr lang="tr-TR" sz="6000" dirty="0">
              <a:latin typeface="TTKB Dik Temel Abece" pitchFamily="2" charset="-94"/>
            </a:endParaRPr>
          </a:p>
        </p:txBody>
      </p:sp>
      <p:sp>
        <p:nvSpPr>
          <p:cNvPr id="35" name="34 Kalp"/>
          <p:cNvSpPr/>
          <p:nvPr/>
        </p:nvSpPr>
        <p:spPr>
          <a:xfrm>
            <a:off x="2857488" y="2500306"/>
            <a:ext cx="3143272" cy="200026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err="1" smtClean="0">
                <a:latin typeface="TTKB Dik Temel Abece" pitchFamily="2" charset="-94"/>
              </a:rPr>
              <a:t>di</a:t>
            </a:r>
            <a:endParaRPr lang="tr-TR" sz="6000" dirty="0">
              <a:latin typeface="TTKB Dik Temel Abece" pitchFamily="2" charset="-94"/>
            </a:endParaRPr>
          </a:p>
        </p:txBody>
      </p:sp>
      <p:sp>
        <p:nvSpPr>
          <p:cNvPr id="37" name="36 Kalp"/>
          <p:cNvSpPr/>
          <p:nvPr/>
        </p:nvSpPr>
        <p:spPr>
          <a:xfrm>
            <a:off x="6000760" y="642918"/>
            <a:ext cx="1928826" cy="164307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smtClean="0">
                <a:latin typeface="TTKB Dik Temel Abece" pitchFamily="2" charset="-94"/>
              </a:rPr>
              <a:t>i</a:t>
            </a:r>
            <a:endParaRPr lang="tr-TR" sz="6000" dirty="0">
              <a:latin typeface="TTKB Dik Temel Abece" pitchFamily="2" charset="-94"/>
            </a:endParaRPr>
          </a:p>
        </p:txBody>
      </p:sp>
      <p:cxnSp>
        <p:nvCxnSpPr>
          <p:cNvPr id="46" name="45 Düz Ok Bağlayıcısı"/>
          <p:cNvCxnSpPr/>
          <p:nvPr/>
        </p:nvCxnSpPr>
        <p:spPr>
          <a:xfrm>
            <a:off x="2285984" y="1785926"/>
            <a:ext cx="1357322" cy="100013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7" name="46 Düz Ok Bağlayıcısı"/>
          <p:cNvCxnSpPr/>
          <p:nvPr/>
        </p:nvCxnSpPr>
        <p:spPr>
          <a:xfrm rot="10800000" flipV="1">
            <a:off x="5357818" y="1714488"/>
            <a:ext cx="1214446" cy="107157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8" grpId="0"/>
      <p:bldP spid="34" grpId="0" animBg="1"/>
      <p:bldP spid="35" grpId="0" animBg="1"/>
      <p:bldP spid="37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4" name="Rectangle 56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5" name="Rectangle 57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6" name="Rectangle 58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7" name="Rectangle 59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8" name="Rectangle 60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5" name="Rectangle 56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6" name="Rectangle 57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7" name="Rectangle 58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8" name="Rectangle 59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9" name="Rectangle 60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" name="Rectangle 56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8" name="Rectangle 57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4" name="Rectangle 58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0" name="Rectangle 59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6" name="Rectangle 60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" name="Group 26"/>
          <p:cNvGrpSpPr>
            <a:grpSpLocks/>
          </p:cNvGrpSpPr>
          <p:nvPr/>
        </p:nvGrpSpPr>
        <p:grpSpPr bwMode="auto">
          <a:xfrm>
            <a:off x="285720" y="4572008"/>
            <a:ext cx="8429652" cy="857256"/>
            <a:chOff x="1080" y="2622"/>
            <a:chExt cx="10425" cy="737"/>
          </a:xfrm>
        </p:grpSpPr>
        <p:grpSp>
          <p:nvGrpSpPr>
            <p:cNvPr id="3" name="Group 27"/>
            <p:cNvGrpSpPr>
              <a:grpSpLocks/>
            </p:cNvGrpSpPr>
            <p:nvPr/>
          </p:nvGrpSpPr>
          <p:grpSpPr bwMode="auto">
            <a:xfrm>
              <a:off x="1080" y="2622"/>
              <a:ext cx="10425" cy="737"/>
              <a:chOff x="1080" y="2622"/>
              <a:chExt cx="10425" cy="737"/>
            </a:xfrm>
          </p:grpSpPr>
          <p:sp>
            <p:nvSpPr>
              <p:cNvPr id="146" name="Rectangle 28"/>
              <p:cNvSpPr>
                <a:spLocks noChangeArrowheads="1"/>
              </p:cNvSpPr>
              <p:nvPr/>
            </p:nvSpPr>
            <p:spPr bwMode="auto">
              <a:xfrm>
                <a:off x="1095" y="2622"/>
                <a:ext cx="10410" cy="737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  <p:sp>
            <p:nvSpPr>
              <p:cNvPr id="147" name="Rectangle 29"/>
              <p:cNvSpPr>
                <a:spLocks noChangeArrowheads="1"/>
              </p:cNvSpPr>
              <p:nvPr/>
            </p:nvSpPr>
            <p:spPr bwMode="auto">
              <a:xfrm>
                <a:off x="1080" y="2835"/>
                <a:ext cx="10410" cy="306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</p:grpSp>
        <p:sp>
          <p:nvSpPr>
            <p:cNvPr id="144" name="AutoShape 30"/>
            <p:cNvSpPr>
              <a:spLocks noChangeShapeType="1"/>
            </p:cNvSpPr>
            <p:nvPr/>
          </p:nvSpPr>
          <p:spPr bwMode="auto">
            <a:xfrm>
              <a:off x="109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  <p:sp>
          <p:nvSpPr>
            <p:cNvPr id="145" name="AutoShape 31"/>
            <p:cNvSpPr>
              <a:spLocks noChangeShapeType="1"/>
            </p:cNvSpPr>
            <p:nvPr/>
          </p:nvSpPr>
          <p:spPr bwMode="auto">
            <a:xfrm>
              <a:off x="1150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</p:grpSp>
      <p:sp>
        <p:nvSpPr>
          <p:cNvPr id="148" name="Rectangle 81"/>
          <p:cNvSpPr>
            <a:spLocks noChangeArrowheads="1"/>
          </p:cNvSpPr>
          <p:nvPr/>
        </p:nvSpPr>
        <p:spPr bwMode="auto">
          <a:xfrm>
            <a:off x="214282" y="4400536"/>
            <a:ext cx="91440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lang="tr-TR" sz="6000" dirty="0" smtClean="0">
                <a:solidFill>
                  <a:schemeClr val="bg1"/>
                </a:solidFill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da-de-</a:t>
            </a:r>
            <a:r>
              <a:rPr lang="tr-TR" sz="6000" dirty="0" err="1" smtClean="0">
                <a:solidFill>
                  <a:schemeClr val="bg1"/>
                </a:solidFill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dı</a:t>
            </a:r>
            <a:r>
              <a:rPr lang="tr-TR" sz="6000" dirty="0" smtClean="0">
                <a:solidFill>
                  <a:schemeClr val="bg1"/>
                </a:solidFill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-</a:t>
            </a:r>
            <a:r>
              <a:rPr lang="tr-TR" sz="6000" dirty="0" err="1" smtClean="0">
                <a:solidFill>
                  <a:schemeClr val="bg1"/>
                </a:solidFill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di</a:t>
            </a:r>
            <a:r>
              <a:rPr lang="tr-TR" sz="6000" dirty="0" smtClean="0">
                <a:solidFill>
                  <a:schemeClr val="bg1"/>
                </a:solidFill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-do</a:t>
            </a:r>
            <a:endParaRPr kumimoji="0" lang="tr-TR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9" name="Rectangle 56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0" name="Rectangle 57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1" name="Rectangle 58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2" name="Rectangle 59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3" name="Rectangle 60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33 Kalp"/>
          <p:cNvSpPr/>
          <p:nvPr/>
        </p:nvSpPr>
        <p:spPr>
          <a:xfrm>
            <a:off x="1000100" y="642918"/>
            <a:ext cx="1928826" cy="164307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smtClean="0">
                <a:latin typeface="TTKB Dik Temel Abece" pitchFamily="2" charset="-94"/>
              </a:rPr>
              <a:t>d</a:t>
            </a:r>
            <a:endParaRPr lang="tr-TR" sz="6000" dirty="0">
              <a:latin typeface="TTKB Dik Temel Abece" pitchFamily="2" charset="-94"/>
            </a:endParaRPr>
          </a:p>
        </p:txBody>
      </p:sp>
      <p:sp>
        <p:nvSpPr>
          <p:cNvPr id="35" name="34 Kalp"/>
          <p:cNvSpPr/>
          <p:nvPr/>
        </p:nvSpPr>
        <p:spPr>
          <a:xfrm>
            <a:off x="2857488" y="2500306"/>
            <a:ext cx="3143272" cy="200026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smtClean="0">
                <a:latin typeface="TTKB Dik Temel Abece" pitchFamily="2" charset="-94"/>
              </a:rPr>
              <a:t>do</a:t>
            </a:r>
            <a:endParaRPr lang="tr-TR" sz="6000" dirty="0">
              <a:latin typeface="TTKB Dik Temel Abece" pitchFamily="2" charset="-94"/>
            </a:endParaRPr>
          </a:p>
        </p:txBody>
      </p:sp>
      <p:sp>
        <p:nvSpPr>
          <p:cNvPr id="37" name="36 Kalp"/>
          <p:cNvSpPr/>
          <p:nvPr/>
        </p:nvSpPr>
        <p:spPr>
          <a:xfrm>
            <a:off x="6000760" y="642918"/>
            <a:ext cx="1928826" cy="164307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smtClean="0">
                <a:latin typeface="TTKB Dik Temel Abece" pitchFamily="2" charset="-94"/>
              </a:rPr>
              <a:t>o</a:t>
            </a:r>
            <a:endParaRPr lang="tr-TR" sz="6000" dirty="0">
              <a:latin typeface="TTKB Dik Temel Abece" pitchFamily="2" charset="-94"/>
            </a:endParaRPr>
          </a:p>
        </p:txBody>
      </p:sp>
      <p:cxnSp>
        <p:nvCxnSpPr>
          <p:cNvPr id="46" name="45 Düz Ok Bağlayıcısı"/>
          <p:cNvCxnSpPr/>
          <p:nvPr/>
        </p:nvCxnSpPr>
        <p:spPr>
          <a:xfrm>
            <a:off x="2285984" y="1785926"/>
            <a:ext cx="1357322" cy="100013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7" name="46 Düz Ok Bağlayıcısı"/>
          <p:cNvCxnSpPr/>
          <p:nvPr/>
        </p:nvCxnSpPr>
        <p:spPr>
          <a:xfrm rot="10800000" flipV="1">
            <a:off x="5357818" y="1714488"/>
            <a:ext cx="1214446" cy="107157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8" grpId="0"/>
      <p:bldP spid="34" grpId="0" animBg="1"/>
      <p:bldP spid="35" grpId="0" animBg="1"/>
      <p:bldP spid="37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4" name="Rectangle 56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5" name="Rectangle 57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6" name="Rectangle 58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7" name="Rectangle 59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8" name="Rectangle 60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5" name="Rectangle 56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6" name="Rectangle 57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7" name="Rectangle 58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8" name="Rectangle 59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9" name="Rectangle 60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" name="Rectangle 56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8" name="Rectangle 57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4" name="Rectangle 58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0" name="Rectangle 59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6" name="Rectangle 60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" name="Group 26"/>
          <p:cNvGrpSpPr>
            <a:grpSpLocks/>
          </p:cNvGrpSpPr>
          <p:nvPr/>
        </p:nvGrpSpPr>
        <p:grpSpPr bwMode="auto">
          <a:xfrm>
            <a:off x="285720" y="4572008"/>
            <a:ext cx="8429652" cy="857256"/>
            <a:chOff x="1080" y="2622"/>
            <a:chExt cx="10425" cy="737"/>
          </a:xfrm>
        </p:grpSpPr>
        <p:grpSp>
          <p:nvGrpSpPr>
            <p:cNvPr id="3" name="Group 27"/>
            <p:cNvGrpSpPr>
              <a:grpSpLocks/>
            </p:cNvGrpSpPr>
            <p:nvPr/>
          </p:nvGrpSpPr>
          <p:grpSpPr bwMode="auto">
            <a:xfrm>
              <a:off x="1080" y="2622"/>
              <a:ext cx="10425" cy="737"/>
              <a:chOff x="1080" y="2622"/>
              <a:chExt cx="10425" cy="737"/>
            </a:xfrm>
          </p:grpSpPr>
          <p:sp>
            <p:nvSpPr>
              <p:cNvPr id="146" name="Rectangle 28"/>
              <p:cNvSpPr>
                <a:spLocks noChangeArrowheads="1"/>
              </p:cNvSpPr>
              <p:nvPr/>
            </p:nvSpPr>
            <p:spPr bwMode="auto">
              <a:xfrm>
                <a:off x="1095" y="2622"/>
                <a:ext cx="10410" cy="737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  <p:sp>
            <p:nvSpPr>
              <p:cNvPr id="147" name="Rectangle 29"/>
              <p:cNvSpPr>
                <a:spLocks noChangeArrowheads="1"/>
              </p:cNvSpPr>
              <p:nvPr/>
            </p:nvSpPr>
            <p:spPr bwMode="auto">
              <a:xfrm>
                <a:off x="1080" y="2835"/>
                <a:ext cx="10410" cy="306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</p:grpSp>
        <p:sp>
          <p:nvSpPr>
            <p:cNvPr id="144" name="AutoShape 30"/>
            <p:cNvSpPr>
              <a:spLocks noChangeShapeType="1"/>
            </p:cNvSpPr>
            <p:nvPr/>
          </p:nvSpPr>
          <p:spPr bwMode="auto">
            <a:xfrm>
              <a:off x="109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  <p:sp>
          <p:nvSpPr>
            <p:cNvPr id="145" name="AutoShape 31"/>
            <p:cNvSpPr>
              <a:spLocks noChangeShapeType="1"/>
            </p:cNvSpPr>
            <p:nvPr/>
          </p:nvSpPr>
          <p:spPr bwMode="auto">
            <a:xfrm>
              <a:off x="1150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</p:grpSp>
      <p:sp>
        <p:nvSpPr>
          <p:cNvPr id="148" name="Rectangle 81"/>
          <p:cNvSpPr>
            <a:spLocks noChangeArrowheads="1"/>
          </p:cNvSpPr>
          <p:nvPr/>
        </p:nvSpPr>
        <p:spPr bwMode="auto">
          <a:xfrm>
            <a:off x="214282" y="4400536"/>
            <a:ext cx="91440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lang="tr-TR" sz="6000" dirty="0" smtClean="0">
                <a:solidFill>
                  <a:schemeClr val="bg1"/>
                </a:solidFill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da-de-</a:t>
            </a:r>
            <a:r>
              <a:rPr lang="tr-TR" sz="6000" dirty="0" err="1" smtClean="0">
                <a:solidFill>
                  <a:schemeClr val="bg1"/>
                </a:solidFill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dı</a:t>
            </a:r>
            <a:r>
              <a:rPr lang="tr-TR" sz="6000" dirty="0" smtClean="0">
                <a:solidFill>
                  <a:schemeClr val="bg1"/>
                </a:solidFill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-</a:t>
            </a:r>
            <a:r>
              <a:rPr lang="tr-TR" sz="6000" dirty="0" err="1" smtClean="0">
                <a:solidFill>
                  <a:schemeClr val="bg1"/>
                </a:solidFill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di</a:t>
            </a:r>
            <a:r>
              <a:rPr lang="tr-TR" sz="6000" dirty="0" smtClean="0">
                <a:solidFill>
                  <a:schemeClr val="bg1"/>
                </a:solidFill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-do-</a:t>
            </a:r>
            <a:r>
              <a:rPr lang="tr-TR" sz="6000" dirty="0" err="1" smtClean="0">
                <a:solidFill>
                  <a:schemeClr val="bg1"/>
                </a:solidFill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dö</a:t>
            </a:r>
            <a:r>
              <a:rPr lang="tr-TR" sz="6000" dirty="0" smtClean="0">
                <a:solidFill>
                  <a:schemeClr val="bg1"/>
                </a:solidFill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-</a:t>
            </a:r>
            <a:endParaRPr kumimoji="0" lang="tr-TR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9" name="Rectangle 56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0" name="Rectangle 57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1" name="Rectangle 58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2" name="Rectangle 59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3" name="Rectangle 60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33 Kalp"/>
          <p:cNvSpPr/>
          <p:nvPr/>
        </p:nvSpPr>
        <p:spPr>
          <a:xfrm>
            <a:off x="1000100" y="642918"/>
            <a:ext cx="1928826" cy="164307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smtClean="0">
                <a:latin typeface="TTKB Dik Temel Abece" pitchFamily="2" charset="-94"/>
              </a:rPr>
              <a:t>d</a:t>
            </a:r>
            <a:endParaRPr lang="tr-TR" sz="6000" dirty="0">
              <a:latin typeface="TTKB Dik Temel Abece" pitchFamily="2" charset="-94"/>
            </a:endParaRPr>
          </a:p>
        </p:txBody>
      </p:sp>
      <p:sp>
        <p:nvSpPr>
          <p:cNvPr id="35" name="34 Kalp"/>
          <p:cNvSpPr/>
          <p:nvPr/>
        </p:nvSpPr>
        <p:spPr>
          <a:xfrm>
            <a:off x="2857488" y="2500306"/>
            <a:ext cx="3143272" cy="200026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err="1" smtClean="0">
                <a:latin typeface="TTKB Dik Temel Abece" pitchFamily="2" charset="-94"/>
              </a:rPr>
              <a:t>dö</a:t>
            </a:r>
            <a:endParaRPr lang="tr-TR" sz="6000" dirty="0">
              <a:latin typeface="TTKB Dik Temel Abece" pitchFamily="2" charset="-94"/>
            </a:endParaRPr>
          </a:p>
        </p:txBody>
      </p:sp>
      <p:sp>
        <p:nvSpPr>
          <p:cNvPr id="37" name="36 Kalp"/>
          <p:cNvSpPr/>
          <p:nvPr/>
        </p:nvSpPr>
        <p:spPr>
          <a:xfrm>
            <a:off x="6000760" y="642918"/>
            <a:ext cx="1928826" cy="164307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smtClean="0">
                <a:latin typeface="TTKB Dik Temel Abece" pitchFamily="2" charset="-94"/>
              </a:rPr>
              <a:t>ö</a:t>
            </a:r>
            <a:endParaRPr lang="tr-TR" sz="6000" dirty="0">
              <a:latin typeface="TTKB Dik Temel Abece" pitchFamily="2" charset="-94"/>
            </a:endParaRPr>
          </a:p>
        </p:txBody>
      </p:sp>
      <p:cxnSp>
        <p:nvCxnSpPr>
          <p:cNvPr id="46" name="45 Düz Ok Bağlayıcısı"/>
          <p:cNvCxnSpPr/>
          <p:nvPr/>
        </p:nvCxnSpPr>
        <p:spPr>
          <a:xfrm>
            <a:off x="2285984" y="1785926"/>
            <a:ext cx="1357322" cy="100013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7" name="46 Düz Ok Bağlayıcısı"/>
          <p:cNvCxnSpPr/>
          <p:nvPr/>
        </p:nvCxnSpPr>
        <p:spPr>
          <a:xfrm rot="10800000" flipV="1">
            <a:off x="5357818" y="1714488"/>
            <a:ext cx="1214446" cy="107157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8" grpId="0"/>
      <p:bldP spid="34" grpId="0" animBg="1"/>
      <p:bldP spid="35" grpId="0" animBg="1"/>
      <p:bldP spid="37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4" name="Rectangle 56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5" name="Rectangle 57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6" name="Rectangle 58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7" name="Rectangle 59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8" name="Rectangle 60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5" name="Rectangle 56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6" name="Rectangle 57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7" name="Rectangle 58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8" name="Rectangle 59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9" name="Rectangle 60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" name="Rectangle 56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8" name="Rectangle 57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4" name="Rectangle 58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0" name="Rectangle 59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6" name="Rectangle 60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" name="Group 26"/>
          <p:cNvGrpSpPr>
            <a:grpSpLocks/>
          </p:cNvGrpSpPr>
          <p:nvPr/>
        </p:nvGrpSpPr>
        <p:grpSpPr bwMode="auto">
          <a:xfrm>
            <a:off x="285720" y="4572008"/>
            <a:ext cx="8429652" cy="857256"/>
            <a:chOff x="1080" y="2622"/>
            <a:chExt cx="10425" cy="737"/>
          </a:xfrm>
        </p:grpSpPr>
        <p:grpSp>
          <p:nvGrpSpPr>
            <p:cNvPr id="3" name="Group 27"/>
            <p:cNvGrpSpPr>
              <a:grpSpLocks/>
            </p:cNvGrpSpPr>
            <p:nvPr/>
          </p:nvGrpSpPr>
          <p:grpSpPr bwMode="auto">
            <a:xfrm>
              <a:off x="1080" y="2622"/>
              <a:ext cx="10425" cy="737"/>
              <a:chOff x="1080" y="2622"/>
              <a:chExt cx="10425" cy="737"/>
            </a:xfrm>
          </p:grpSpPr>
          <p:sp>
            <p:nvSpPr>
              <p:cNvPr id="146" name="Rectangle 28"/>
              <p:cNvSpPr>
                <a:spLocks noChangeArrowheads="1"/>
              </p:cNvSpPr>
              <p:nvPr/>
            </p:nvSpPr>
            <p:spPr bwMode="auto">
              <a:xfrm>
                <a:off x="1095" y="2622"/>
                <a:ext cx="10410" cy="737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  <p:sp>
            <p:nvSpPr>
              <p:cNvPr id="147" name="Rectangle 29"/>
              <p:cNvSpPr>
                <a:spLocks noChangeArrowheads="1"/>
              </p:cNvSpPr>
              <p:nvPr/>
            </p:nvSpPr>
            <p:spPr bwMode="auto">
              <a:xfrm>
                <a:off x="1080" y="2835"/>
                <a:ext cx="10410" cy="306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</p:grpSp>
        <p:sp>
          <p:nvSpPr>
            <p:cNvPr id="144" name="AutoShape 30"/>
            <p:cNvSpPr>
              <a:spLocks noChangeShapeType="1"/>
            </p:cNvSpPr>
            <p:nvPr/>
          </p:nvSpPr>
          <p:spPr bwMode="auto">
            <a:xfrm>
              <a:off x="109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  <p:sp>
          <p:nvSpPr>
            <p:cNvPr id="145" name="AutoShape 31"/>
            <p:cNvSpPr>
              <a:spLocks noChangeShapeType="1"/>
            </p:cNvSpPr>
            <p:nvPr/>
          </p:nvSpPr>
          <p:spPr bwMode="auto">
            <a:xfrm>
              <a:off x="1150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</p:grpSp>
      <p:sp>
        <p:nvSpPr>
          <p:cNvPr id="148" name="Rectangle 81"/>
          <p:cNvSpPr>
            <a:spLocks noChangeArrowheads="1"/>
          </p:cNvSpPr>
          <p:nvPr/>
        </p:nvSpPr>
        <p:spPr bwMode="auto">
          <a:xfrm>
            <a:off x="214282" y="4400536"/>
            <a:ext cx="91440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lang="tr-TR" sz="6000" dirty="0" smtClean="0">
                <a:solidFill>
                  <a:schemeClr val="bg1"/>
                </a:solidFill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da-de-</a:t>
            </a:r>
            <a:r>
              <a:rPr lang="tr-TR" sz="6000" dirty="0" err="1" smtClean="0">
                <a:solidFill>
                  <a:schemeClr val="bg1"/>
                </a:solidFill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dı</a:t>
            </a:r>
            <a:r>
              <a:rPr lang="tr-TR" sz="6000" dirty="0" smtClean="0">
                <a:solidFill>
                  <a:schemeClr val="bg1"/>
                </a:solidFill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-</a:t>
            </a:r>
            <a:r>
              <a:rPr lang="tr-TR" sz="6000" dirty="0" err="1" smtClean="0">
                <a:solidFill>
                  <a:schemeClr val="bg1"/>
                </a:solidFill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di</a:t>
            </a:r>
            <a:r>
              <a:rPr lang="tr-TR" sz="6000" dirty="0" smtClean="0">
                <a:solidFill>
                  <a:schemeClr val="bg1"/>
                </a:solidFill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-do-</a:t>
            </a:r>
            <a:r>
              <a:rPr lang="tr-TR" sz="6000" dirty="0" err="1" smtClean="0">
                <a:solidFill>
                  <a:schemeClr val="bg1"/>
                </a:solidFill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dö</a:t>
            </a:r>
            <a:r>
              <a:rPr lang="tr-TR" sz="6000" dirty="0" smtClean="0">
                <a:solidFill>
                  <a:schemeClr val="bg1"/>
                </a:solidFill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-</a:t>
            </a:r>
            <a:r>
              <a:rPr lang="tr-TR" sz="6000" dirty="0" err="1" smtClean="0">
                <a:solidFill>
                  <a:schemeClr val="bg1"/>
                </a:solidFill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du</a:t>
            </a:r>
            <a:r>
              <a:rPr lang="tr-TR" sz="6000" dirty="0" smtClean="0">
                <a:solidFill>
                  <a:schemeClr val="bg1"/>
                </a:solidFill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-</a:t>
            </a:r>
            <a:endParaRPr kumimoji="0" lang="tr-TR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9" name="Rectangle 56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0" name="Rectangle 57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1" name="Rectangle 58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2" name="Rectangle 59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3" name="Rectangle 60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33 Kalp"/>
          <p:cNvSpPr/>
          <p:nvPr/>
        </p:nvSpPr>
        <p:spPr>
          <a:xfrm>
            <a:off x="1000100" y="642918"/>
            <a:ext cx="1928826" cy="164307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smtClean="0">
                <a:latin typeface="TTKB Dik Temel Abece" pitchFamily="2" charset="-94"/>
              </a:rPr>
              <a:t>d</a:t>
            </a:r>
            <a:endParaRPr lang="tr-TR" sz="6000" dirty="0">
              <a:latin typeface="TTKB Dik Temel Abece" pitchFamily="2" charset="-94"/>
            </a:endParaRPr>
          </a:p>
        </p:txBody>
      </p:sp>
      <p:sp>
        <p:nvSpPr>
          <p:cNvPr id="35" name="34 Kalp"/>
          <p:cNvSpPr/>
          <p:nvPr/>
        </p:nvSpPr>
        <p:spPr>
          <a:xfrm>
            <a:off x="2857488" y="2500306"/>
            <a:ext cx="3143272" cy="200026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err="1" smtClean="0">
                <a:latin typeface="TTKB Dik Temel Abece" pitchFamily="2" charset="-94"/>
              </a:rPr>
              <a:t>du</a:t>
            </a:r>
            <a:endParaRPr lang="tr-TR" sz="6000" dirty="0">
              <a:latin typeface="TTKB Dik Temel Abece" pitchFamily="2" charset="-94"/>
            </a:endParaRPr>
          </a:p>
        </p:txBody>
      </p:sp>
      <p:sp>
        <p:nvSpPr>
          <p:cNvPr id="37" name="36 Kalp"/>
          <p:cNvSpPr/>
          <p:nvPr/>
        </p:nvSpPr>
        <p:spPr>
          <a:xfrm>
            <a:off x="6000760" y="642918"/>
            <a:ext cx="1928826" cy="164307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smtClean="0">
                <a:latin typeface="TTKB Dik Temel Abece" pitchFamily="2" charset="-94"/>
              </a:rPr>
              <a:t>u</a:t>
            </a:r>
            <a:endParaRPr lang="tr-TR" sz="6000" dirty="0">
              <a:latin typeface="TTKB Dik Temel Abece" pitchFamily="2" charset="-94"/>
            </a:endParaRPr>
          </a:p>
        </p:txBody>
      </p:sp>
      <p:cxnSp>
        <p:nvCxnSpPr>
          <p:cNvPr id="46" name="45 Düz Ok Bağlayıcısı"/>
          <p:cNvCxnSpPr/>
          <p:nvPr/>
        </p:nvCxnSpPr>
        <p:spPr>
          <a:xfrm>
            <a:off x="2285984" y="1785926"/>
            <a:ext cx="1357322" cy="100013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7" name="46 Düz Ok Bağlayıcısı"/>
          <p:cNvCxnSpPr/>
          <p:nvPr/>
        </p:nvCxnSpPr>
        <p:spPr>
          <a:xfrm rot="10800000" flipV="1">
            <a:off x="5357818" y="1714488"/>
            <a:ext cx="1214446" cy="107157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8" grpId="0"/>
      <p:bldP spid="34" grpId="0" animBg="1"/>
      <p:bldP spid="35" grpId="0" animBg="1"/>
      <p:bldP spid="37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4" name="Rectangle 56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5" name="Rectangle 57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6" name="Rectangle 58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7" name="Rectangle 59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8" name="Rectangle 60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5" name="Rectangle 56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6" name="Rectangle 57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7" name="Rectangle 58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8" name="Rectangle 59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9" name="Rectangle 60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" name="Rectangle 56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8" name="Rectangle 57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4" name="Rectangle 58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0" name="Rectangle 59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6" name="Rectangle 60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" name="Group 26"/>
          <p:cNvGrpSpPr>
            <a:grpSpLocks/>
          </p:cNvGrpSpPr>
          <p:nvPr/>
        </p:nvGrpSpPr>
        <p:grpSpPr bwMode="auto">
          <a:xfrm>
            <a:off x="285720" y="4572008"/>
            <a:ext cx="8429652" cy="857256"/>
            <a:chOff x="1080" y="2622"/>
            <a:chExt cx="10425" cy="737"/>
          </a:xfrm>
        </p:grpSpPr>
        <p:grpSp>
          <p:nvGrpSpPr>
            <p:cNvPr id="3" name="Group 27"/>
            <p:cNvGrpSpPr>
              <a:grpSpLocks/>
            </p:cNvGrpSpPr>
            <p:nvPr/>
          </p:nvGrpSpPr>
          <p:grpSpPr bwMode="auto">
            <a:xfrm>
              <a:off x="1080" y="2622"/>
              <a:ext cx="10425" cy="737"/>
              <a:chOff x="1080" y="2622"/>
              <a:chExt cx="10425" cy="737"/>
            </a:xfrm>
          </p:grpSpPr>
          <p:sp>
            <p:nvSpPr>
              <p:cNvPr id="146" name="Rectangle 28"/>
              <p:cNvSpPr>
                <a:spLocks noChangeArrowheads="1"/>
              </p:cNvSpPr>
              <p:nvPr/>
            </p:nvSpPr>
            <p:spPr bwMode="auto">
              <a:xfrm>
                <a:off x="1095" y="2622"/>
                <a:ext cx="10410" cy="737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  <p:sp>
            <p:nvSpPr>
              <p:cNvPr id="147" name="Rectangle 29"/>
              <p:cNvSpPr>
                <a:spLocks noChangeArrowheads="1"/>
              </p:cNvSpPr>
              <p:nvPr/>
            </p:nvSpPr>
            <p:spPr bwMode="auto">
              <a:xfrm>
                <a:off x="1080" y="2835"/>
                <a:ext cx="10410" cy="306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</p:grpSp>
        <p:sp>
          <p:nvSpPr>
            <p:cNvPr id="144" name="AutoShape 30"/>
            <p:cNvSpPr>
              <a:spLocks noChangeShapeType="1"/>
            </p:cNvSpPr>
            <p:nvPr/>
          </p:nvSpPr>
          <p:spPr bwMode="auto">
            <a:xfrm>
              <a:off x="109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  <p:sp>
          <p:nvSpPr>
            <p:cNvPr id="145" name="AutoShape 31"/>
            <p:cNvSpPr>
              <a:spLocks noChangeShapeType="1"/>
            </p:cNvSpPr>
            <p:nvPr/>
          </p:nvSpPr>
          <p:spPr bwMode="auto">
            <a:xfrm>
              <a:off x="1150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</p:grpSp>
      <p:sp>
        <p:nvSpPr>
          <p:cNvPr id="148" name="Rectangle 81"/>
          <p:cNvSpPr>
            <a:spLocks noChangeArrowheads="1"/>
          </p:cNvSpPr>
          <p:nvPr/>
        </p:nvSpPr>
        <p:spPr bwMode="auto">
          <a:xfrm>
            <a:off x="214282" y="4400536"/>
            <a:ext cx="91440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lang="tr-TR" sz="6000" dirty="0" smtClean="0">
                <a:solidFill>
                  <a:schemeClr val="bg1"/>
                </a:solidFill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da-de-</a:t>
            </a:r>
            <a:r>
              <a:rPr lang="tr-TR" sz="6000" dirty="0" err="1" smtClean="0">
                <a:solidFill>
                  <a:schemeClr val="bg1"/>
                </a:solidFill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dı</a:t>
            </a:r>
            <a:r>
              <a:rPr lang="tr-TR" sz="6000" dirty="0" smtClean="0">
                <a:solidFill>
                  <a:schemeClr val="bg1"/>
                </a:solidFill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-</a:t>
            </a:r>
            <a:r>
              <a:rPr lang="tr-TR" sz="6000" dirty="0" err="1" smtClean="0">
                <a:solidFill>
                  <a:schemeClr val="bg1"/>
                </a:solidFill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di</a:t>
            </a:r>
            <a:r>
              <a:rPr lang="tr-TR" sz="6000" dirty="0" smtClean="0">
                <a:solidFill>
                  <a:schemeClr val="bg1"/>
                </a:solidFill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-do-</a:t>
            </a:r>
            <a:r>
              <a:rPr lang="tr-TR" sz="6000" dirty="0" err="1" smtClean="0">
                <a:solidFill>
                  <a:schemeClr val="bg1"/>
                </a:solidFill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dö</a:t>
            </a:r>
            <a:r>
              <a:rPr lang="tr-TR" sz="6000" dirty="0" smtClean="0">
                <a:solidFill>
                  <a:schemeClr val="bg1"/>
                </a:solidFill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-</a:t>
            </a:r>
            <a:r>
              <a:rPr lang="tr-TR" sz="6000" dirty="0" err="1" smtClean="0">
                <a:solidFill>
                  <a:schemeClr val="bg1"/>
                </a:solidFill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du</a:t>
            </a:r>
            <a:r>
              <a:rPr lang="tr-TR" sz="6000" dirty="0" smtClean="0">
                <a:solidFill>
                  <a:schemeClr val="bg1"/>
                </a:solidFill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-</a:t>
            </a:r>
            <a:r>
              <a:rPr lang="tr-TR" sz="6000" dirty="0" err="1" smtClean="0">
                <a:solidFill>
                  <a:schemeClr val="bg1"/>
                </a:solidFill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dü</a:t>
            </a:r>
            <a:endParaRPr kumimoji="0" lang="tr-TR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9" name="Rectangle 56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0" name="Rectangle 57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1" name="Rectangle 58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2" name="Rectangle 59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3" name="Rectangle 60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33 Kalp"/>
          <p:cNvSpPr/>
          <p:nvPr/>
        </p:nvSpPr>
        <p:spPr>
          <a:xfrm>
            <a:off x="1000100" y="642918"/>
            <a:ext cx="1928826" cy="164307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smtClean="0">
                <a:latin typeface="TTKB Dik Temel Abece" pitchFamily="2" charset="-94"/>
              </a:rPr>
              <a:t>d</a:t>
            </a:r>
            <a:endParaRPr lang="tr-TR" sz="6000" dirty="0">
              <a:latin typeface="TTKB Dik Temel Abece" pitchFamily="2" charset="-94"/>
            </a:endParaRPr>
          </a:p>
        </p:txBody>
      </p:sp>
      <p:sp>
        <p:nvSpPr>
          <p:cNvPr id="35" name="34 Kalp"/>
          <p:cNvSpPr/>
          <p:nvPr/>
        </p:nvSpPr>
        <p:spPr>
          <a:xfrm>
            <a:off x="2857488" y="2500306"/>
            <a:ext cx="3143272" cy="200026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err="1" smtClean="0">
                <a:latin typeface="TTKB Dik Temel Abece" pitchFamily="2" charset="-94"/>
              </a:rPr>
              <a:t>dü</a:t>
            </a:r>
            <a:endParaRPr lang="tr-TR" sz="6000" dirty="0">
              <a:latin typeface="TTKB Dik Temel Abece" pitchFamily="2" charset="-94"/>
            </a:endParaRPr>
          </a:p>
        </p:txBody>
      </p:sp>
      <p:sp>
        <p:nvSpPr>
          <p:cNvPr id="37" name="36 Kalp"/>
          <p:cNvSpPr/>
          <p:nvPr/>
        </p:nvSpPr>
        <p:spPr>
          <a:xfrm>
            <a:off x="6000760" y="642918"/>
            <a:ext cx="1928826" cy="164307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smtClean="0">
                <a:latin typeface="TTKB Dik Temel Abece" pitchFamily="2" charset="-94"/>
              </a:rPr>
              <a:t>ü</a:t>
            </a:r>
            <a:endParaRPr lang="tr-TR" sz="6000" dirty="0">
              <a:latin typeface="TTKB Dik Temel Abece" pitchFamily="2" charset="-94"/>
            </a:endParaRPr>
          </a:p>
        </p:txBody>
      </p:sp>
      <p:cxnSp>
        <p:nvCxnSpPr>
          <p:cNvPr id="46" name="45 Düz Ok Bağlayıcısı"/>
          <p:cNvCxnSpPr/>
          <p:nvPr/>
        </p:nvCxnSpPr>
        <p:spPr>
          <a:xfrm>
            <a:off x="2285984" y="1785926"/>
            <a:ext cx="1357322" cy="100013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7" name="46 Düz Ok Bağlayıcısı"/>
          <p:cNvCxnSpPr/>
          <p:nvPr/>
        </p:nvCxnSpPr>
        <p:spPr>
          <a:xfrm rot="10800000" flipV="1">
            <a:off x="5357818" y="1714488"/>
            <a:ext cx="1214446" cy="107157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8" grpId="0"/>
      <p:bldP spid="34" grpId="0" animBg="1"/>
      <p:bldP spid="35" grpId="0" animBg="1"/>
      <p:bldP spid="37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5-Nokta Yıldız"/>
          <p:cNvSpPr/>
          <p:nvPr/>
        </p:nvSpPr>
        <p:spPr>
          <a:xfrm>
            <a:off x="214282" y="428604"/>
            <a:ext cx="1785950" cy="1571636"/>
          </a:xfrm>
          <a:prstGeom prst="star5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4400" b="1" dirty="0" smtClean="0">
                <a:solidFill>
                  <a:schemeClr val="bg1"/>
                </a:solidFill>
                <a:latin typeface="TTKB Dik Temel Abece" pitchFamily="2" charset="-94"/>
              </a:rPr>
              <a:t>e</a:t>
            </a:r>
            <a:endParaRPr lang="tr-TR" sz="4400" b="1" dirty="0">
              <a:solidFill>
                <a:schemeClr val="bg1"/>
              </a:solidFill>
              <a:latin typeface="TTKB Dik Temel Abece" pitchFamily="2" charset="-94"/>
            </a:endParaRPr>
          </a:p>
        </p:txBody>
      </p:sp>
      <p:sp>
        <p:nvSpPr>
          <p:cNvPr id="5" name="4 5-Nokta Yıldız"/>
          <p:cNvSpPr/>
          <p:nvPr/>
        </p:nvSpPr>
        <p:spPr>
          <a:xfrm>
            <a:off x="5715008" y="2357430"/>
            <a:ext cx="1785950" cy="1571636"/>
          </a:xfrm>
          <a:prstGeom prst="star5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4400" b="1" dirty="0" smtClean="0">
                <a:solidFill>
                  <a:schemeClr val="bg1"/>
                </a:solidFill>
                <a:latin typeface="TTKB Dik Temel Abece" pitchFamily="2" charset="-94"/>
              </a:rPr>
              <a:t>u</a:t>
            </a:r>
            <a:endParaRPr lang="tr-TR" sz="4400" b="1" dirty="0">
              <a:solidFill>
                <a:schemeClr val="bg1"/>
              </a:solidFill>
              <a:latin typeface="TTKB Dik Temel Abece" pitchFamily="2" charset="-94"/>
            </a:endParaRPr>
          </a:p>
        </p:txBody>
      </p:sp>
      <p:sp>
        <p:nvSpPr>
          <p:cNvPr id="6" name="5 5-Nokta Yıldız"/>
          <p:cNvSpPr/>
          <p:nvPr/>
        </p:nvSpPr>
        <p:spPr>
          <a:xfrm>
            <a:off x="2214546" y="4500570"/>
            <a:ext cx="1785950" cy="1571636"/>
          </a:xfrm>
          <a:prstGeom prst="star5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4400" b="1" dirty="0" smtClean="0">
                <a:solidFill>
                  <a:schemeClr val="bg1"/>
                </a:solidFill>
                <a:latin typeface="TTKB Dik Temel Abece" pitchFamily="2" charset="-94"/>
              </a:rPr>
              <a:t>y</a:t>
            </a:r>
            <a:endParaRPr lang="tr-TR" sz="4400" b="1" dirty="0">
              <a:solidFill>
                <a:schemeClr val="bg1"/>
              </a:solidFill>
              <a:latin typeface="TTKB Dik Temel Abece" pitchFamily="2" charset="-94"/>
            </a:endParaRPr>
          </a:p>
        </p:txBody>
      </p:sp>
      <p:sp>
        <p:nvSpPr>
          <p:cNvPr id="7" name="6 5-Nokta Yıldız"/>
          <p:cNvSpPr/>
          <p:nvPr/>
        </p:nvSpPr>
        <p:spPr>
          <a:xfrm>
            <a:off x="2071670" y="428604"/>
            <a:ext cx="1785950" cy="1571636"/>
          </a:xfrm>
          <a:prstGeom prst="star5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4400" b="1" dirty="0" smtClean="0">
                <a:solidFill>
                  <a:schemeClr val="bg1"/>
                </a:solidFill>
                <a:latin typeface="TTKB Dik Temel Abece" pitchFamily="2" charset="-94"/>
              </a:rPr>
              <a:t>l</a:t>
            </a:r>
            <a:endParaRPr lang="tr-TR" sz="4400" b="1" dirty="0">
              <a:solidFill>
                <a:schemeClr val="bg1"/>
              </a:solidFill>
              <a:latin typeface="TTKB Dik Temel Abece" pitchFamily="2" charset="-94"/>
            </a:endParaRPr>
          </a:p>
        </p:txBody>
      </p:sp>
      <p:sp>
        <p:nvSpPr>
          <p:cNvPr id="8" name="7 5-Nokta Yıldız"/>
          <p:cNvSpPr/>
          <p:nvPr/>
        </p:nvSpPr>
        <p:spPr>
          <a:xfrm>
            <a:off x="3857620" y="428604"/>
            <a:ext cx="1785950" cy="1571636"/>
          </a:xfrm>
          <a:prstGeom prst="star5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4400" b="1" dirty="0" smtClean="0">
                <a:solidFill>
                  <a:schemeClr val="bg1"/>
                </a:solidFill>
                <a:latin typeface="TTKB Dik Temel Abece" pitchFamily="2" charset="-94"/>
              </a:rPr>
              <a:t>a</a:t>
            </a:r>
            <a:endParaRPr lang="tr-TR" sz="4400" b="1" dirty="0">
              <a:solidFill>
                <a:schemeClr val="bg1"/>
              </a:solidFill>
              <a:latin typeface="TTKB Dik Temel Abece" pitchFamily="2" charset="-94"/>
            </a:endParaRPr>
          </a:p>
        </p:txBody>
      </p:sp>
      <p:sp>
        <p:nvSpPr>
          <p:cNvPr id="9" name="8 5-Nokta Yıldız"/>
          <p:cNvSpPr/>
          <p:nvPr/>
        </p:nvSpPr>
        <p:spPr>
          <a:xfrm>
            <a:off x="5643570" y="500042"/>
            <a:ext cx="1785950" cy="1571636"/>
          </a:xfrm>
          <a:prstGeom prst="star5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4400" b="1" dirty="0" smtClean="0">
                <a:solidFill>
                  <a:schemeClr val="bg1"/>
                </a:solidFill>
                <a:latin typeface="TTKB Dik Temel Abece" pitchFamily="2" charset="-94"/>
              </a:rPr>
              <a:t>k</a:t>
            </a:r>
            <a:endParaRPr lang="tr-TR" sz="4400" b="1" dirty="0">
              <a:solidFill>
                <a:schemeClr val="bg1"/>
              </a:solidFill>
              <a:latin typeface="TTKB Dik Temel Abece" pitchFamily="2" charset="-94"/>
            </a:endParaRPr>
          </a:p>
        </p:txBody>
      </p:sp>
      <p:sp>
        <p:nvSpPr>
          <p:cNvPr id="10" name="9 5-Nokta Yıldız"/>
          <p:cNvSpPr/>
          <p:nvPr/>
        </p:nvSpPr>
        <p:spPr>
          <a:xfrm>
            <a:off x="7358050" y="500042"/>
            <a:ext cx="1785950" cy="1571636"/>
          </a:xfrm>
          <a:prstGeom prst="star5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4400" b="1" dirty="0" smtClean="0">
                <a:solidFill>
                  <a:schemeClr val="bg1"/>
                </a:solidFill>
                <a:latin typeface="TTKB Dik Temel Abece" pitchFamily="2" charset="-94"/>
              </a:rPr>
              <a:t>i</a:t>
            </a:r>
            <a:endParaRPr lang="tr-TR" sz="4400" b="1" dirty="0">
              <a:solidFill>
                <a:schemeClr val="bg1"/>
              </a:solidFill>
              <a:latin typeface="TTKB Dik Temel Abece" pitchFamily="2" charset="-94"/>
            </a:endParaRPr>
          </a:p>
        </p:txBody>
      </p:sp>
      <p:sp>
        <p:nvSpPr>
          <p:cNvPr id="12" name="11 5-Nokta Yıldız"/>
          <p:cNvSpPr/>
          <p:nvPr/>
        </p:nvSpPr>
        <p:spPr>
          <a:xfrm>
            <a:off x="3857620" y="2428868"/>
            <a:ext cx="1785950" cy="1571636"/>
          </a:xfrm>
          <a:prstGeom prst="star5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4400" b="1" dirty="0" smtClean="0">
                <a:solidFill>
                  <a:schemeClr val="bg1"/>
                </a:solidFill>
                <a:latin typeface="TTKB Dik Temel Abece" pitchFamily="2" charset="-94"/>
              </a:rPr>
              <a:t>m</a:t>
            </a:r>
            <a:endParaRPr lang="tr-TR" sz="4400" b="1" dirty="0">
              <a:solidFill>
                <a:schemeClr val="bg1"/>
              </a:solidFill>
              <a:latin typeface="TTKB Dik Temel Abece" pitchFamily="2" charset="-94"/>
            </a:endParaRPr>
          </a:p>
        </p:txBody>
      </p:sp>
      <p:sp>
        <p:nvSpPr>
          <p:cNvPr id="15" name="14 5-Nokta Yıldız"/>
          <p:cNvSpPr/>
          <p:nvPr/>
        </p:nvSpPr>
        <p:spPr>
          <a:xfrm>
            <a:off x="214282" y="2428868"/>
            <a:ext cx="1785950" cy="1571636"/>
          </a:xfrm>
          <a:prstGeom prst="star5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4400" b="1" dirty="0" smtClean="0">
                <a:solidFill>
                  <a:schemeClr val="bg1"/>
                </a:solidFill>
                <a:latin typeface="TTKB Dik Temel Abece" pitchFamily="2" charset="-94"/>
              </a:rPr>
              <a:t>n</a:t>
            </a:r>
            <a:endParaRPr lang="tr-TR" sz="4400" b="1" dirty="0">
              <a:solidFill>
                <a:schemeClr val="bg1"/>
              </a:solidFill>
              <a:latin typeface="TTKB Dik Temel Abece" pitchFamily="2" charset="-94"/>
            </a:endParaRPr>
          </a:p>
        </p:txBody>
      </p:sp>
      <p:sp>
        <p:nvSpPr>
          <p:cNvPr id="16" name="15 5-Nokta Yıldız"/>
          <p:cNvSpPr/>
          <p:nvPr/>
        </p:nvSpPr>
        <p:spPr>
          <a:xfrm>
            <a:off x="7358050" y="2357430"/>
            <a:ext cx="1785950" cy="1571636"/>
          </a:xfrm>
          <a:prstGeom prst="star5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4400" b="1" dirty="0" smtClean="0">
                <a:solidFill>
                  <a:schemeClr val="bg1"/>
                </a:solidFill>
                <a:latin typeface="TTKB Dik Temel Abece" pitchFamily="2" charset="-94"/>
              </a:rPr>
              <a:t>t</a:t>
            </a:r>
            <a:endParaRPr lang="tr-TR" sz="4400" b="1" dirty="0">
              <a:solidFill>
                <a:schemeClr val="bg1"/>
              </a:solidFill>
              <a:latin typeface="TTKB Dik Temel Abece" pitchFamily="2" charset="-94"/>
            </a:endParaRPr>
          </a:p>
        </p:txBody>
      </p:sp>
      <p:sp>
        <p:nvSpPr>
          <p:cNvPr id="17" name="16 5-Nokta Yıldız"/>
          <p:cNvSpPr/>
          <p:nvPr/>
        </p:nvSpPr>
        <p:spPr>
          <a:xfrm>
            <a:off x="285720" y="4500570"/>
            <a:ext cx="1785950" cy="1571636"/>
          </a:xfrm>
          <a:prstGeom prst="star5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4400" b="1" dirty="0" smtClean="0">
                <a:solidFill>
                  <a:schemeClr val="bg1"/>
                </a:solidFill>
                <a:latin typeface="TTKB Dik Temel Abece" pitchFamily="2" charset="-94"/>
              </a:rPr>
              <a:t>ü</a:t>
            </a:r>
            <a:endParaRPr lang="tr-TR" sz="4400" b="1" dirty="0">
              <a:solidFill>
                <a:schemeClr val="bg1"/>
              </a:solidFill>
              <a:latin typeface="TTKB Dik Temel Abece" pitchFamily="2" charset="-94"/>
            </a:endParaRPr>
          </a:p>
        </p:txBody>
      </p:sp>
      <p:sp>
        <p:nvSpPr>
          <p:cNvPr id="18" name="17 5-Nokta Yıldız"/>
          <p:cNvSpPr/>
          <p:nvPr/>
        </p:nvSpPr>
        <p:spPr>
          <a:xfrm>
            <a:off x="2000232" y="2428868"/>
            <a:ext cx="1785950" cy="1571636"/>
          </a:xfrm>
          <a:prstGeom prst="star5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4400" b="1" dirty="0" smtClean="0">
                <a:solidFill>
                  <a:schemeClr val="bg1"/>
                </a:solidFill>
                <a:latin typeface="TTKB Dik Temel Abece" pitchFamily="2" charset="-94"/>
              </a:rPr>
              <a:t>o</a:t>
            </a:r>
            <a:endParaRPr lang="tr-TR" sz="4400" b="1" dirty="0">
              <a:solidFill>
                <a:schemeClr val="bg1"/>
              </a:solidFill>
              <a:latin typeface="TTKB Dik Temel Abece" pitchFamily="2" charset="-94"/>
            </a:endParaRPr>
          </a:p>
        </p:txBody>
      </p:sp>
      <p:sp>
        <p:nvSpPr>
          <p:cNvPr id="19" name="18 5-Nokta Yıldız"/>
          <p:cNvSpPr/>
          <p:nvPr/>
        </p:nvSpPr>
        <p:spPr>
          <a:xfrm>
            <a:off x="4000496" y="4500570"/>
            <a:ext cx="1785950" cy="1571636"/>
          </a:xfrm>
          <a:prstGeom prst="star5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4400" b="1" dirty="0" smtClean="0">
                <a:solidFill>
                  <a:schemeClr val="bg1"/>
                </a:solidFill>
                <a:latin typeface="TTKB Dik Temel Abece" pitchFamily="2" charset="-94"/>
              </a:rPr>
              <a:t>ö</a:t>
            </a:r>
            <a:endParaRPr lang="tr-TR" sz="4400" b="1" dirty="0">
              <a:solidFill>
                <a:schemeClr val="bg1"/>
              </a:solidFill>
              <a:latin typeface="TTKB Dik Temel Abece" pitchFamily="2" charset="-94"/>
            </a:endParaRPr>
          </a:p>
        </p:txBody>
      </p:sp>
      <p:sp>
        <p:nvSpPr>
          <p:cNvPr id="20" name="19 5-Nokta Yıldız"/>
          <p:cNvSpPr/>
          <p:nvPr/>
        </p:nvSpPr>
        <p:spPr>
          <a:xfrm>
            <a:off x="5715008" y="4500570"/>
            <a:ext cx="1785950" cy="1571636"/>
          </a:xfrm>
          <a:prstGeom prst="star5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4400" b="1" dirty="0" smtClean="0">
                <a:solidFill>
                  <a:schemeClr val="bg1"/>
                </a:solidFill>
                <a:latin typeface="TTKB Dik Temel Abece" pitchFamily="2" charset="-94"/>
              </a:rPr>
              <a:t>r</a:t>
            </a:r>
            <a:endParaRPr lang="tr-TR" sz="4400" b="1" dirty="0">
              <a:solidFill>
                <a:schemeClr val="bg1"/>
              </a:solidFill>
              <a:latin typeface="TTKB Dik Temel Abece" pitchFamily="2" charset="-94"/>
            </a:endParaRPr>
          </a:p>
        </p:txBody>
      </p:sp>
      <p:sp>
        <p:nvSpPr>
          <p:cNvPr id="21" name="20 5-Nokta Yıldız"/>
          <p:cNvSpPr/>
          <p:nvPr/>
        </p:nvSpPr>
        <p:spPr>
          <a:xfrm>
            <a:off x="7358050" y="4500570"/>
            <a:ext cx="1785950" cy="1571636"/>
          </a:xfrm>
          <a:prstGeom prst="star5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4400" b="1" dirty="0" smtClean="0">
                <a:solidFill>
                  <a:schemeClr val="bg1"/>
                </a:solidFill>
                <a:latin typeface="TTKB Dik Temel Abece" pitchFamily="2" charset="-94"/>
              </a:rPr>
              <a:t>ı</a:t>
            </a:r>
            <a:endParaRPr lang="tr-TR" sz="4400" b="1" dirty="0">
              <a:solidFill>
                <a:schemeClr val="bg1"/>
              </a:solidFill>
              <a:latin typeface="TTKB Dik Temel Abece" pitchFamily="2" charset="-94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2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10 Düz Bağlayıcı"/>
          <p:cNvCxnSpPr/>
          <p:nvPr/>
        </p:nvCxnSpPr>
        <p:spPr>
          <a:xfrm>
            <a:off x="214282" y="3500438"/>
            <a:ext cx="8715436" cy="1588"/>
          </a:xfrm>
          <a:prstGeom prst="line">
            <a:avLst/>
          </a:prstGeom>
          <a:ln>
            <a:solidFill>
              <a:srgbClr val="7030A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1" name="20 Kalp"/>
          <p:cNvSpPr/>
          <p:nvPr/>
        </p:nvSpPr>
        <p:spPr>
          <a:xfrm>
            <a:off x="6643702" y="4000504"/>
            <a:ext cx="1571636" cy="1214446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err="1" smtClean="0">
                <a:latin typeface="TTKB Dik Temel Abece" pitchFamily="2" charset="-94"/>
              </a:rPr>
              <a:t>du</a:t>
            </a:r>
            <a:endParaRPr lang="tr-TR" sz="6000" dirty="0">
              <a:latin typeface="TTKB Dik Temel Abece" pitchFamily="2" charset="-94"/>
            </a:endParaRPr>
          </a:p>
        </p:txBody>
      </p:sp>
      <p:sp>
        <p:nvSpPr>
          <p:cNvPr id="23" name="22 Kalp"/>
          <p:cNvSpPr/>
          <p:nvPr/>
        </p:nvSpPr>
        <p:spPr>
          <a:xfrm>
            <a:off x="4286248" y="3929066"/>
            <a:ext cx="1785950" cy="1214446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smtClean="0">
                <a:latin typeface="TTKB Dik Temel Abece" pitchFamily="2" charset="-94"/>
              </a:rPr>
              <a:t>do</a:t>
            </a:r>
            <a:endParaRPr lang="tr-TR" sz="6000" dirty="0">
              <a:latin typeface="TTKB Dik Temel Abece" pitchFamily="2" charset="-94"/>
            </a:endParaRPr>
          </a:p>
        </p:txBody>
      </p:sp>
      <p:sp>
        <p:nvSpPr>
          <p:cNvPr id="25" name="24 Kalp"/>
          <p:cNvSpPr/>
          <p:nvPr/>
        </p:nvSpPr>
        <p:spPr>
          <a:xfrm>
            <a:off x="5500694" y="5429264"/>
            <a:ext cx="1571636" cy="1214446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err="1" smtClean="0">
                <a:latin typeface="TTKB Dik Temel Abece" pitchFamily="2" charset="-94"/>
              </a:rPr>
              <a:t>dö</a:t>
            </a:r>
            <a:endParaRPr lang="tr-TR" sz="6000" dirty="0">
              <a:latin typeface="TTKB Dik Temel Abece" pitchFamily="2" charset="-94"/>
            </a:endParaRPr>
          </a:p>
        </p:txBody>
      </p:sp>
      <p:sp>
        <p:nvSpPr>
          <p:cNvPr id="27" name="26 Kalp"/>
          <p:cNvSpPr/>
          <p:nvPr/>
        </p:nvSpPr>
        <p:spPr>
          <a:xfrm>
            <a:off x="7572364" y="5357826"/>
            <a:ext cx="1571636" cy="1214446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err="1" smtClean="0">
                <a:latin typeface="TTKB Dik Temel Abece" pitchFamily="2" charset="-94"/>
              </a:rPr>
              <a:t>dü</a:t>
            </a:r>
            <a:endParaRPr lang="tr-TR" sz="6000" dirty="0">
              <a:latin typeface="TTKB Dik Temel Abece" pitchFamily="2" charset="-94"/>
            </a:endParaRPr>
          </a:p>
        </p:txBody>
      </p:sp>
      <p:sp>
        <p:nvSpPr>
          <p:cNvPr id="32" name="31 Kalp"/>
          <p:cNvSpPr/>
          <p:nvPr/>
        </p:nvSpPr>
        <p:spPr>
          <a:xfrm>
            <a:off x="6572264" y="642918"/>
            <a:ext cx="1571636" cy="1214446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err="1" smtClean="0">
                <a:latin typeface="TTKB Dik Temel Abece" pitchFamily="2" charset="-94"/>
              </a:rPr>
              <a:t>ud</a:t>
            </a:r>
            <a:endParaRPr lang="tr-TR" sz="6000" dirty="0">
              <a:latin typeface="TTKB Dik Temel Abece" pitchFamily="2" charset="-94"/>
            </a:endParaRPr>
          </a:p>
        </p:txBody>
      </p:sp>
      <p:sp>
        <p:nvSpPr>
          <p:cNvPr id="33" name="32 Kalp"/>
          <p:cNvSpPr/>
          <p:nvPr/>
        </p:nvSpPr>
        <p:spPr>
          <a:xfrm>
            <a:off x="4214810" y="642918"/>
            <a:ext cx="1785950" cy="1214446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smtClean="0">
                <a:latin typeface="TTKB Dik Temel Abece" pitchFamily="2" charset="-94"/>
              </a:rPr>
              <a:t>od</a:t>
            </a:r>
            <a:endParaRPr lang="tr-TR" sz="6000" dirty="0">
              <a:latin typeface="TTKB Dik Temel Abece" pitchFamily="2" charset="-94"/>
            </a:endParaRPr>
          </a:p>
        </p:txBody>
      </p:sp>
      <p:sp>
        <p:nvSpPr>
          <p:cNvPr id="34" name="33 Kalp"/>
          <p:cNvSpPr/>
          <p:nvPr/>
        </p:nvSpPr>
        <p:spPr>
          <a:xfrm>
            <a:off x="5429256" y="1928802"/>
            <a:ext cx="1571636" cy="1214446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smtClean="0">
                <a:latin typeface="TTKB Dik Temel Abece" pitchFamily="2" charset="-94"/>
              </a:rPr>
              <a:t>öd</a:t>
            </a:r>
            <a:endParaRPr lang="tr-TR" sz="6000" dirty="0">
              <a:latin typeface="TTKB Dik Temel Abece" pitchFamily="2" charset="-94"/>
            </a:endParaRPr>
          </a:p>
        </p:txBody>
      </p:sp>
      <p:cxnSp>
        <p:nvCxnSpPr>
          <p:cNvPr id="35" name="34 Düz Bağlayıcı"/>
          <p:cNvCxnSpPr/>
          <p:nvPr/>
        </p:nvCxnSpPr>
        <p:spPr>
          <a:xfrm>
            <a:off x="214282" y="3429000"/>
            <a:ext cx="8715436" cy="1588"/>
          </a:xfrm>
          <a:prstGeom prst="line">
            <a:avLst/>
          </a:prstGeom>
          <a:ln>
            <a:solidFill>
              <a:srgbClr val="7030A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6" name="35 Kalp"/>
          <p:cNvSpPr/>
          <p:nvPr/>
        </p:nvSpPr>
        <p:spPr>
          <a:xfrm>
            <a:off x="7572364" y="1928802"/>
            <a:ext cx="1571636" cy="1214446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err="1" smtClean="0">
                <a:latin typeface="TTKB Dik Temel Abece" pitchFamily="2" charset="-94"/>
              </a:rPr>
              <a:t>üd</a:t>
            </a:r>
            <a:endParaRPr lang="tr-TR" sz="6000" dirty="0">
              <a:latin typeface="TTKB Dik Temel Abece" pitchFamily="2" charset="-94"/>
            </a:endParaRPr>
          </a:p>
        </p:txBody>
      </p:sp>
      <p:sp>
        <p:nvSpPr>
          <p:cNvPr id="37" name="36 Kalp"/>
          <p:cNvSpPr/>
          <p:nvPr/>
        </p:nvSpPr>
        <p:spPr>
          <a:xfrm>
            <a:off x="1071538" y="5143512"/>
            <a:ext cx="1571636" cy="1214446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smtClean="0">
                <a:latin typeface="TTKB Dik Temel Abece" pitchFamily="2" charset="-94"/>
              </a:rPr>
              <a:t>de</a:t>
            </a:r>
            <a:endParaRPr lang="tr-TR" sz="6000" dirty="0">
              <a:latin typeface="TTKB Dik Temel Abece" pitchFamily="2" charset="-94"/>
            </a:endParaRPr>
          </a:p>
        </p:txBody>
      </p:sp>
      <p:sp>
        <p:nvSpPr>
          <p:cNvPr id="38" name="37 Kalp"/>
          <p:cNvSpPr/>
          <p:nvPr/>
        </p:nvSpPr>
        <p:spPr>
          <a:xfrm>
            <a:off x="142844" y="3786190"/>
            <a:ext cx="1571636" cy="1214446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smtClean="0">
                <a:latin typeface="TTKB Dik Temel Abece" pitchFamily="2" charset="-94"/>
              </a:rPr>
              <a:t>da</a:t>
            </a:r>
            <a:endParaRPr lang="tr-TR" sz="6000" dirty="0">
              <a:latin typeface="TTKB Dik Temel Abece" pitchFamily="2" charset="-94"/>
            </a:endParaRPr>
          </a:p>
        </p:txBody>
      </p:sp>
      <p:sp>
        <p:nvSpPr>
          <p:cNvPr id="39" name="38 Kalp"/>
          <p:cNvSpPr/>
          <p:nvPr/>
        </p:nvSpPr>
        <p:spPr>
          <a:xfrm>
            <a:off x="2214546" y="3714752"/>
            <a:ext cx="1571636" cy="1214446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err="1" smtClean="0">
                <a:latin typeface="TTKB Dik Temel Abece" pitchFamily="2" charset="-94"/>
              </a:rPr>
              <a:t>dı</a:t>
            </a:r>
            <a:endParaRPr lang="tr-TR" sz="6000" dirty="0">
              <a:latin typeface="TTKB Dik Temel Abece" pitchFamily="2" charset="-94"/>
            </a:endParaRPr>
          </a:p>
        </p:txBody>
      </p:sp>
      <p:sp>
        <p:nvSpPr>
          <p:cNvPr id="40" name="39 Kalp"/>
          <p:cNvSpPr/>
          <p:nvPr/>
        </p:nvSpPr>
        <p:spPr>
          <a:xfrm>
            <a:off x="3214678" y="5143512"/>
            <a:ext cx="1571636" cy="1214446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err="1" smtClean="0">
                <a:latin typeface="TTKB Dik Temel Abece" pitchFamily="2" charset="-94"/>
              </a:rPr>
              <a:t>di</a:t>
            </a:r>
            <a:endParaRPr lang="tr-TR" sz="6000" dirty="0">
              <a:latin typeface="TTKB Dik Temel Abece" pitchFamily="2" charset="-94"/>
            </a:endParaRPr>
          </a:p>
        </p:txBody>
      </p:sp>
      <p:sp>
        <p:nvSpPr>
          <p:cNvPr id="41" name="40 Kalp"/>
          <p:cNvSpPr/>
          <p:nvPr/>
        </p:nvSpPr>
        <p:spPr>
          <a:xfrm>
            <a:off x="928662" y="2000240"/>
            <a:ext cx="1571636" cy="1214446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smtClean="0">
                <a:latin typeface="TTKB Dik Temel Abece" pitchFamily="2" charset="-94"/>
              </a:rPr>
              <a:t>ed</a:t>
            </a:r>
            <a:endParaRPr lang="tr-TR" sz="6000" dirty="0">
              <a:latin typeface="TTKB Dik Temel Abece" pitchFamily="2" charset="-94"/>
            </a:endParaRPr>
          </a:p>
        </p:txBody>
      </p:sp>
      <p:sp>
        <p:nvSpPr>
          <p:cNvPr id="42" name="41 Kalp"/>
          <p:cNvSpPr/>
          <p:nvPr/>
        </p:nvSpPr>
        <p:spPr>
          <a:xfrm>
            <a:off x="0" y="642918"/>
            <a:ext cx="1571636" cy="1214446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smtClean="0">
                <a:latin typeface="TTKB Dik Temel Abece" pitchFamily="2" charset="-94"/>
              </a:rPr>
              <a:t>ad</a:t>
            </a:r>
            <a:endParaRPr lang="tr-TR" sz="6000" dirty="0">
              <a:latin typeface="TTKB Dik Temel Abece" pitchFamily="2" charset="-94"/>
            </a:endParaRPr>
          </a:p>
        </p:txBody>
      </p:sp>
      <p:sp>
        <p:nvSpPr>
          <p:cNvPr id="43" name="42 Kalp"/>
          <p:cNvSpPr/>
          <p:nvPr/>
        </p:nvSpPr>
        <p:spPr>
          <a:xfrm>
            <a:off x="2071670" y="571480"/>
            <a:ext cx="1571636" cy="1214446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err="1" smtClean="0">
                <a:latin typeface="TTKB Dik Temel Abece" pitchFamily="2" charset="-94"/>
              </a:rPr>
              <a:t>ıd</a:t>
            </a:r>
            <a:endParaRPr lang="tr-TR" sz="6000" dirty="0">
              <a:latin typeface="TTKB Dik Temel Abece" pitchFamily="2" charset="-94"/>
            </a:endParaRPr>
          </a:p>
        </p:txBody>
      </p:sp>
      <p:sp>
        <p:nvSpPr>
          <p:cNvPr id="44" name="43 Kalp"/>
          <p:cNvSpPr/>
          <p:nvPr/>
        </p:nvSpPr>
        <p:spPr>
          <a:xfrm>
            <a:off x="3143240" y="2000240"/>
            <a:ext cx="1571636" cy="1214446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err="1" smtClean="0">
                <a:latin typeface="TTKB Dik Temel Abece" pitchFamily="2" charset="-94"/>
              </a:rPr>
              <a:t>id</a:t>
            </a:r>
            <a:endParaRPr lang="tr-TR" sz="6000" dirty="0">
              <a:latin typeface="TTKB Dik Temel Abece" pitchFamily="2" charset="-94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3" grpId="0" animBg="1"/>
      <p:bldP spid="25" grpId="0" animBg="1"/>
      <p:bldP spid="27" grpId="0" animBg="1"/>
      <p:bldP spid="32" grpId="0" animBg="1"/>
      <p:bldP spid="33" grpId="0" animBg="1"/>
      <p:bldP spid="34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 animBg="1"/>
      <p:bldP spid="42" grpId="0" animBg="1"/>
      <p:bldP spid="43" grpId="0" animBg="1"/>
      <p:bldP spid="44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Alt Başlık"/>
          <p:cNvSpPr>
            <a:spLocks noGrp="1"/>
          </p:cNvSpPr>
          <p:nvPr>
            <p:ph type="subTitle" idx="1"/>
          </p:nvPr>
        </p:nvSpPr>
        <p:spPr>
          <a:xfrm>
            <a:off x="642910" y="1928802"/>
            <a:ext cx="7854696" cy="2571768"/>
          </a:xfrm>
          <a:solidFill>
            <a:srgbClr val="FF0000"/>
          </a:solidFill>
        </p:spPr>
        <p:txBody>
          <a:bodyPr>
            <a:noAutofit/>
          </a:bodyPr>
          <a:lstStyle/>
          <a:p>
            <a:pPr algn="ctr"/>
            <a:r>
              <a:rPr lang="tr-TR" sz="11500" dirty="0" smtClean="0">
                <a:latin typeface="TTKB Dik Temel Abece" pitchFamily="2" charset="-94"/>
              </a:rPr>
              <a:t>KELİMELER</a:t>
            </a:r>
            <a:endParaRPr lang="tr-TR" sz="11500" dirty="0">
              <a:latin typeface="TTKB Dik Temel Abece" pitchFamily="2" charset="-94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4" name="Rectangle 56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5" name="Rectangle 57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6" name="Rectangle 58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7" name="Rectangle 59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8" name="Rectangle 60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5" name="Rectangle 56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6" name="Rectangle 57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7" name="Rectangle 58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8" name="Rectangle 59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9" name="Rectangle 60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" name="Rectangle 56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8" name="Rectangle 57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4" name="Rectangle 58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0" name="Rectangle 59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6" name="Rectangle 60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" name="Group 26"/>
          <p:cNvGrpSpPr>
            <a:grpSpLocks/>
          </p:cNvGrpSpPr>
          <p:nvPr/>
        </p:nvGrpSpPr>
        <p:grpSpPr bwMode="auto">
          <a:xfrm>
            <a:off x="285720" y="4572008"/>
            <a:ext cx="8429652" cy="857256"/>
            <a:chOff x="1080" y="2622"/>
            <a:chExt cx="10425" cy="737"/>
          </a:xfrm>
        </p:grpSpPr>
        <p:grpSp>
          <p:nvGrpSpPr>
            <p:cNvPr id="3" name="Group 27"/>
            <p:cNvGrpSpPr>
              <a:grpSpLocks/>
            </p:cNvGrpSpPr>
            <p:nvPr/>
          </p:nvGrpSpPr>
          <p:grpSpPr bwMode="auto">
            <a:xfrm>
              <a:off x="1080" y="2622"/>
              <a:ext cx="10425" cy="737"/>
              <a:chOff x="1080" y="2622"/>
              <a:chExt cx="10425" cy="737"/>
            </a:xfrm>
          </p:grpSpPr>
          <p:sp>
            <p:nvSpPr>
              <p:cNvPr id="146" name="Rectangle 28"/>
              <p:cNvSpPr>
                <a:spLocks noChangeArrowheads="1"/>
              </p:cNvSpPr>
              <p:nvPr/>
            </p:nvSpPr>
            <p:spPr bwMode="auto">
              <a:xfrm>
                <a:off x="1095" y="2622"/>
                <a:ext cx="10410" cy="737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  <p:sp>
            <p:nvSpPr>
              <p:cNvPr id="147" name="Rectangle 29"/>
              <p:cNvSpPr>
                <a:spLocks noChangeArrowheads="1"/>
              </p:cNvSpPr>
              <p:nvPr/>
            </p:nvSpPr>
            <p:spPr bwMode="auto">
              <a:xfrm>
                <a:off x="1080" y="2835"/>
                <a:ext cx="10410" cy="306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</p:grpSp>
        <p:sp>
          <p:nvSpPr>
            <p:cNvPr id="144" name="AutoShape 30"/>
            <p:cNvSpPr>
              <a:spLocks noChangeShapeType="1"/>
            </p:cNvSpPr>
            <p:nvPr/>
          </p:nvSpPr>
          <p:spPr bwMode="auto">
            <a:xfrm>
              <a:off x="109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  <p:sp>
          <p:nvSpPr>
            <p:cNvPr id="145" name="AutoShape 31"/>
            <p:cNvSpPr>
              <a:spLocks noChangeShapeType="1"/>
            </p:cNvSpPr>
            <p:nvPr/>
          </p:nvSpPr>
          <p:spPr bwMode="auto">
            <a:xfrm>
              <a:off x="1150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</p:grpSp>
      <p:sp>
        <p:nvSpPr>
          <p:cNvPr id="148" name="Rectangle 81"/>
          <p:cNvSpPr>
            <a:spLocks noChangeArrowheads="1"/>
          </p:cNvSpPr>
          <p:nvPr/>
        </p:nvSpPr>
        <p:spPr bwMode="auto">
          <a:xfrm>
            <a:off x="214282" y="4400536"/>
            <a:ext cx="91440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6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ada</a:t>
            </a:r>
            <a:r>
              <a:rPr kumimoji="0" lang="tr-TR" sz="6000" b="0" i="0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ada  ada  ada  ada</a:t>
            </a:r>
            <a:endParaRPr kumimoji="0" lang="tr-TR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9" name="Rectangle 56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0" name="Rectangle 57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1" name="Rectangle 58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2" name="Rectangle 59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3" name="Rectangle 60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33 Kalp"/>
          <p:cNvSpPr/>
          <p:nvPr/>
        </p:nvSpPr>
        <p:spPr>
          <a:xfrm>
            <a:off x="1000100" y="642918"/>
            <a:ext cx="1928826" cy="164307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smtClean="0">
                <a:latin typeface="TTKB Dik Temel Abece" pitchFamily="2" charset="-94"/>
              </a:rPr>
              <a:t>a</a:t>
            </a:r>
            <a:endParaRPr lang="tr-TR" sz="6000" dirty="0">
              <a:latin typeface="TTKB Dik Temel Abece" pitchFamily="2" charset="-94"/>
            </a:endParaRPr>
          </a:p>
        </p:txBody>
      </p:sp>
      <p:sp>
        <p:nvSpPr>
          <p:cNvPr id="35" name="34 Kalp"/>
          <p:cNvSpPr/>
          <p:nvPr/>
        </p:nvSpPr>
        <p:spPr>
          <a:xfrm>
            <a:off x="2857488" y="2500306"/>
            <a:ext cx="3143272" cy="200026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smtClean="0">
                <a:latin typeface="TTKB Dik Temel Abece" pitchFamily="2" charset="-94"/>
              </a:rPr>
              <a:t>a</a:t>
            </a:r>
            <a:r>
              <a:rPr lang="tr-TR" sz="6000" dirty="0" smtClean="0">
                <a:solidFill>
                  <a:srgbClr val="FFFF00"/>
                </a:solidFill>
                <a:latin typeface="TTKB Dik Temel Abece" pitchFamily="2" charset="-94"/>
              </a:rPr>
              <a:t>da</a:t>
            </a:r>
            <a:endParaRPr lang="tr-TR" sz="6000" dirty="0">
              <a:solidFill>
                <a:srgbClr val="FFFF00"/>
              </a:solidFill>
              <a:latin typeface="TTKB Dik Temel Abece" pitchFamily="2" charset="-94"/>
            </a:endParaRPr>
          </a:p>
        </p:txBody>
      </p:sp>
      <p:sp>
        <p:nvSpPr>
          <p:cNvPr id="37" name="36 Kalp"/>
          <p:cNvSpPr/>
          <p:nvPr/>
        </p:nvSpPr>
        <p:spPr>
          <a:xfrm>
            <a:off x="6000760" y="642918"/>
            <a:ext cx="1928826" cy="164307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smtClean="0">
                <a:solidFill>
                  <a:srgbClr val="FFFF00"/>
                </a:solidFill>
                <a:latin typeface="TTKB Dik Temel Abece" pitchFamily="2" charset="-94"/>
              </a:rPr>
              <a:t>da</a:t>
            </a:r>
            <a:endParaRPr lang="tr-TR" sz="6000" dirty="0">
              <a:solidFill>
                <a:srgbClr val="FFFF00"/>
              </a:solidFill>
              <a:latin typeface="TTKB Dik Temel Abece" pitchFamily="2" charset="-94"/>
            </a:endParaRPr>
          </a:p>
        </p:txBody>
      </p:sp>
      <p:cxnSp>
        <p:nvCxnSpPr>
          <p:cNvPr id="46" name="45 Düz Ok Bağlayıcısı"/>
          <p:cNvCxnSpPr/>
          <p:nvPr/>
        </p:nvCxnSpPr>
        <p:spPr>
          <a:xfrm>
            <a:off x="2285984" y="1785926"/>
            <a:ext cx="1357322" cy="100013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7" name="46 Düz Ok Bağlayıcısı"/>
          <p:cNvCxnSpPr/>
          <p:nvPr/>
        </p:nvCxnSpPr>
        <p:spPr>
          <a:xfrm rot="10800000" flipV="1">
            <a:off x="5357818" y="1714488"/>
            <a:ext cx="1214446" cy="107157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8" grpId="0"/>
      <p:bldP spid="34" grpId="0" animBg="1"/>
      <p:bldP spid="35" grpId="0" animBg="1"/>
      <p:bldP spid="37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4" name="Rectangle 56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5" name="Rectangle 57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6" name="Rectangle 58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7" name="Rectangle 59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8" name="Rectangle 60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5" name="Rectangle 56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6" name="Rectangle 57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7" name="Rectangle 58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8" name="Rectangle 59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9" name="Rectangle 60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" name="Rectangle 56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8" name="Rectangle 57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4" name="Rectangle 58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0" name="Rectangle 59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6" name="Rectangle 60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" name="Group 26"/>
          <p:cNvGrpSpPr>
            <a:grpSpLocks/>
          </p:cNvGrpSpPr>
          <p:nvPr/>
        </p:nvGrpSpPr>
        <p:grpSpPr bwMode="auto">
          <a:xfrm>
            <a:off x="285720" y="4572008"/>
            <a:ext cx="8429652" cy="857256"/>
            <a:chOff x="1080" y="2622"/>
            <a:chExt cx="10425" cy="737"/>
          </a:xfrm>
        </p:grpSpPr>
        <p:grpSp>
          <p:nvGrpSpPr>
            <p:cNvPr id="3" name="Group 27"/>
            <p:cNvGrpSpPr>
              <a:grpSpLocks/>
            </p:cNvGrpSpPr>
            <p:nvPr/>
          </p:nvGrpSpPr>
          <p:grpSpPr bwMode="auto">
            <a:xfrm>
              <a:off x="1080" y="2622"/>
              <a:ext cx="10425" cy="737"/>
              <a:chOff x="1080" y="2622"/>
              <a:chExt cx="10425" cy="737"/>
            </a:xfrm>
          </p:grpSpPr>
          <p:sp>
            <p:nvSpPr>
              <p:cNvPr id="146" name="Rectangle 28"/>
              <p:cNvSpPr>
                <a:spLocks noChangeArrowheads="1"/>
              </p:cNvSpPr>
              <p:nvPr/>
            </p:nvSpPr>
            <p:spPr bwMode="auto">
              <a:xfrm>
                <a:off x="1095" y="2622"/>
                <a:ext cx="10410" cy="737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  <p:sp>
            <p:nvSpPr>
              <p:cNvPr id="147" name="Rectangle 29"/>
              <p:cNvSpPr>
                <a:spLocks noChangeArrowheads="1"/>
              </p:cNvSpPr>
              <p:nvPr/>
            </p:nvSpPr>
            <p:spPr bwMode="auto">
              <a:xfrm>
                <a:off x="1080" y="2835"/>
                <a:ext cx="10410" cy="306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</p:grpSp>
        <p:sp>
          <p:nvSpPr>
            <p:cNvPr id="144" name="AutoShape 30"/>
            <p:cNvSpPr>
              <a:spLocks noChangeShapeType="1"/>
            </p:cNvSpPr>
            <p:nvPr/>
          </p:nvSpPr>
          <p:spPr bwMode="auto">
            <a:xfrm>
              <a:off x="109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  <p:sp>
          <p:nvSpPr>
            <p:cNvPr id="145" name="AutoShape 31"/>
            <p:cNvSpPr>
              <a:spLocks noChangeShapeType="1"/>
            </p:cNvSpPr>
            <p:nvPr/>
          </p:nvSpPr>
          <p:spPr bwMode="auto">
            <a:xfrm>
              <a:off x="1150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</p:grpSp>
      <p:sp>
        <p:nvSpPr>
          <p:cNvPr id="148" name="Rectangle 81"/>
          <p:cNvSpPr>
            <a:spLocks noChangeArrowheads="1"/>
          </p:cNvSpPr>
          <p:nvPr/>
        </p:nvSpPr>
        <p:spPr bwMode="auto">
          <a:xfrm>
            <a:off x="214282" y="4400536"/>
            <a:ext cx="91440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lang="tr-TR" sz="6000" dirty="0" smtClean="0">
                <a:solidFill>
                  <a:schemeClr val="bg1"/>
                </a:solidFill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dal  dal  dal  dal  dal</a:t>
            </a:r>
            <a:endParaRPr kumimoji="0" lang="tr-TR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9" name="Rectangle 56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0" name="Rectangle 57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1" name="Rectangle 58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2" name="Rectangle 59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3" name="Rectangle 60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33 Kalp"/>
          <p:cNvSpPr/>
          <p:nvPr/>
        </p:nvSpPr>
        <p:spPr>
          <a:xfrm>
            <a:off x="1000100" y="642918"/>
            <a:ext cx="1928826" cy="164307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smtClean="0">
                <a:latin typeface="TTKB Dik Temel Abece" pitchFamily="2" charset="-94"/>
              </a:rPr>
              <a:t>da</a:t>
            </a:r>
            <a:endParaRPr lang="tr-TR" sz="6000" dirty="0">
              <a:latin typeface="TTKB Dik Temel Abece" pitchFamily="2" charset="-94"/>
            </a:endParaRPr>
          </a:p>
        </p:txBody>
      </p:sp>
      <p:sp>
        <p:nvSpPr>
          <p:cNvPr id="35" name="34 Kalp"/>
          <p:cNvSpPr/>
          <p:nvPr/>
        </p:nvSpPr>
        <p:spPr>
          <a:xfrm>
            <a:off x="3000364" y="2500306"/>
            <a:ext cx="3143272" cy="200026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smtClean="0">
                <a:solidFill>
                  <a:schemeClr val="tx1"/>
                </a:solidFill>
                <a:latin typeface="TTKB Dik Temel Abece" pitchFamily="2" charset="-94"/>
              </a:rPr>
              <a:t>dal</a:t>
            </a:r>
            <a:endParaRPr lang="tr-TR" sz="6000" dirty="0">
              <a:solidFill>
                <a:schemeClr val="tx1"/>
              </a:solidFill>
              <a:latin typeface="TTKB Dik Temel Abece" pitchFamily="2" charset="-94"/>
            </a:endParaRPr>
          </a:p>
        </p:txBody>
      </p:sp>
      <p:sp>
        <p:nvSpPr>
          <p:cNvPr id="37" name="36 Kalp"/>
          <p:cNvSpPr/>
          <p:nvPr/>
        </p:nvSpPr>
        <p:spPr>
          <a:xfrm>
            <a:off x="6000760" y="642918"/>
            <a:ext cx="1928826" cy="164307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smtClean="0">
                <a:solidFill>
                  <a:srgbClr val="FFFF00"/>
                </a:solidFill>
                <a:latin typeface="TTKB Dik Temel Abece" pitchFamily="2" charset="-94"/>
              </a:rPr>
              <a:t>l</a:t>
            </a:r>
            <a:endParaRPr lang="tr-TR" sz="6000" dirty="0">
              <a:solidFill>
                <a:srgbClr val="FFFF00"/>
              </a:solidFill>
              <a:latin typeface="TTKB Dik Temel Abece" pitchFamily="2" charset="-94"/>
            </a:endParaRPr>
          </a:p>
        </p:txBody>
      </p:sp>
      <p:cxnSp>
        <p:nvCxnSpPr>
          <p:cNvPr id="46" name="45 Düz Ok Bağlayıcısı"/>
          <p:cNvCxnSpPr/>
          <p:nvPr/>
        </p:nvCxnSpPr>
        <p:spPr>
          <a:xfrm>
            <a:off x="2285984" y="1785926"/>
            <a:ext cx="1357322" cy="100013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7" name="46 Düz Ok Bağlayıcısı"/>
          <p:cNvCxnSpPr/>
          <p:nvPr/>
        </p:nvCxnSpPr>
        <p:spPr>
          <a:xfrm rot="10800000" flipV="1">
            <a:off x="5357818" y="1714488"/>
            <a:ext cx="1214446" cy="107157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8" grpId="0"/>
      <p:bldP spid="34" grpId="0" animBg="1"/>
      <p:bldP spid="35" grpId="0" animBg="1"/>
      <p:bldP spid="37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4" name="Rectangle 56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5" name="Rectangle 57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6" name="Rectangle 58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7" name="Rectangle 59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8" name="Rectangle 60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5" name="Rectangle 56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6" name="Rectangle 57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7" name="Rectangle 58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8" name="Rectangle 59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9" name="Rectangle 60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" name="Rectangle 56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8" name="Rectangle 57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4" name="Rectangle 58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0" name="Rectangle 59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6" name="Rectangle 60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" name="Group 26"/>
          <p:cNvGrpSpPr>
            <a:grpSpLocks/>
          </p:cNvGrpSpPr>
          <p:nvPr/>
        </p:nvGrpSpPr>
        <p:grpSpPr bwMode="auto">
          <a:xfrm>
            <a:off x="285720" y="4572008"/>
            <a:ext cx="8429652" cy="857256"/>
            <a:chOff x="1080" y="2622"/>
            <a:chExt cx="10425" cy="737"/>
          </a:xfrm>
        </p:grpSpPr>
        <p:grpSp>
          <p:nvGrpSpPr>
            <p:cNvPr id="3" name="Group 27"/>
            <p:cNvGrpSpPr>
              <a:grpSpLocks/>
            </p:cNvGrpSpPr>
            <p:nvPr/>
          </p:nvGrpSpPr>
          <p:grpSpPr bwMode="auto">
            <a:xfrm>
              <a:off x="1080" y="2622"/>
              <a:ext cx="10425" cy="737"/>
              <a:chOff x="1080" y="2622"/>
              <a:chExt cx="10425" cy="737"/>
            </a:xfrm>
          </p:grpSpPr>
          <p:sp>
            <p:nvSpPr>
              <p:cNvPr id="146" name="Rectangle 28"/>
              <p:cNvSpPr>
                <a:spLocks noChangeArrowheads="1"/>
              </p:cNvSpPr>
              <p:nvPr/>
            </p:nvSpPr>
            <p:spPr bwMode="auto">
              <a:xfrm>
                <a:off x="1095" y="2622"/>
                <a:ext cx="10410" cy="737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  <p:sp>
            <p:nvSpPr>
              <p:cNvPr id="147" name="Rectangle 29"/>
              <p:cNvSpPr>
                <a:spLocks noChangeArrowheads="1"/>
              </p:cNvSpPr>
              <p:nvPr/>
            </p:nvSpPr>
            <p:spPr bwMode="auto">
              <a:xfrm>
                <a:off x="1080" y="2835"/>
                <a:ext cx="10410" cy="306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</p:grpSp>
        <p:sp>
          <p:nvSpPr>
            <p:cNvPr id="144" name="AutoShape 30"/>
            <p:cNvSpPr>
              <a:spLocks noChangeShapeType="1"/>
            </p:cNvSpPr>
            <p:nvPr/>
          </p:nvSpPr>
          <p:spPr bwMode="auto">
            <a:xfrm>
              <a:off x="109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  <p:sp>
          <p:nvSpPr>
            <p:cNvPr id="145" name="AutoShape 31"/>
            <p:cNvSpPr>
              <a:spLocks noChangeShapeType="1"/>
            </p:cNvSpPr>
            <p:nvPr/>
          </p:nvSpPr>
          <p:spPr bwMode="auto">
            <a:xfrm>
              <a:off x="1150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</p:grpSp>
      <p:sp>
        <p:nvSpPr>
          <p:cNvPr id="148" name="Rectangle 81"/>
          <p:cNvSpPr>
            <a:spLocks noChangeArrowheads="1"/>
          </p:cNvSpPr>
          <p:nvPr/>
        </p:nvSpPr>
        <p:spPr bwMode="auto">
          <a:xfrm>
            <a:off x="214282" y="4400536"/>
            <a:ext cx="91440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6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dede</a:t>
            </a:r>
            <a:r>
              <a:rPr kumimoji="0" lang="tr-TR" sz="6000" b="0" i="0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dede  dede  dede</a:t>
            </a:r>
            <a:endParaRPr kumimoji="0" lang="tr-TR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9" name="Rectangle 56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0" name="Rectangle 57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1" name="Rectangle 58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2" name="Rectangle 59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3" name="Rectangle 60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33 Kalp"/>
          <p:cNvSpPr/>
          <p:nvPr/>
        </p:nvSpPr>
        <p:spPr>
          <a:xfrm>
            <a:off x="1000100" y="642918"/>
            <a:ext cx="1928826" cy="164307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smtClean="0">
                <a:latin typeface="TTKB Dik Temel Abece" pitchFamily="2" charset="-94"/>
              </a:rPr>
              <a:t>de</a:t>
            </a:r>
            <a:endParaRPr lang="tr-TR" sz="6000" dirty="0">
              <a:latin typeface="TTKB Dik Temel Abece" pitchFamily="2" charset="-94"/>
            </a:endParaRPr>
          </a:p>
        </p:txBody>
      </p:sp>
      <p:sp>
        <p:nvSpPr>
          <p:cNvPr id="35" name="34 Kalp"/>
          <p:cNvSpPr/>
          <p:nvPr/>
        </p:nvSpPr>
        <p:spPr>
          <a:xfrm>
            <a:off x="3000364" y="2500306"/>
            <a:ext cx="3143272" cy="200026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smtClean="0">
                <a:solidFill>
                  <a:schemeClr val="tx1"/>
                </a:solidFill>
                <a:latin typeface="TTKB Dik Temel Abece" pitchFamily="2" charset="-94"/>
              </a:rPr>
              <a:t>de</a:t>
            </a:r>
            <a:r>
              <a:rPr lang="tr-TR" sz="6000" dirty="0" smtClean="0">
                <a:solidFill>
                  <a:srgbClr val="FFFF00"/>
                </a:solidFill>
                <a:latin typeface="TTKB Dik Temel Abece" pitchFamily="2" charset="-94"/>
              </a:rPr>
              <a:t>de</a:t>
            </a:r>
            <a:endParaRPr lang="tr-TR" sz="6000" dirty="0">
              <a:solidFill>
                <a:srgbClr val="FFFF00"/>
              </a:solidFill>
              <a:latin typeface="TTKB Dik Temel Abece" pitchFamily="2" charset="-94"/>
            </a:endParaRPr>
          </a:p>
        </p:txBody>
      </p:sp>
      <p:sp>
        <p:nvSpPr>
          <p:cNvPr id="37" name="36 Kalp"/>
          <p:cNvSpPr/>
          <p:nvPr/>
        </p:nvSpPr>
        <p:spPr>
          <a:xfrm>
            <a:off x="6000760" y="642918"/>
            <a:ext cx="1928826" cy="164307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smtClean="0">
                <a:solidFill>
                  <a:srgbClr val="FFFF00"/>
                </a:solidFill>
                <a:latin typeface="TTKB Dik Temel Abece" pitchFamily="2" charset="-94"/>
              </a:rPr>
              <a:t>de</a:t>
            </a:r>
            <a:endParaRPr lang="tr-TR" sz="6000" dirty="0">
              <a:solidFill>
                <a:srgbClr val="FFFF00"/>
              </a:solidFill>
              <a:latin typeface="TTKB Dik Temel Abece" pitchFamily="2" charset="-94"/>
            </a:endParaRPr>
          </a:p>
        </p:txBody>
      </p:sp>
      <p:cxnSp>
        <p:nvCxnSpPr>
          <p:cNvPr id="46" name="45 Düz Ok Bağlayıcısı"/>
          <p:cNvCxnSpPr/>
          <p:nvPr/>
        </p:nvCxnSpPr>
        <p:spPr>
          <a:xfrm>
            <a:off x="2285984" y="1785926"/>
            <a:ext cx="1357322" cy="100013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7" name="46 Düz Ok Bağlayıcısı"/>
          <p:cNvCxnSpPr/>
          <p:nvPr/>
        </p:nvCxnSpPr>
        <p:spPr>
          <a:xfrm rot="10800000" flipV="1">
            <a:off x="5357818" y="1714488"/>
            <a:ext cx="1214446" cy="107157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8" grpId="0"/>
      <p:bldP spid="34" grpId="0" animBg="1"/>
      <p:bldP spid="35" grpId="0" animBg="1"/>
      <p:bldP spid="37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4" name="Rectangle 56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5" name="Rectangle 57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6" name="Rectangle 58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7" name="Rectangle 59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8" name="Rectangle 60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5" name="Rectangle 56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6" name="Rectangle 57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7" name="Rectangle 58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8" name="Rectangle 59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9" name="Rectangle 60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" name="Rectangle 56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8" name="Rectangle 57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4" name="Rectangle 58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0" name="Rectangle 59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6" name="Rectangle 60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" name="Group 26"/>
          <p:cNvGrpSpPr>
            <a:grpSpLocks/>
          </p:cNvGrpSpPr>
          <p:nvPr/>
        </p:nvGrpSpPr>
        <p:grpSpPr bwMode="auto">
          <a:xfrm>
            <a:off x="285720" y="4572008"/>
            <a:ext cx="8429652" cy="857256"/>
            <a:chOff x="1080" y="2622"/>
            <a:chExt cx="10425" cy="737"/>
          </a:xfrm>
        </p:grpSpPr>
        <p:grpSp>
          <p:nvGrpSpPr>
            <p:cNvPr id="3" name="Group 27"/>
            <p:cNvGrpSpPr>
              <a:grpSpLocks/>
            </p:cNvGrpSpPr>
            <p:nvPr/>
          </p:nvGrpSpPr>
          <p:grpSpPr bwMode="auto">
            <a:xfrm>
              <a:off x="1080" y="2622"/>
              <a:ext cx="10425" cy="737"/>
              <a:chOff x="1080" y="2622"/>
              <a:chExt cx="10425" cy="737"/>
            </a:xfrm>
          </p:grpSpPr>
          <p:sp>
            <p:nvSpPr>
              <p:cNvPr id="146" name="Rectangle 28"/>
              <p:cNvSpPr>
                <a:spLocks noChangeArrowheads="1"/>
              </p:cNvSpPr>
              <p:nvPr/>
            </p:nvSpPr>
            <p:spPr bwMode="auto">
              <a:xfrm>
                <a:off x="1095" y="2622"/>
                <a:ext cx="10410" cy="737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  <p:sp>
            <p:nvSpPr>
              <p:cNvPr id="147" name="Rectangle 29"/>
              <p:cNvSpPr>
                <a:spLocks noChangeArrowheads="1"/>
              </p:cNvSpPr>
              <p:nvPr/>
            </p:nvSpPr>
            <p:spPr bwMode="auto">
              <a:xfrm>
                <a:off x="1080" y="2835"/>
                <a:ext cx="10410" cy="306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</p:grpSp>
        <p:sp>
          <p:nvSpPr>
            <p:cNvPr id="144" name="AutoShape 30"/>
            <p:cNvSpPr>
              <a:spLocks noChangeShapeType="1"/>
            </p:cNvSpPr>
            <p:nvPr/>
          </p:nvSpPr>
          <p:spPr bwMode="auto">
            <a:xfrm>
              <a:off x="109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  <p:sp>
          <p:nvSpPr>
            <p:cNvPr id="145" name="AutoShape 31"/>
            <p:cNvSpPr>
              <a:spLocks noChangeShapeType="1"/>
            </p:cNvSpPr>
            <p:nvPr/>
          </p:nvSpPr>
          <p:spPr bwMode="auto">
            <a:xfrm>
              <a:off x="1150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</p:grpSp>
      <p:sp>
        <p:nvSpPr>
          <p:cNvPr id="148" name="Rectangle 81"/>
          <p:cNvSpPr>
            <a:spLocks noChangeArrowheads="1"/>
          </p:cNvSpPr>
          <p:nvPr/>
        </p:nvSpPr>
        <p:spPr bwMode="auto">
          <a:xfrm>
            <a:off x="214282" y="4400536"/>
            <a:ext cx="91440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6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darı</a:t>
            </a:r>
            <a:r>
              <a:rPr kumimoji="0" lang="tr-TR" sz="6000" b="0" i="0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darı  darı  darı  darı</a:t>
            </a:r>
            <a:endParaRPr kumimoji="0" lang="tr-TR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9" name="Rectangle 56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0" name="Rectangle 57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1" name="Rectangle 58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2" name="Rectangle 59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3" name="Rectangle 60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33 Kalp"/>
          <p:cNvSpPr/>
          <p:nvPr/>
        </p:nvSpPr>
        <p:spPr>
          <a:xfrm>
            <a:off x="1000100" y="642918"/>
            <a:ext cx="1928826" cy="164307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smtClean="0">
                <a:latin typeface="TTKB Dik Temel Abece" pitchFamily="2" charset="-94"/>
              </a:rPr>
              <a:t>da</a:t>
            </a:r>
            <a:endParaRPr lang="tr-TR" sz="6000" dirty="0">
              <a:latin typeface="TTKB Dik Temel Abece" pitchFamily="2" charset="-94"/>
            </a:endParaRPr>
          </a:p>
        </p:txBody>
      </p:sp>
      <p:sp>
        <p:nvSpPr>
          <p:cNvPr id="35" name="34 Kalp"/>
          <p:cNvSpPr/>
          <p:nvPr/>
        </p:nvSpPr>
        <p:spPr>
          <a:xfrm>
            <a:off x="3000364" y="2500306"/>
            <a:ext cx="3143272" cy="200026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smtClean="0">
                <a:solidFill>
                  <a:schemeClr val="tx1"/>
                </a:solidFill>
                <a:latin typeface="TTKB Dik Temel Abece" pitchFamily="2" charset="-94"/>
              </a:rPr>
              <a:t>da</a:t>
            </a:r>
            <a:r>
              <a:rPr lang="tr-TR" sz="6000" dirty="0" smtClean="0">
                <a:solidFill>
                  <a:srgbClr val="FFFF00"/>
                </a:solidFill>
                <a:latin typeface="TTKB Dik Temel Abece" pitchFamily="2" charset="-94"/>
              </a:rPr>
              <a:t>rı</a:t>
            </a:r>
            <a:endParaRPr lang="tr-TR" sz="6000" dirty="0">
              <a:solidFill>
                <a:srgbClr val="FFFF00"/>
              </a:solidFill>
              <a:latin typeface="TTKB Dik Temel Abece" pitchFamily="2" charset="-94"/>
            </a:endParaRPr>
          </a:p>
        </p:txBody>
      </p:sp>
      <p:sp>
        <p:nvSpPr>
          <p:cNvPr id="37" name="36 Kalp"/>
          <p:cNvSpPr/>
          <p:nvPr/>
        </p:nvSpPr>
        <p:spPr>
          <a:xfrm>
            <a:off x="6000760" y="642918"/>
            <a:ext cx="1928826" cy="164307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err="1" smtClean="0">
                <a:solidFill>
                  <a:srgbClr val="FFFF00"/>
                </a:solidFill>
                <a:latin typeface="TTKB Dik Temel Abece" pitchFamily="2" charset="-94"/>
              </a:rPr>
              <a:t>rı</a:t>
            </a:r>
            <a:endParaRPr lang="tr-TR" sz="6000" dirty="0">
              <a:solidFill>
                <a:srgbClr val="FFFF00"/>
              </a:solidFill>
              <a:latin typeface="TTKB Dik Temel Abece" pitchFamily="2" charset="-94"/>
            </a:endParaRPr>
          </a:p>
        </p:txBody>
      </p:sp>
      <p:cxnSp>
        <p:nvCxnSpPr>
          <p:cNvPr id="46" name="45 Düz Ok Bağlayıcısı"/>
          <p:cNvCxnSpPr/>
          <p:nvPr/>
        </p:nvCxnSpPr>
        <p:spPr>
          <a:xfrm>
            <a:off x="2285984" y="1785926"/>
            <a:ext cx="1357322" cy="100013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7" name="46 Düz Ok Bağlayıcısı"/>
          <p:cNvCxnSpPr/>
          <p:nvPr/>
        </p:nvCxnSpPr>
        <p:spPr>
          <a:xfrm rot="10800000" flipV="1">
            <a:off x="5357818" y="1714488"/>
            <a:ext cx="1214446" cy="107157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8" grpId="0"/>
      <p:bldP spid="34" grpId="0" animBg="1"/>
      <p:bldP spid="35" grpId="0" animBg="1"/>
      <p:bldP spid="37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4" name="Rectangle 56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5" name="Rectangle 57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6" name="Rectangle 58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7" name="Rectangle 59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8" name="Rectangle 60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5" name="Rectangle 56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6" name="Rectangle 57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7" name="Rectangle 58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8" name="Rectangle 59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9" name="Rectangle 60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" name="Rectangle 56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8" name="Rectangle 57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4" name="Rectangle 58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0" name="Rectangle 59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6" name="Rectangle 60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" name="Group 26"/>
          <p:cNvGrpSpPr>
            <a:grpSpLocks/>
          </p:cNvGrpSpPr>
          <p:nvPr/>
        </p:nvGrpSpPr>
        <p:grpSpPr bwMode="auto">
          <a:xfrm>
            <a:off x="285720" y="4572008"/>
            <a:ext cx="8429652" cy="857256"/>
            <a:chOff x="1080" y="2622"/>
            <a:chExt cx="10425" cy="737"/>
          </a:xfrm>
        </p:grpSpPr>
        <p:grpSp>
          <p:nvGrpSpPr>
            <p:cNvPr id="3" name="Group 27"/>
            <p:cNvGrpSpPr>
              <a:grpSpLocks/>
            </p:cNvGrpSpPr>
            <p:nvPr/>
          </p:nvGrpSpPr>
          <p:grpSpPr bwMode="auto">
            <a:xfrm>
              <a:off x="1080" y="2622"/>
              <a:ext cx="10425" cy="737"/>
              <a:chOff x="1080" y="2622"/>
              <a:chExt cx="10425" cy="737"/>
            </a:xfrm>
          </p:grpSpPr>
          <p:sp>
            <p:nvSpPr>
              <p:cNvPr id="146" name="Rectangle 28"/>
              <p:cNvSpPr>
                <a:spLocks noChangeArrowheads="1"/>
              </p:cNvSpPr>
              <p:nvPr/>
            </p:nvSpPr>
            <p:spPr bwMode="auto">
              <a:xfrm>
                <a:off x="1095" y="2622"/>
                <a:ext cx="10410" cy="737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  <p:sp>
            <p:nvSpPr>
              <p:cNvPr id="147" name="Rectangle 29"/>
              <p:cNvSpPr>
                <a:spLocks noChangeArrowheads="1"/>
              </p:cNvSpPr>
              <p:nvPr/>
            </p:nvSpPr>
            <p:spPr bwMode="auto">
              <a:xfrm>
                <a:off x="1080" y="2835"/>
                <a:ext cx="10410" cy="306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</p:grpSp>
        <p:sp>
          <p:nvSpPr>
            <p:cNvPr id="144" name="AutoShape 30"/>
            <p:cNvSpPr>
              <a:spLocks noChangeShapeType="1"/>
            </p:cNvSpPr>
            <p:nvPr/>
          </p:nvSpPr>
          <p:spPr bwMode="auto">
            <a:xfrm>
              <a:off x="109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  <p:sp>
          <p:nvSpPr>
            <p:cNvPr id="145" name="AutoShape 31"/>
            <p:cNvSpPr>
              <a:spLocks noChangeShapeType="1"/>
            </p:cNvSpPr>
            <p:nvPr/>
          </p:nvSpPr>
          <p:spPr bwMode="auto">
            <a:xfrm>
              <a:off x="1150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</p:grpSp>
      <p:sp>
        <p:nvSpPr>
          <p:cNvPr id="148" name="Rectangle 81"/>
          <p:cNvSpPr>
            <a:spLocks noChangeArrowheads="1"/>
          </p:cNvSpPr>
          <p:nvPr/>
        </p:nvSpPr>
        <p:spPr bwMode="auto">
          <a:xfrm>
            <a:off x="214282" y="4400536"/>
            <a:ext cx="91440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lang="tr-TR" sz="6000" dirty="0" smtClean="0">
                <a:solidFill>
                  <a:schemeClr val="bg1"/>
                </a:solidFill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kedi  kedi  kedi  kedi  kedi</a:t>
            </a:r>
            <a:endParaRPr kumimoji="0" lang="tr-TR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9" name="Rectangle 56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0" name="Rectangle 57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1" name="Rectangle 58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2" name="Rectangle 59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3" name="Rectangle 60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33 Kalp"/>
          <p:cNvSpPr/>
          <p:nvPr/>
        </p:nvSpPr>
        <p:spPr>
          <a:xfrm>
            <a:off x="1000100" y="642918"/>
            <a:ext cx="1928826" cy="164307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err="1" smtClean="0">
                <a:latin typeface="TTKB Dik Temel Abece" pitchFamily="2" charset="-94"/>
              </a:rPr>
              <a:t>ke</a:t>
            </a:r>
            <a:endParaRPr lang="tr-TR" sz="6000" dirty="0">
              <a:latin typeface="TTKB Dik Temel Abece" pitchFamily="2" charset="-94"/>
            </a:endParaRPr>
          </a:p>
        </p:txBody>
      </p:sp>
      <p:sp>
        <p:nvSpPr>
          <p:cNvPr id="35" name="34 Kalp"/>
          <p:cNvSpPr/>
          <p:nvPr/>
        </p:nvSpPr>
        <p:spPr>
          <a:xfrm>
            <a:off x="3000364" y="2500306"/>
            <a:ext cx="3143272" cy="200026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smtClean="0">
                <a:solidFill>
                  <a:schemeClr val="tx1"/>
                </a:solidFill>
                <a:latin typeface="TTKB Dik Temel Abece" pitchFamily="2" charset="-94"/>
              </a:rPr>
              <a:t>ke</a:t>
            </a:r>
            <a:r>
              <a:rPr lang="tr-TR" sz="6000" dirty="0" smtClean="0">
                <a:solidFill>
                  <a:srgbClr val="FFFF00"/>
                </a:solidFill>
                <a:latin typeface="TTKB Dik Temel Abece" pitchFamily="2" charset="-94"/>
              </a:rPr>
              <a:t>di</a:t>
            </a:r>
            <a:endParaRPr lang="tr-TR" sz="6000" dirty="0">
              <a:solidFill>
                <a:srgbClr val="FFFF00"/>
              </a:solidFill>
              <a:latin typeface="TTKB Dik Temel Abece" pitchFamily="2" charset="-94"/>
            </a:endParaRPr>
          </a:p>
        </p:txBody>
      </p:sp>
      <p:sp>
        <p:nvSpPr>
          <p:cNvPr id="37" name="36 Kalp"/>
          <p:cNvSpPr/>
          <p:nvPr/>
        </p:nvSpPr>
        <p:spPr>
          <a:xfrm>
            <a:off x="6000760" y="642918"/>
            <a:ext cx="1928826" cy="164307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err="1" smtClean="0">
                <a:solidFill>
                  <a:srgbClr val="FFFF00"/>
                </a:solidFill>
                <a:latin typeface="TTKB Dik Temel Abece" pitchFamily="2" charset="-94"/>
              </a:rPr>
              <a:t>di</a:t>
            </a:r>
            <a:endParaRPr lang="tr-TR" sz="6000" dirty="0">
              <a:solidFill>
                <a:srgbClr val="FFFF00"/>
              </a:solidFill>
              <a:latin typeface="TTKB Dik Temel Abece" pitchFamily="2" charset="-94"/>
            </a:endParaRPr>
          </a:p>
        </p:txBody>
      </p:sp>
      <p:cxnSp>
        <p:nvCxnSpPr>
          <p:cNvPr id="46" name="45 Düz Ok Bağlayıcısı"/>
          <p:cNvCxnSpPr/>
          <p:nvPr/>
        </p:nvCxnSpPr>
        <p:spPr>
          <a:xfrm>
            <a:off x="2285984" y="1785926"/>
            <a:ext cx="1357322" cy="100013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7" name="46 Düz Ok Bağlayıcısı"/>
          <p:cNvCxnSpPr/>
          <p:nvPr/>
        </p:nvCxnSpPr>
        <p:spPr>
          <a:xfrm rot="10800000" flipV="1">
            <a:off x="5357818" y="1714488"/>
            <a:ext cx="1214446" cy="107157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8" grpId="0"/>
      <p:bldP spid="34" grpId="0" animBg="1"/>
      <p:bldP spid="35" grpId="0" animBg="1"/>
      <p:bldP spid="37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4" name="Rectangle 56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5" name="Rectangle 57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6" name="Rectangle 58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7" name="Rectangle 59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8" name="Rectangle 60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5" name="Rectangle 56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6" name="Rectangle 57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7" name="Rectangle 58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8" name="Rectangle 59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9" name="Rectangle 60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" name="Rectangle 56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8" name="Rectangle 57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4" name="Rectangle 58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0" name="Rectangle 59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6" name="Rectangle 60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" name="Group 26"/>
          <p:cNvGrpSpPr>
            <a:grpSpLocks/>
          </p:cNvGrpSpPr>
          <p:nvPr/>
        </p:nvGrpSpPr>
        <p:grpSpPr bwMode="auto">
          <a:xfrm>
            <a:off x="285720" y="4572008"/>
            <a:ext cx="8429652" cy="857256"/>
            <a:chOff x="1080" y="2622"/>
            <a:chExt cx="10425" cy="737"/>
          </a:xfrm>
        </p:grpSpPr>
        <p:grpSp>
          <p:nvGrpSpPr>
            <p:cNvPr id="3" name="Group 27"/>
            <p:cNvGrpSpPr>
              <a:grpSpLocks/>
            </p:cNvGrpSpPr>
            <p:nvPr/>
          </p:nvGrpSpPr>
          <p:grpSpPr bwMode="auto">
            <a:xfrm>
              <a:off x="1080" y="2622"/>
              <a:ext cx="10425" cy="737"/>
              <a:chOff x="1080" y="2622"/>
              <a:chExt cx="10425" cy="737"/>
            </a:xfrm>
          </p:grpSpPr>
          <p:sp>
            <p:nvSpPr>
              <p:cNvPr id="146" name="Rectangle 28"/>
              <p:cNvSpPr>
                <a:spLocks noChangeArrowheads="1"/>
              </p:cNvSpPr>
              <p:nvPr/>
            </p:nvSpPr>
            <p:spPr bwMode="auto">
              <a:xfrm>
                <a:off x="1095" y="2622"/>
                <a:ext cx="10410" cy="737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  <p:sp>
            <p:nvSpPr>
              <p:cNvPr id="147" name="Rectangle 29"/>
              <p:cNvSpPr>
                <a:spLocks noChangeArrowheads="1"/>
              </p:cNvSpPr>
              <p:nvPr/>
            </p:nvSpPr>
            <p:spPr bwMode="auto">
              <a:xfrm>
                <a:off x="1080" y="2835"/>
                <a:ext cx="10410" cy="306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</p:grpSp>
        <p:sp>
          <p:nvSpPr>
            <p:cNvPr id="144" name="AutoShape 30"/>
            <p:cNvSpPr>
              <a:spLocks noChangeShapeType="1"/>
            </p:cNvSpPr>
            <p:nvPr/>
          </p:nvSpPr>
          <p:spPr bwMode="auto">
            <a:xfrm>
              <a:off x="109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  <p:sp>
          <p:nvSpPr>
            <p:cNvPr id="145" name="AutoShape 31"/>
            <p:cNvSpPr>
              <a:spLocks noChangeShapeType="1"/>
            </p:cNvSpPr>
            <p:nvPr/>
          </p:nvSpPr>
          <p:spPr bwMode="auto">
            <a:xfrm>
              <a:off x="1150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</p:grpSp>
      <p:sp>
        <p:nvSpPr>
          <p:cNvPr id="148" name="Rectangle 81"/>
          <p:cNvSpPr>
            <a:spLocks noChangeArrowheads="1"/>
          </p:cNvSpPr>
          <p:nvPr/>
        </p:nvSpPr>
        <p:spPr bwMode="auto">
          <a:xfrm>
            <a:off x="214282" y="4400536"/>
            <a:ext cx="91440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6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dana</a:t>
            </a:r>
            <a:r>
              <a:rPr kumimoji="0" lang="tr-TR" sz="6000" b="0" i="0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dana  dana  dana</a:t>
            </a:r>
            <a:endParaRPr kumimoji="0" lang="tr-TR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9" name="Rectangle 56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0" name="Rectangle 57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1" name="Rectangle 58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2" name="Rectangle 59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3" name="Rectangle 60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33 Kalp"/>
          <p:cNvSpPr/>
          <p:nvPr/>
        </p:nvSpPr>
        <p:spPr>
          <a:xfrm>
            <a:off x="1000100" y="642918"/>
            <a:ext cx="1928826" cy="164307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smtClean="0">
                <a:latin typeface="TTKB Dik Temel Abece" pitchFamily="2" charset="-94"/>
              </a:rPr>
              <a:t>da</a:t>
            </a:r>
            <a:endParaRPr lang="tr-TR" sz="6000" dirty="0">
              <a:latin typeface="TTKB Dik Temel Abece" pitchFamily="2" charset="-94"/>
            </a:endParaRPr>
          </a:p>
        </p:txBody>
      </p:sp>
      <p:sp>
        <p:nvSpPr>
          <p:cNvPr id="35" name="34 Kalp"/>
          <p:cNvSpPr/>
          <p:nvPr/>
        </p:nvSpPr>
        <p:spPr>
          <a:xfrm>
            <a:off x="3000364" y="2500306"/>
            <a:ext cx="3143272" cy="200026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smtClean="0">
                <a:solidFill>
                  <a:schemeClr val="tx1"/>
                </a:solidFill>
                <a:latin typeface="TTKB Dik Temel Abece" pitchFamily="2" charset="-94"/>
              </a:rPr>
              <a:t>da</a:t>
            </a:r>
            <a:r>
              <a:rPr lang="tr-TR" sz="6000" dirty="0" smtClean="0">
                <a:solidFill>
                  <a:srgbClr val="FFFF00"/>
                </a:solidFill>
                <a:latin typeface="TTKB Dik Temel Abece" pitchFamily="2" charset="-94"/>
              </a:rPr>
              <a:t>na</a:t>
            </a:r>
            <a:endParaRPr lang="tr-TR" sz="6000" dirty="0">
              <a:solidFill>
                <a:srgbClr val="FFFF00"/>
              </a:solidFill>
              <a:latin typeface="TTKB Dik Temel Abece" pitchFamily="2" charset="-94"/>
            </a:endParaRPr>
          </a:p>
        </p:txBody>
      </p:sp>
      <p:sp>
        <p:nvSpPr>
          <p:cNvPr id="37" name="36 Kalp"/>
          <p:cNvSpPr/>
          <p:nvPr/>
        </p:nvSpPr>
        <p:spPr>
          <a:xfrm>
            <a:off x="6000760" y="642918"/>
            <a:ext cx="1928826" cy="164307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err="1" smtClean="0">
                <a:solidFill>
                  <a:srgbClr val="FFFF00"/>
                </a:solidFill>
                <a:latin typeface="TTKB Dik Temel Abece" pitchFamily="2" charset="-94"/>
              </a:rPr>
              <a:t>na</a:t>
            </a:r>
            <a:endParaRPr lang="tr-TR" sz="6000" dirty="0">
              <a:solidFill>
                <a:srgbClr val="FFFF00"/>
              </a:solidFill>
              <a:latin typeface="TTKB Dik Temel Abece" pitchFamily="2" charset="-94"/>
            </a:endParaRPr>
          </a:p>
        </p:txBody>
      </p:sp>
      <p:cxnSp>
        <p:nvCxnSpPr>
          <p:cNvPr id="46" name="45 Düz Ok Bağlayıcısı"/>
          <p:cNvCxnSpPr/>
          <p:nvPr/>
        </p:nvCxnSpPr>
        <p:spPr>
          <a:xfrm>
            <a:off x="2285984" y="1785926"/>
            <a:ext cx="1357322" cy="100013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7" name="46 Düz Ok Bağlayıcısı"/>
          <p:cNvCxnSpPr/>
          <p:nvPr/>
        </p:nvCxnSpPr>
        <p:spPr>
          <a:xfrm rot="10800000" flipV="1">
            <a:off x="5357818" y="1714488"/>
            <a:ext cx="1214446" cy="107157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8" grpId="0"/>
      <p:bldP spid="34" grpId="0" animBg="1"/>
      <p:bldP spid="35" grpId="0" animBg="1"/>
      <p:bldP spid="37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4" name="Rectangle 56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5" name="Rectangle 57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6" name="Rectangle 58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7" name="Rectangle 59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8" name="Rectangle 60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5" name="Rectangle 56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6" name="Rectangle 57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7" name="Rectangle 58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8" name="Rectangle 59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9" name="Rectangle 60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" name="Rectangle 56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8" name="Rectangle 57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4" name="Rectangle 58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0" name="Rectangle 59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6" name="Rectangle 60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" name="Group 26"/>
          <p:cNvGrpSpPr>
            <a:grpSpLocks/>
          </p:cNvGrpSpPr>
          <p:nvPr/>
        </p:nvGrpSpPr>
        <p:grpSpPr bwMode="auto">
          <a:xfrm>
            <a:off x="285720" y="4572008"/>
            <a:ext cx="8429652" cy="857256"/>
            <a:chOff x="1080" y="2622"/>
            <a:chExt cx="10425" cy="737"/>
          </a:xfrm>
        </p:grpSpPr>
        <p:grpSp>
          <p:nvGrpSpPr>
            <p:cNvPr id="3" name="Group 27"/>
            <p:cNvGrpSpPr>
              <a:grpSpLocks/>
            </p:cNvGrpSpPr>
            <p:nvPr/>
          </p:nvGrpSpPr>
          <p:grpSpPr bwMode="auto">
            <a:xfrm>
              <a:off x="1080" y="2622"/>
              <a:ext cx="10425" cy="737"/>
              <a:chOff x="1080" y="2622"/>
              <a:chExt cx="10425" cy="737"/>
            </a:xfrm>
          </p:grpSpPr>
          <p:sp>
            <p:nvSpPr>
              <p:cNvPr id="146" name="Rectangle 28"/>
              <p:cNvSpPr>
                <a:spLocks noChangeArrowheads="1"/>
              </p:cNvSpPr>
              <p:nvPr/>
            </p:nvSpPr>
            <p:spPr bwMode="auto">
              <a:xfrm>
                <a:off x="1095" y="2622"/>
                <a:ext cx="10410" cy="737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  <p:sp>
            <p:nvSpPr>
              <p:cNvPr id="147" name="Rectangle 29"/>
              <p:cNvSpPr>
                <a:spLocks noChangeArrowheads="1"/>
              </p:cNvSpPr>
              <p:nvPr/>
            </p:nvSpPr>
            <p:spPr bwMode="auto">
              <a:xfrm>
                <a:off x="1080" y="2835"/>
                <a:ext cx="10410" cy="306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</p:grpSp>
        <p:sp>
          <p:nvSpPr>
            <p:cNvPr id="144" name="AutoShape 30"/>
            <p:cNvSpPr>
              <a:spLocks noChangeShapeType="1"/>
            </p:cNvSpPr>
            <p:nvPr/>
          </p:nvSpPr>
          <p:spPr bwMode="auto">
            <a:xfrm>
              <a:off x="109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  <p:sp>
          <p:nvSpPr>
            <p:cNvPr id="145" name="AutoShape 31"/>
            <p:cNvSpPr>
              <a:spLocks noChangeShapeType="1"/>
            </p:cNvSpPr>
            <p:nvPr/>
          </p:nvSpPr>
          <p:spPr bwMode="auto">
            <a:xfrm>
              <a:off x="1150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</p:grpSp>
      <p:sp>
        <p:nvSpPr>
          <p:cNvPr id="148" name="Rectangle 81"/>
          <p:cNvSpPr>
            <a:spLocks noChangeArrowheads="1"/>
          </p:cNvSpPr>
          <p:nvPr/>
        </p:nvSpPr>
        <p:spPr bwMode="auto">
          <a:xfrm>
            <a:off x="214282" y="4400536"/>
            <a:ext cx="91440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lang="tr-TR" sz="6000" dirty="0" smtClean="0">
                <a:solidFill>
                  <a:schemeClr val="bg1"/>
                </a:solidFill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diken  diken  diken  diken</a:t>
            </a:r>
            <a:endParaRPr kumimoji="0" lang="tr-TR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9" name="Rectangle 56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0" name="Rectangle 57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1" name="Rectangle 58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2" name="Rectangle 59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3" name="Rectangle 60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33 Kalp"/>
          <p:cNvSpPr/>
          <p:nvPr/>
        </p:nvSpPr>
        <p:spPr>
          <a:xfrm>
            <a:off x="1000100" y="642918"/>
            <a:ext cx="1928826" cy="164307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err="1" smtClean="0">
                <a:latin typeface="TTKB Dik Temel Abece" pitchFamily="2" charset="-94"/>
              </a:rPr>
              <a:t>di</a:t>
            </a:r>
            <a:endParaRPr lang="tr-TR" sz="6000" dirty="0">
              <a:latin typeface="TTKB Dik Temel Abece" pitchFamily="2" charset="-94"/>
            </a:endParaRPr>
          </a:p>
        </p:txBody>
      </p:sp>
      <p:sp>
        <p:nvSpPr>
          <p:cNvPr id="35" name="34 Kalp"/>
          <p:cNvSpPr/>
          <p:nvPr/>
        </p:nvSpPr>
        <p:spPr>
          <a:xfrm>
            <a:off x="3000364" y="2500306"/>
            <a:ext cx="3143272" cy="200026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smtClean="0">
                <a:solidFill>
                  <a:schemeClr val="tx1"/>
                </a:solidFill>
                <a:latin typeface="TTKB Dik Temel Abece" pitchFamily="2" charset="-94"/>
              </a:rPr>
              <a:t>di</a:t>
            </a:r>
            <a:r>
              <a:rPr lang="tr-TR" sz="6000" dirty="0" smtClean="0">
                <a:solidFill>
                  <a:srgbClr val="FFFF00"/>
                </a:solidFill>
                <a:latin typeface="TTKB Dik Temel Abece" pitchFamily="2" charset="-94"/>
              </a:rPr>
              <a:t>ken</a:t>
            </a:r>
            <a:endParaRPr lang="tr-TR" sz="6000" dirty="0">
              <a:solidFill>
                <a:srgbClr val="FFFF00"/>
              </a:solidFill>
              <a:latin typeface="TTKB Dik Temel Abece" pitchFamily="2" charset="-94"/>
            </a:endParaRPr>
          </a:p>
        </p:txBody>
      </p:sp>
      <p:sp>
        <p:nvSpPr>
          <p:cNvPr id="37" name="36 Kalp"/>
          <p:cNvSpPr/>
          <p:nvPr/>
        </p:nvSpPr>
        <p:spPr>
          <a:xfrm>
            <a:off x="6000760" y="642918"/>
            <a:ext cx="1928826" cy="164307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err="1" smtClean="0">
                <a:solidFill>
                  <a:srgbClr val="FFFF00"/>
                </a:solidFill>
                <a:latin typeface="TTKB Dik Temel Abece" pitchFamily="2" charset="-94"/>
              </a:rPr>
              <a:t>ken</a:t>
            </a:r>
            <a:endParaRPr lang="tr-TR" sz="6000" dirty="0">
              <a:solidFill>
                <a:srgbClr val="FFFF00"/>
              </a:solidFill>
              <a:latin typeface="TTKB Dik Temel Abece" pitchFamily="2" charset="-94"/>
            </a:endParaRPr>
          </a:p>
        </p:txBody>
      </p:sp>
      <p:cxnSp>
        <p:nvCxnSpPr>
          <p:cNvPr id="46" name="45 Düz Ok Bağlayıcısı"/>
          <p:cNvCxnSpPr/>
          <p:nvPr/>
        </p:nvCxnSpPr>
        <p:spPr>
          <a:xfrm>
            <a:off x="2285984" y="1785926"/>
            <a:ext cx="1357322" cy="100013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7" name="46 Düz Ok Bağlayıcısı"/>
          <p:cNvCxnSpPr/>
          <p:nvPr/>
        </p:nvCxnSpPr>
        <p:spPr>
          <a:xfrm rot="10800000" flipV="1">
            <a:off x="5357818" y="1714488"/>
            <a:ext cx="1214446" cy="107157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8" grpId="0"/>
      <p:bldP spid="34" grpId="0" animBg="1"/>
      <p:bldP spid="35" grpId="0" animBg="1"/>
      <p:bldP spid="37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4" name="Rectangle 56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5" name="Rectangle 57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6" name="Rectangle 58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7" name="Rectangle 59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8" name="Rectangle 60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5" name="Rectangle 56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6" name="Rectangle 57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7" name="Rectangle 58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8" name="Rectangle 59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9" name="Rectangle 60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" name="Rectangle 56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8" name="Rectangle 57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4" name="Rectangle 58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0" name="Rectangle 59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6" name="Rectangle 60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" name="Group 26"/>
          <p:cNvGrpSpPr>
            <a:grpSpLocks/>
          </p:cNvGrpSpPr>
          <p:nvPr/>
        </p:nvGrpSpPr>
        <p:grpSpPr bwMode="auto">
          <a:xfrm>
            <a:off x="285720" y="4572008"/>
            <a:ext cx="8429652" cy="857256"/>
            <a:chOff x="1080" y="2622"/>
            <a:chExt cx="10425" cy="737"/>
          </a:xfrm>
        </p:grpSpPr>
        <p:grpSp>
          <p:nvGrpSpPr>
            <p:cNvPr id="3" name="Group 27"/>
            <p:cNvGrpSpPr>
              <a:grpSpLocks/>
            </p:cNvGrpSpPr>
            <p:nvPr/>
          </p:nvGrpSpPr>
          <p:grpSpPr bwMode="auto">
            <a:xfrm>
              <a:off x="1080" y="2622"/>
              <a:ext cx="10425" cy="737"/>
              <a:chOff x="1080" y="2622"/>
              <a:chExt cx="10425" cy="737"/>
            </a:xfrm>
          </p:grpSpPr>
          <p:sp>
            <p:nvSpPr>
              <p:cNvPr id="146" name="Rectangle 28"/>
              <p:cNvSpPr>
                <a:spLocks noChangeArrowheads="1"/>
              </p:cNvSpPr>
              <p:nvPr/>
            </p:nvSpPr>
            <p:spPr bwMode="auto">
              <a:xfrm>
                <a:off x="1095" y="2622"/>
                <a:ext cx="10410" cy="737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  <p:sp>
            <p:nvSpPr>
              <p:cNvPr id="147" name="Rectangle 29"/>
              <p:cNvSpPr>
                <a:spLocks noChangeArrowheads="1"/>
              </p:cNvSpPr>
              <p:nvPr/>
            </p:nvSpPr>
            <p:spPr bwMode="auto">
              <a:xfrm>
                <a:off x="1080" y="2835"/>
                <a:ext cx="10410" cy="306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</p:grpSp>
        <p:sp>
          <p:nvSpPr>
            <p:cNvPr id="144" name="AutoShape 30"/>
            <p:cNvSpPr>
              <a:spLocks noChangeShapeType="1"/>
            </p:cNvSpPr>
            <p:nvPr/>
          </p:nvSpPr>
          <p:spPr bwMode="auto">
            <a:xfrm>
              <a:off x="109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  <p:sp>
          <p:nvSpPr>
            <p:cNvPr id="145" name="AutoShape 31"/>
            <p:cNvSpPr>
              <a:spLocks noChangeShapeType="1"/>
            </p:cNvSpPr>
            <p:nvPr/>
          </p:nvSpPr>
          <p:spPr bwMode="auto">
            <a:xfrm>
              <a:off x="1150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</p:grpSp>
      <p:sp>
        <p:nvSpPr>
          <p:cNvPr id="148" name="Rectangle 81"/>
          <p:cNvSpPr>
            <a:spLocks noChangeArrowheads="1"/>
          </p:cNvSpPr>
          <p:nvPr/>
        </p:nvSpPr>
        <p:spPr bwMode="auto">
          <a:xfrm>
            <a:off x="214282" y="4400536"/>
            <a:ext cx="91440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lang="tr-TR" sz="6000" dirty="0" smtClean="0">
                <a:solidFill>
                  <a:schemeClr val="bg1"/>
                </a:solidFill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dedi   dedi   dedi   dedi</a:t>
            </a:r>
            <a:endParaRPr kumimoji="0" lang="tr-TR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9" name="Rectangle 56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0" name="Rectangle 57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1" name="Rectangle 58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2" name="Rectangle 59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3" name="Rectangle 60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33 Kalp"/>
          <p:cNvSpPr/>
          <p:nvPr/>
        </p:nvSpPr>
        <p:spPr>
          <a:xfrm>
            <a:off x="1000100" y="642918"/>
            <a:ext cx="1928826" cy="164307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smtClean="0">
                <a:latin typeface="TTKB Dik Temel Abece" pitchFamily="2" charset="-94"/>
              </a:rPr>
              <a:t>de</a:t>
            </a:r>
            <a:endParaRPr lang="tr-TR" sz="6000" dirty="0">
              <a:latin typeface="TTKB Dik Temel Abece" pitchFamily="2" charset="-94"/>
            </a:endParaRPr>
          </a:p>
        </p:txBody>
      </p:sp>
      <p:sp>
        <p:nvSpPr>
          <p:cNvPr id="35" name="34 Kalp"/>
          <p:cNvSpPr/>
          <p:nvPr/>
        </p:nvSpPr>
        <p:spPr>
          <a:xfrm>
            <a:off x="3000364" y="2500306"/>
            <a:ext cx="3143272" cy="200026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smtClean="0">
                <a:solidFill>
                  <a:schemeClr val="tx1"/>
                </a:solidFill>
                <a:latin typeface="TTKB Dik Temel Abece" pitchFamily="2" charset="-94"/>
              </a:rPr>
              <a:t>de</a:t>
            </a:r>
            <a:r>
              <a:rPr lang="tr-TR" sz="6000" dirty="0" smtClean="0">
                <a:solidFill>
                  <a:srgbClr val="FFFF00"/>
                </a:solidFill>
                <a:latin typeface="TTKB Dik Temel Abece" pitchFamily="2" charset="-94"/>
              </a:rPr>
              <a:t>di</a:t>
            </a:r>
            <a:endParaRPr lang="tr-TR" sz="6000" dirty="0">
              <a:solidFill>
                <a:srgbClr val="FFFF00"/>
              </a:solidFill>
              <a:latin typeface="TTKB Dik Temel Abece" pitchFamily="2" charset="-94"/>
            </a:endParaRPr>
          </a:p>
        </p:txBody>
      </p:sp>
      <p:sp>
        <p:nvSpPr>
          <p:cNvPr id="37" name="36 Kalp"/>
          <p:cNvSpPr/>
          <p:nvPr/>
        </p:nvSpPr>
        <p:spPr>
          <a:xfrm>
            <a:off x="6000760" y="642918"/>
            <a:ext cx="1928826" cy="164307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err="1" smtClean="0">
                <a:solidFill>
                  <a:srgbClr val="FFFF00"/>
                </a:solidFill>
                <a:latin typeface="TTKB Dik Temel Abece" pitchFamily="2" charset="-94"/>
              </a:rPr>
              <a:t>di</a:t>
            </a:r>
            <a:endParaRPr lang="tr-TR" sz="6000" dirty="0">
              <a:solidFill>
                <a:srgbClr val="FFFF00"/>
              </a:solidFill>
              <a:latin typeface="TTKB Dik Temel Abece" pitchFamily="2" charset="-94"/>
            </a:endParaRPr>
          </a:p>
        </p:txBody>
      </p:sp>
      <p:cxnSp>
        <p:nvCxnSpPr>
          <p:cNvPr id="46" name="45 Düz Ok Bağlayıcısı"/>
          <p:cNvCxnSpPr/>
          <p:nvPr/>
        </p:nvCxnSpPr>
        <p:spPr>
          <a:xfrm>
            <a:off x="2285984" y="1785926"/>
            <a:ext cx="1357322" cy="100013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7" name="46 Düz Ok Bağlayıcısı"/>
          <p:cNvCxnSpPr/>
          <p:nvPr/>
        </p:nvCxnSpPr>
        <p:spPr>
          <a:xfrm rot="10800000" flipV="1">
            <a:off x="5357818" y="1714488"/>
            <a:ext cx="1214446" cy="107157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8" grpId="0"/>
      <p:bldP spid="34" grpId="0" animBg="1"/>
      <p:bldP spid="35" grpId="0" animBg="1"/>
      <p:bldP spid="3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Alt Başlık"/>
          <p:cNvSpPr>
            <a:spLocks noGrp="1"/>
          </p:cNvSpPr>
          <p:nvPr>
            <p:ph type="subTitle" idx="1"/>
          </p:nvPr>
        </p:nvSpPr>
        <p:spPr>
          <a:xfrm>
            <a:off x="642910" y="1928802"/>
            <a:ext cx="7854696" cy="2571768"/>
          </a:xfrm>
        </p:spPr>
        <p:txBody>
          <a:bodyPr>
            <a:noAutofit/>
          </a:bodyPr>
          <a:lstStyle/>
          <a:p>
            <a:pPr algn="ctr"/>
            <a:r>
              <a:rPr lang="tr-TR" sz="13800" dirty="0" smtClean="0">
                <a:latin typeface="TTKB Dik Temel Abece" pitchFamily="2" charset="-94"/>
              </a:rPr>
              <a:t>HECELER</a:t>
            </a:r>
            <a:endParaRPr lang="tr-TR" sz="13800" dirty="0">
              <a:latin typeface="TTKB Dik Temel Abece" pitchFamily="2" charset="-94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4" name="Rectangle 56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5" name="Rectangle 57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6" name="Rectangle 58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7" name="Rectangle 59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8" name="Rectangle 60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5" name="Rectangle 56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6" name="Rectangle 57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7" name="Rectangle 58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8" name="Rectangle 59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9" name="Rectangle 60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" name="Rectangle 56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8" name="Rectangle 57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4" name="Rectangle 58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0" name="Rectangle 59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6" name="Rectangle 60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" name="Group 26"/>
          <p:cNvGrpSpPr>
            <a:grpSpLocks/>
          </p:cNvGrpSpPr>
          <p:nvPr/>
        </p:nvGrpSpPr>
        <p:grpSpPr bwMode="auto">
          <a:xfrm>
            <a:off x="285720" y="4572008"/>
            <a:ext cx="8429652" cy="857256"/>
            <a:chOff x="1080" y="2622"/>
            <a:chExt cx="10425" cy="737"/>
          </a:xfrm>
        </p:grpSpPr>
        <p:grpSp>
          <p:nvGrpSpPr>
            <p:cNvPr id="3" name="Group 27"/>
            <p:cNvGrpSpPr>
              <a:grpSpLocks/>
            </p:cNvGrpSpPr>
            <p:nvPr/>
          </p:nvGrpSpPr>
          <p:grpSpPr bwMode="auto">
            <a:xfrm>
              <a:off x="1080" y="2622"/>
              <a:ext cx="10425" cy="737"/>
              <a:chOff x="1080" y="2622"/>
              <a:chExt cx="10425" cy="737"/>
            </a:xfrm>
          </p:grpSpPr>
          <p:sp>
            <p:nvSpPr>
              <p:cNvPr id="146" name="Rectangle 28"/>
              <p:cNvSpPr>
                <a:spLocks noChangeArrowheads="1"/>
              </p:cNvSpPr>
              <p:nvPr/>
            </p:nvSpPr>
            <p:spPr bwMode="auto">
              <a:xfrm>
                <a:off x="1095" y="2622"/>
                <a:ext cx="10410" cy="737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  <p:sp>
            <p:nvSpPr>
              <p:cNvPr id="147" name="Rectangle 29"/>
              <p:cNvSpPr>
                <a:spLocks noChangeArrowheads="1"/>
              </p:cNvSpPr>
              <p:nvPr/>
            </p:nvSpPr>
            <p:spPr bwMode="auto">
              <a:xfrm>
                <a:off x="1080" y="2835"/>
                <a:ext cx="10410" cy="306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</p:grpSp>
        <p:sp>
          <p:nvSpPr>
            <p:cNvPr id="144" name="AutoShape 30"/>
            <p:cNvSpPr>
              <a:spLocks noChangeShapeType="1"/>
            </p:cNvSpPr>
            <p:nvPr/>
          </p:nvSpPr>
          <p:spPr bwMode="auto">
            <a:xfrm>
              <a:off x="109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  <p:sp>
          <p:nvSpPr>
            <p:cNvPr id="145" name="AutoShape 31"/>
            <p:cNvSpPr>
              <a:spLocks noChangeShapeType="1"/>
            </p:cNvSpPr>
            <p:nvPr/>
          </p:nvSpPr>
          <p:spPr bwMode="auto">
            <a:xfrm>
              <a:off x="1150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</p:grpSp>
      <p:sp>
        <p:nvSpPr>
          <p:cNvPr id="148" name="Rectangle 81"/>
          <p:cNvSpPr>
            <a:spLocks noChangeArrowheads="1"/>
          </p:cNvSpPr>
          <p:nvPr/>
        </p:nvSpPr>
        <p:spPr bwMode="auto">
          <a:xfrm>
            <a:off x="214282" y="4400536"/>
            <a:ext cx="91440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lang="tr-TR" sz="6000" dirty="0" smtClean="0">
                <a:solidFill>
                  <a:schemeClr val="bg1"/>
                </a:solidFill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dayı  dayı  dayı  dayı  dayı</a:t>
            </a:r>
            <a:endParaRPr kumimoji="0" lang="tr-TR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9" name="Rectangle 56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0" name="Rectangle 57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1" name="Rectangle 58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2" name="Rectangle 59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3" name="Rectangle 60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33 Kalp"/>
          <p:cNvSpPr/>
          <p:nvPr/>
        </p:nvSpPr>
        <p:spPr>
          <a:xfrm>
            <a:off x="1000100" y="642918"/>
            <a:ext cx="1928826" cy="164307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smtClean="0">
                <a:latin typeface="TTKB Dik Temel Abece" pitchFamily="2" charset="-94"/>
              </a:rPr>
              <a:t>da</a:t>
            </a:r>
            <a:endParaRPr lang="tr-TR" sz="6000" dirty="0">
              <a:latin typeface="TTKB Dik Temel Abece" pitchFamily="2" charset="-94"/>
            </a:endParaRPr>
          </a:p>
        </p:txBody>
      </p:sp>
      <p:sp>
        <p:nvSpPr>
          <p:cNvPr id="35" name="34 Kalp"/>
          <p:cNvSpPr/>
          <p:nvPr/>
        </p:nvSpPr>
        <p:spPr>
          <a:xfrm>
            <a:off x="3000364" y="2500306"/>
            <a:ext cx="3143272" cy="200026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smtClean="0">
                <a:solidFill>
                  <a:schemeClr val="tx1"/>
                </a:solidFill>
                <a:latin typeface="TTKB Dik Temel Abece" pitchFamily="2" charset="-94"/>
              </a:rPr>
              <a:t>da</a:t>
            </a:r>
            <a:r>
              <a:rPr lang="tr-TR" sz="6000" dirty="0" smtClean="0">
                <a:solidFill>
                  <a:srgbClr val="FFFF00"/>
                </a:solidFill>
                <a:latin typeface="TTKB Dik Temel Abece" pitchFamily="2" charset="-94"/>
              </a:rPr>
              <a:t>yı</a:t>
            </a:r>
            <a:endParaRPr lang="tr-TR" sz="6000" dirty="0">
              <a:solidFill>
                <a:srgbClr val="FFFF00"/>
              </a:solidFill>
              <a:latin typeface="TTKB Dik Temel Abece" pitchFamily="2" charset="-94"/>
            </a:endParaRPr>
          </a:p>
        </p:txBody>
      </p:sp>
      <p:sp>
        <p:nvSpPr>
          <p:cNvPr id="37" name="36 Kalp"/>
          <p:cNvSpPr/>
          <p:nvPr/>
        </p:nvSpPr>
        <p:spPr>
          <a:xfrm>
            <a:off x="6000760" y="642918"/>
            <a:ext cx="1928826" cy="164307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err="1" smtClean="0">
                <a:solidFill>
                  <a:srgbClr val="FFFF00"/>
                </a:solidFill>
                <a:latin typeface="TTKB Dik Temel Abece" pitchFamily="2" charset="-94"/>
              </a:rPr>
              <a:t>yı</a:t>
            </a:r>
            <a:endParaRPr lang="tr-TR" sz="6000" dirty="0">
              <a:solidFill>
                <a:srgbClr val="FFFF00"/>
              </a:solidFill>
              <a:latin typeface="TTKB Dik Temel Abece" pitchFamily="2" charset="-94"/>
            </a:endParaRPr>
          </a:p>
        </p:txBody>
      </p:sp>
      <p:cxnSp>
        <p:nvCxnSpPr>
          <p:cNvPr id="46" name="45 Düz Ok Bağlayıcısı"/>
          <p:cNvCxnSpPr/>
          <p:nvPr/>
        </p:nvCxnSpPr>
        <p:spPr>
          <a:xfrm>
            <a:off x="2285984" y="1785926"/>
            <a:ext cx="1357322" cy="100013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7" name="46 Düz Ok Bağlayıcısı"/>
          <p:cNvCxnSpPr/>
          <p:nvPr/>
        </p:nvCxnSpPr>
        <p:spPr>
          <a:xfrm rot="10800000" flipV="1">
            <a:off x="5357818" y="1714488"/>
            <a:ext cx="1214446" cy="107157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8" grpId="0"/>
      <p:bldP spid="34" grpId="0" animBg="1"/>
      <p:bldP spid="35" grpId="0" animBg="1"/>
      <p:bldP spid="37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4" name="Rectangle 56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5" name="Rectangle 57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6" name="Rectangle 58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7" name="Rectangle 59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8" name="Rectangle 60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5" name="Rectangle 56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6" name="Rectangle 57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7" name="Rectangle 58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8" name="Rectangle 59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9" name="Rectangle 60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" name="Rectangle 56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8" name="Rectangle 57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4" name="Rectangle 58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0" name="Rectangle 59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6" name="Rectangle 60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" name="Group 26"/>
          <p:cNvGrpSpPr>
            <a:grpSpLocks/>
          </p:cNvGrpSpPr>
          <p:nvPr/>
        </p:nvGrpSpPr>
        <p:grpSpPr bwMode="auto">
          <a:xfrm>
            <a:off x="285720" y="4572008"/>
            <a:ext cx="8429652" cy="857256"/>
            <a:chOff x="1080" y="2622"/>
            <a:chExt cx="10425" cy="737"/>
          </a:xfrm>
        </p:grpSpPr>
        <p:grpSp>
          <p:nvGrpSpPr>
            <p:cNvPr id="3" name="Group 27"/>
            <p:cNvGrpSpPr>
              <a:grpSpLocks/>
            </p:cNvGrpSpPr>
            <p:nvPr/>
          </p:nvGrpSpPr>
          <p:grpSpPr bwMode="auto">
            <a:xfrm>
              <a:off x="1080" y="2622"/>
              <a:ext cx="10425" cy="737"/>
              <a:chOff x="1080" y="2622"/>
              <a:chExt cx="10425" cy="737"/>
            </a:xfrm>
          </p:grpSpPr>
          <p:sp>
            <p:nvSpPr>
              <p:cNvPr id="146" name="Rectangle 28"/>
              <p:cNvSpPr>
                <a:spLocks noChangeArrowheads="1"/>
              </p:cNvSpPr>
              <p:nvPr/>
            </p:nvSpPr>
            <p:spPr bwMode="auto">
              <a:xfrm>
                <a:off x="1095" y="2622"/>
                <a:ext cx="10410" cy="737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  <p:sp>
            <p:nvSpPr>
              <p:cNvPr id="147" name="Rectangle 29"/>
              <p:cNvSpPr>
                <a:spLocks noChangeArrowheads="1"/>
              </p:cNvSpPr>
              <p:nvPr/>
            </p:nvSpPr>
            <p:spPr bwMode="auto">
              <a:xfrm>
                <a:off x="1080" y="2835"/>
                <a:ext cx="10410" cy="306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</p:grpSp>
        <p:sp>
          <p:nvSpPr>
            <p:cNvPr id="144" name="AutoShape 30"/>
            <p:cNvSpPr>
              <a:spLocks noChangeShapeType="1"/>
            </p:cNvSpPr>
            <p:nvPr/>
          </p:nvSpPr>
          <p:spPr bwMode="auto">
            <a:xfrm>
              <a:off x="109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  <p:sp>
          <p:nvSpPr>
            <p:cNvPr id="145" name="AutoShape 31"/>
            <p:cNvSpPr>
              <a:spLocks noChangeShapeType="1"/>
            </p:cNvSpPr>
            <p:nvPr/>
          </p:nvSpPr>
          <p:spPr bwMode="auto">
            <a:xfrm>
              <a:off x="1150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</p:grpSp>
      <p:sp>
        <p:nvSpPr>
          <p:cNvPr id="148" name="Rectangle 81"/>
          <p:cNvSpPr>
            <a:spLocks noChangeArrowheads="1"/>
          </p:cNvSpPr>
          <p:nvPr/>
        </p:nvSpPr>
        <p:spPr bwMode="auto">
          <a:xfrm>
            <a:off x="214282" y="4400536"/>
            <a:ext cx="91440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lang="tr-TR" sz="6000" dirty="0" smtClean="0">
                <a:solidFill>
                  <a:schemeClr val="bg1"/>
                </a:solidFill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dayı  dayı  dayı  dayı  dayı</a:t>
            </a:r>
            <a:endParaRPr kumimoji="0" lang="tr-TR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9" name="Rectangle 56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0" name="Rectangle 57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1" name="Rectangle 58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2" name="Rectangle 59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3" name="Rectangle 60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33 Kalp"/>
          <p:cNvSpPr/>
          <p:nvPr/>
        </p:nvSpPr>
        <p:spPr>
          <a:xfrm>
            <a:off x="1000100" y="642918"/>
            <a:ext cx="1928826" cy="164307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smtClean="0">
                <a:latin typeface="TTKB Dik Temel Abece" pitchFamily="2" charset="-94"/>
              </a:rPr>
              <a:t>da</a:t>
            </a:r>
            <a:endParaRPr lang="tr-TR" sz="6000" dirty="0">
              <a:latin typeface="TTKB Dik Temel Abece" pitchFamily="2" charset="-94"/>
            </a:endParaRPr>
          </a:p>
        </p:txBody>
      </p:sp>
      <p:sp>
        <p:nvSpPr>
          <p:cNvPr id="35" name="34 Kalp"/>
          <p:cNvSpPr/>
          <p:nvPr/>
        </p:nvSpPr>
        <p:spPr>
          <a:xfrm>
            <a:off x="3000364" y="2500306"/>
            <a:ext cx="3143272" cy="200026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smtClean="0">
                <a:solidFill>
                  <a:schemeClr val="tx1"/>
                </a:solidFill>
                <a:latin typeface="TTKB Dik Temel Abece" pitchFamily="2" charset="-94"/>
              </a:rPr>
              <a:t>da</a:t>
            </a:r>
            <a:r>
              <a:rPr lang="tr-TR" sz="6000" dirty="0" smtClean="0">
                <a:solidFill>
                  <a:srgbClr val="FFFF00"/>
                </a:solidFill>
                <a:latin typeface="TTKB Dik Temel Abece" pitchFamily="2" charset="-94"/>
              </a:rPr>
              <a:t>yı</a:t>
            </a:r>
            <a:endParaRPr lang="tr-TR" sz="6000" dirty="0">
              <a:solidFill>
                <a:srgbClr val="FFFF00"/>
              </a:solidFill>
              <a:latin typeface="TTKB Dik Temel Abece" pitchFamily="2" charset="-94"/>
            </a:endParaRPr>
          </a:p>
        </p:txBody>
      </p:sp>
      <p:sp>
        <p:nvSpPr>
          <p:cNvPr id="37" name="36 Kalp"/>
          <p:cNvSpPr/>
          <p:nvPr/>
        </p:nvSpPr>
        <p:spPr>
          <a:xfrm>
            <a:off x="6000760" y="642918"/>
            <a:ext cx="1928826" cy="164307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err="1" smtClean="0">
                <a:solidFill>
                  <a:srgbClr val="FFFF00"/>
                </a:solidFill>
                <a:latin typeface="TTKB Dik Temel Abece" pitchFamily="2" charset="-94"/>
              </a:rPr>
              <a:t>yı</a:t>
            </a:r>
            <a:endParaRPr lang="tr-TR" sz="6000" dirty="0">
              <a:solidFill>
                <a:srgbClr val="FFFF00"/>
              </a:solidFill>
              <a:latin typeface="TTKB Dik Temel Abece" pitchFamily="2" charset="-94"/>
            </a:endParaRPr>
          </a:p>
        </p:txBody>
      </p:sp>
      <p:cxnSp>
        <p:nvCxnSpPr>
          <p:cNvPr id="46" name="45 Düz Ok Bağlayıcısı"/>
          <p:cNvCxnSpPr/>
          <p:nvPr/>
        </p:nvCxnSpPr>
        <p:spPr>
          <a:xfrm>
            <a:off x="2285984" y="1785926"/>
            <a:ext cx="1357322" cy="100013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7" name="46 Düz Ok Bağlayıcısı"/>
          <p:cNvCxnSpPr/>
          <p:nvPr/>
        </p:nvCxnSpPr>
        <p:spPr>
          <a:xfrm rot="10800000" flipV="1">
            <a:off x="5357818" y="1714488"/>
            <a:ext cx="1214446" cy="107157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8" grpId="0"/>
      <p:bldP spid="34" grpId="0" animBg="1"/>
      <p:bldP spid="35" grpId="0" animBg="1"/>
      <p:bldP spid="37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4" name="Rectangle 56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5" name="Rectangle 57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6" name="Rectangle 58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7" name="Rectangle 59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8" name="Rectangle 60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5" name="Rectangle 56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6" name="Rectangle 57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7" name="Rectangle 58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8" name="Rectangle 59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9" name="Rectangle 60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" name="Rectangle 56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8" name="Rectangle 57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4" name="Rectangle 58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0" name="Rectangle 59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6" name="Rectangle 60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" name="Group 26"/>
          <p:cNvGrpSpPr>
            <a:grpSpLocks/>
          </p:cNvGrpSpPr>
          <p:nvPr/>
        </p:nvGrpSpPr>
        <p:grpSpPr bwMode="auto">
          <a:xfrm>
            <a:off x="285720" y="4572008"/>
            <a:ext cx="8429652" cy="857256"/>
            <a:chOff x="1080" y="2622"/>
            <a:chExt cx="10425" cy="737"/>
          </a:xfrm>
        </p:grpSpPr>
        <p:grpSp>
          <p:nvGrpSpPr>
            <p:cNvPr id="3" name="Group 27"/>
            <p:cNvGrpSpPr>
              <a:grpSpLocks/>
            </p:cNvGrpSpPr>
            <p:nvPr/>
          </p:nvGrpSpPr>
          <p:grpSpPr bwMode="auto">
            <a:xfrm>
              <a:off x="1080" y="2622"/>
              <a:ext cx="10425" cy="737"/>
              <a:chOff x="1080" y="2622"/>
              <a:chExt cx="10425" cy="737"/>
            </a:xfrm>
          </p:grpSpPr>
          <p:sp>
            <p:nvSpPr>
              <p:cNvPr id="146" name="Rectangle 28"/>
              <p:cNvSpPr>
                <a:spLocks noChangeArrowheads="1"/>
              </p:cNvSpPr>
              <p:nvPr/>
            </p:nvSpPr>
            <p:spPr bwMode="auto">
              <a:xfrm>
                <a:off x="1095" y="2622"/>
                <a:ext cx="10410" cy="737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  <p:sp>
            <p:nvSpPr>
              <p:cNvPr id="147" name="Rectangle 29"/>
              <p:cNvSpPr>
                <a:spLocks noChangeArrowheads="1"/>
              </p:cNvSpPr>
              <p:nvPr/>
            </p:nvSpPr>
            <p:spPr bwMode="auto">
              <a:xfrm>
                <a:off x="1080" y="2835"/>
                <a:ext cx="10410" cy="306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</p:grpSp>
        <p:sp>
          <p:nvSpPr>
            <p:cNvPr id="144" name="AutoShape 30"/>
            <p:cNvSpPr>
              <a:spLocks noChangeShapeType="1"/>
            </p:cNvSpPr>
            <p:nvPr/>
          </p:nvSpPr>
          <p:spPr bwMode="auto">
            <a:xfrm>
              <a:off x="109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  <p:sp>
          <p:nvSpPr>
            <p:cNvPr id="145" name="AutoShape 31"/>
            <p:cNvSpPr>
              <a:spLocks noChangeShapeType="1"/>
            </p:cNvSpPr>
            <p:nvPr/>
          </p:nvSpPr>
          <p:spPr bwMode="auto">
            <a:xfrm>
              <a:off x="1150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</p:grpSp>
      <p:sp>
        <p:nvSpPr>
          <p:cNvPr id="148" name="Rectangle 81"/>
          <p:cNvSpPr>
            <a:spLocks noChangeArrowheads="1"/>
          </p:cNvSpPr>
          <p:nvPr/>
        </p:nvSpPr>
        <p:spPr bwMode="auto">
          <a:xfrm>
            <a:off x="214282" y="4400536"/>
            <a:ext cx="91440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6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durma</a:t>
            </a:r>
            <a:r>
              <a:rPr kumimoji="0" lang="tr-TR" sz="6000" b="0" i="0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durma  durma </a:t>
            </a:r>
            <a:endParaRPr kumimoji="0" lang="tr-TR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9" name="Rectangle 56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0" name="Rectangle 57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1" name="Rectangle 58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2" name="Rectangle 59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3" name="Rectangle 60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33 Kalp"/>
          <p:cNvSpPr/>
          <p:nvPr/>
        </p:nvSpPr>
        <p:spPr>
          <a:xfrm>
            <a:off x="1000100" y="642918"/>
            <a:ext cx="1928826" cy="164307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smtClean="0">
                <a:latin typeface="TTKB Dik Temel Abece" pitchFamily="2" charset="-94"/>
              </a:rPr>
              <a:t>dur</a:t>
            </a:r>
            <a:endParaRPr lang="tr-TR" sz="6000" dirty="0">
              <a:latin typeface="TTKB Dik Temel Abece" pitchFamily="2" charset="-94"/>
            </a:endParaRPr>
          </a:p>
        </p:txBody>
      </p:sp>
      <p:sp>
        <p:nvSpPr>
          <p:cNvPr id="35" name="34 Kalp"/>
          <p:cNvSpPr/>
          <p:nvPr/>
        </p:nvSpPr>
        <p:spPr>
          <a:xfrm>
            <a:off x="3000364" y="2500306"/>
            <a:ext cx="3143272" cy="200026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smtClean="0">
                <a:solidFill>
                  <a:schemeClr val="tx1"/>
                </a:solidFill>
                <a:latin typeface="TTKB Dik Temel Abece" pitchFamily="2" charset="-94"/>
              </a:rPr>
              <a:t>dur</a:t>
            </a:r>
            <a:r>
              <a:rPr lang="tr-TR" sz="6000" dirty="0" smtClean="0">
                <a:solidFill>
                  <a:srgbClr val="FFFF00"/>
                </a:solidFill>
                <a:latin typeface="TTKB Dik Temel Abece" pitchFamily="2" charset="-94"/>
              </a:rPr>
              <a:t>ma</a:t>
            </a:r>
            <a:endParaRPr lang="tr-TR" sz="6000" dirty="0">
              <a:solidFill>
                <a:srgbClr val="FFFF00"/>
              </a:solidFill>
              <a:latin typeface="TTKB Dik Temel Abece" pitchFamily="2" charset="-94"/>
            </a:endParaRPr>
          </a:p>
        </p:txBody>
      </p:sp>
      <p:sp>
        <p:nvSpPr>
          <p:cNvPr id="37" name="36 Kalp"/>
          <p:cNvSpPr/>
          <p:nvPr/>
        </p:nvSpPr>
        <p:spPr>
          <a:xfrm>
            <a:off x="6000760" y="642918"/>
            <a:ext cx="1928826" cy="164307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err="1" smtClean="0">
                <a:solidFill>
                  <a:srgbClr val="FFFF00"/>
                </a:solidFill>
                <a:latin typeface="TTKB Dik Temel Abece" pitchFamily="2" charset="-94"/>
              </a:rPr>
              <a:t>ma</a:t>
            </a:r>
            <a:endParaRPr lang="tr-TR" sz="6000" dirty="0">
              <a:solidFill>
                <a:srgbClr val="FFFF00"/>
              </a:solidFill>
              <a:latin typeface="TTKB Dik Temel Abece" pitchFamily="2" charset="-94"/>
            </a:endParaRPr>
          </a:p>
        </p:txBody>
      </p:sp>
      <p:cxnSp>
        <p:nvCxnSpPr>
          <p:cNvPr id="46" name="45 Düz Ok Bağlayıcısı"/>
          <p:cNvCxnSpPr/>
          <p:nvPr/>
        </p:nvCxnSpPr>
        <p:spPr>
          <a:xfrm>
            <a:off x="2285984" y="1785926"/>
            <a:ext cx="1357322" cy="100013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7" name="46 Düz Ok Bağlayıcısı"/>
          <p:cNvCxnSpPr/>
          <p:nvPr/>
        </p:nvCxnSpPr>
        <p:spPr>
          <a:xfrm rot="10800000" flipV="1">
            <a:off x="5357818" y="1714488"/>
            <a:ext cx="1214446" cy="107157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8" grpId="0"/>
      <p:bldP spid="34" grpId="0" animBg="1"/>
      <p:bldP spid="35" grpId="0" animBg="1"/>
      <p:bldP spid="37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4" name="Rectangle 56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5" name="Rectangle 57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6" name="Rectangle 58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7" name="Rectangle 59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8" name="Rectangle 60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5" name="Rectangle 56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6" name="Rectangle 57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7" name="Rectangle 58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8" name="Rectangle 59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9" name="Rectangle 60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" name="Rectangle 56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8" name="Rectangle 57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4" name="Rectangle 58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0" name="Rectangle 59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6" name="Rectangle 60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" name="Group 26"/>
          <p:cNvGrpSpPr>
            <a:grpSpLocks/>
          </p:cNvGrpSpPr>
          <p:nvPr/>
        </p:nvGrpSpPr>
        <p:grpSpPr bwMode="auto">
          <a:xfrm>
            <a:off x="285720" y="4572008"/>
            <a:ext cx="8429652" cy="857256"/>
            <a:chOff x="1080" y="2622"/>
            <a:chExt cx="10425" cy="737"/>
          </a:xfrm>
        </p:grpSpPr>
        <p:grpSp>
          <p:nvGrpSpPr>
            <p:cNvPr id="3" name="Group 27"/>
            <p:cNvGrpSpPr>
              <a:grpSpLocks/>
            </p:cNvGrpSpPr>
            <p:nvPr/>
          </p:nvGrpSpPr>
          <p:grpSpPr bwMode="auto">
            <a:xfrm>
              <a:off x="1080" y="2622"/>
              <a:ext cx="10425" cy="737"/>
              <a:chOff x="1080" y="2622"/>
              <a:chExt cx="10425" cy="737"/>
            </a:xfrm>
          </p:grpSpPr>
          <p:sp>
            <p:nvSpPr>
              <p:cNvPr id="146" name="Rectangle 28"/>
              <p:cNvSpPr>
                <a:spLocks noChangeArrowheads="1"/>
              </p:cNvSpPr>
              <p:nvPr/>
            </p:nvSpPr>
            <p:spPr bwMode="auto">
              <a:xfrm>
                <a:off x="1095" y="2622"/>
                <a:ext cx="10410" cy="737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  <p:sp>
            <p:nvSpPr>
              <p:cNvPr id="147" name="Rectangle 29"/>
              <p:cNvSpPr>
                <a:spLocks noChangeArrowheads="1"/>
              </p:cNvSpPr>
              <p:nvPr/>
            </p:nvSpPr>
            <p:spPr bwMode="auto">
              <a:xfrm>
                <a:off x="1080" y="2835"/>
                <a:ext cx="10410" cy="306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</p:grpSp>
        <p:sp>
          <p:nvSpPr>
            <p:cNvPr id="144" name="AutoShape 30"/>
            <p:cNvSpPr>
              <a:spLocks noChangeShapeType="1"/>
            </p:cNvSpPr>
            <p:nvPr/>
          </p:nvSpPr>
          <p:spPr bwMode="auto">
            <a:xfrm>
              <a:off x="109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  <p:sp>
          <p:nvSpPr>
            <p:cNvPr id="145" name="AutoShape 31"/>
            <p:cNvSpPr>
              <a:spLocks noChangeShapeType="1"/>
            </p:cNvSpPr>
            <p:nvPr/>
          </p:nvSpPr>
          <p:spPr bwMode="auto">
            <a:xfrm>
              <a:off x="1150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</p:grpSp>
      <p:sp>
        <p:nvSpPr>
          <p:cNvPr id="148" name="Rectangle 81"/>
          <p:cNvSpPr>
            <a:spLocks noChangeArrowheads="1"/>
          </p:cNvSpPr>
          <p:nvPr/>
        </p:nvSpPr>
        <p:spPr bwMode="auto">
          <a:xfrm>
            <a:off x="214282" y="4400536"/>
            <a:ext cx="91440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lang="tr-TR" sz="6000" dirty="0" smtClean="0">
                <a:solidFill>
                  <a:schemeClr val="bg1"/>
                </a:solidFill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Kadir  Kadir  Kadir  Kadir</a:t>
            </a:r>
            <a:r>
              <a:rPr kumimoji="0" lang="tr-TR" sz="6000" b="0" i="0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9" name="Rectangle 56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0" name="Rectangle 57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1" name="Rectangle 58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2" name="Rectangle 59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3" name="Rectangle 60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33 Kalp"/>
          <p:cNvSpPr/>
          <p:nvPr/>
        </p:nvSpPr>
        <p:spPr>
          <a:xfrm>
            <a:off x="1000100" y="642918"/>
            <a:ext cx="1928826" cy="164307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err="1" smtClean="0">
                <a:latin typeface="TTKB Dik Temel Abece" pitchFamily="2" charset="-94"/>
              </a:rPr>
              <a:t>ka</a:t>
            </a:r>
            <a:endParaRPr lang="tr-TR" sz="6000" dirty="0">
              <a:latin typeface="TTKB Dik Temel Abece" pitchFamily="2" charset="-94"/>
            </a:endParaRPr>
          </a:p>
        </p:txBody>
      </p:sp>
      <p:sp>
        <p:nvSpPr>
          <p:cNvPr id="35" name="34 Kalp"/>
          <p:cNvSpPr/>
          <p:nvPr/>
        </p:nvSpPr>
        <p:spPr>
          <a:xfrm>
            <a:off x="3000364" y="2500306"/>
            <a:ext cx="3143272" cy="200026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smtClean="0">
                <a:solidFill>
                  <a:schemeClr val="tx1"/>
                </a:solidFill>
                <a:latin typeface="TTKB Dik Temel Abece" pitchFamily="2" charset="-94"/>
              </a:rPr>
              <a:t>Ka</a:t>
            </a:r>
            <a:r>
              <a:rPr lang="tr-TR" sz="6000" dirty="0" smtClean="0">
                <a:solidFill>
                  <a:srgbClr val="FFFF00"/>
                </a:solidFill>
                <a:latin typeface="TTKB Dik Temel Abece" pitchFamily="2" charset="-94"/>
              </a:rPr>
              <a:t>dir</a:t>
            </a:r>
            <a:endParaRPr lang="tr-TR" sz="6000" dirty="0">
              <a:solidFill>
                <a:srgbClr val="FFFF00"/>
              </a:solidFill>
              <a:latin typeface="TTKB Dik Temel Abece" pitchFamily="2" charset="-94"/>
            </a:endParaRPr>
          </a:p>
        </p:txBody>
      </p:sp>
      <p:sp>
        <p:nvSpPr>
          <p:cNvPr id="37" name="36 Kalp"/>
          <p:cNvSpPr/>
          <p:nvPr/>
        </p:nvSpPr>
        <p:spPr>
          <a:xfrm>
            <a:off x="6000760" y="642918"/>
            <a:ext cx="1928826" cy="164307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err="1" smtClean="0">
                <a:solidFill>
                  <a:srgbClr val="FFFF00"/>
                </a:solidFill>
                <a:latin typeface="TTKB Dik Temel Abece" pitchFamily="2" charset="-94"/>
              </a:rPr>
              <a:t>dir</a:t>
            </a:r>
            <a:endParaRPr lang="tr-TR" sz="6000" dirty="0">
              <a:solidFill>
                <a:srgbClr val="FFFF00"/>
              </a:solidFill>
              <a:latin typeface="TTKB Dik Temel Abece" pitchFamily="2" charset="-94"/>
            </a:endParaRPr>
          </a:p>
        </p:txBody>
      </p:sp>
      <p:cxnSp>
        <p:nvCxnSpPr>
          <p:cNvPr id="46" name="45 Düz Ok Bağlayıcısı"/>
          <p:cNvCxnSpPr/>
          <p:nvPr/>
        </p:nvCxnSpPr>
        <p:spPr>
          <a:xfrm>
            <a:off x="2285984" y="1785926"/>
            <a:ext cx="1357322" cy="100013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7" name="46 Düz Ok Bağlayıcısı"/>
          <p:cNvCxnSpPr/>
          <p:nvPr/>
        </p:nvCxnSpPr>
        <p:spPr>
          <a:xfrm rot="10800000" flipV="1">
            <a:off x="5357818" y="1714488"/>
            <a:ext cx="1214446" cy="107157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8" grpId="0"/>
      <p:bldP spid="34" grpId="0" animBg="1"/>
      <p:bldP spid="35" grpId="0" animBg="1"/>
      <p:bldP spid="37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4" name="Rectangle 56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5" name="Rectangle 57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6" name="Rectangle 58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7" name="Rectangle 59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8" name="Rectangle 60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5" name="Rectangle 56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6" name="Rectangle 57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7" name="Rectangle 58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8" name="Rectangle 59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9" name="Rectangle 60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" name="Rectangle 56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8" name="Rectangle 57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4" name="Rectangle 58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0" name="Rectangle 59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6" name="Rectangle 60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" name="Group 26"/>
          <p:cNvGrpSpPr>
            <a:grpSpLocks/>
          </p:cNvGrpSpPr>
          <p:nvPr/>
        </p:nvGrpSpPr>
        <p:grpSpPr bwMode="auto">
          <a:xfrm>
            <a:off x="285720" y="4572008"/>
            <a:ext cx="8429652" cy="857256"/>
            <a:chOff x="1080" y="2622"/>
            <a:chExt cx="10425" cy="737"/>
          </a:xfrm>
        </p:grpSpPr>
        <p:grpSp>
          <p:nvGrpSpPr>
            <p:cNvPr id="3" name="Group 27"/>
            <p:cNvGrpSpPr>
              <a:grpSpLocks/>
            </p:cNvGrpSpPr>
            <p:nvPr/>
          </p:nvGrpSpPr>
          <p:grpSpPr bwMode="auto">
            <a:xfrm>
              <a:off x="1080" y="2622"/>
              <a:ext cx="10425" cy="737"/>
              <a:chOff x="1080" y="2622"/>
              <a:chExt cx="10425" cy="737"/>
            </a:xfrm>
          </p:grpSpPr>
          <p:sp>
            <p:nvSpPr>
              <p:cNvPr id="146" name="Rectangle 28"/>
              <p:cNvSpPr>
                <a:spLocks noChangeArrowheads="1"/>
              </p:cNvSpPr>
              <p:nvPr/>
            </p:nvSpPr>
            <p:spPr bwMode="auto">
              <a:xfrm>
                <a:off x="1095" y="2622"/>
                <a:ext cx="10410" cy="737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  <p:sp>
            <p:nvSpPr>
              <p:cNvPr id="147" name="Rectangle 29"/>
              <p:cNvSpPr>
                <a:spLocks noChangeArrowheads="1"/>
              </p:cNvSpPr>
              <p:nvPr/>
            </p:nvSpPr>
            <p:spPr bwMode="auto">
              <a:xfrm>
                <a:off x="1080" y="2835"/>
                <a:ext cx="10410" cy="306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</p:grpSp>
        <p:sp>
          <p:nvSpPr>
            <p:cNvPr id="144" name="AutoShape 30"/>
            <p:cNvSpPr>
              <a:spLocks noChangeShapeType="1"/>
            </p:cNvSpPr>
            <p:nvPr/>
          </p:nvSpPr>
          <p:spPr bwMode="auto">
            <a:xfrm>
              <a:off x="109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  <p:sp>
          <p:nvSpPr>
            <p:cNvPr id="145" name="AutoShape 31"/>
            <p:cNvSpPr>
              <a:spLocks noChangeShapeType="1"/>
            </p:cNvSpPr>
            <p:nvPr/>
          </p:nvSpPr>
          <p:spPr bwMode="auto">
            <a:xfrm>
              <a:off x="1150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</p:grpSp>
      <p:sp>
        <p:nvSpPr>
          <p:cNvPr id="148" name="Rectangle 81"/>
          <p:cNvSpPr>
            <a:spLocks noChangeArrowheads="1"/>
          </p:cNvSpPr>
          <p:nvPr/>
        </p:nvSpPr>
        <p:spPr bwMode="auto">
          <a:xfrm>
            <a:off x="214282" y="4400536"/>
            <a:ext cx="91440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lang="tr-TR" sz="6000" dirty="0" smtClean="0">
                <a:solidFill>
                  <a:schemeClr val="bg1"/>
                </a:solidFill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dönem  dönem  dönem  </a:t>
            </a:r>
            <a:r>
              <a:rPr kumimoji="0" lang="tr-TR" sz="6000" b="0" i="0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9" name="Rectangle 56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0" name="Rectangle 57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1" name="Rectangle 58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2" name="Rectangle 59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3" name="Rectangle 60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33 Kalp"/>
          <p:cNvSpPr/>
          <p:nvPr/>
        </p:nvSpPr>
        <p:spPr>
          <a:xfrm>
            <a:off x="1000100" y="642918"/>
            <a:ext cx="1928826" cy="164307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err="1" smtClean="0">
                <a:latin typeface="TTKB Dik Temel Abece" pitchFamily="2" charset="-94"/>
              </a:rPr>
              <a:t>dö</a:t>
            </a:r>
            <a:endParaRPr lang="tr-TR" sz="6000" dirty="0">
              <a:latin typeface="TTKB Dik Temel Abece" pitchFamily="2" charset="-94"/>
            </a:endParaRPr>
          </a:p>
        </p:txBody>
      </p:sp>
      <p:sp>
        <p:nvSpPr>
          <p:cNvPr id="35" name="34 Kalp"/>
          <p:cNvSpPr/>
          <p:nvPr/>
        </p:nvSpPr>
        <p:spPr>
          <a:xfrm>
            <a:off x="3000364" y="2500306"/>
            <a:ext cx="3143272" cy="200026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smtClean="0">
                <a:solidFill>
                  <a:schemeClr val="tx1"/>
                </a:solidFill>
                <a:latin typeface="TTKB Dik Temel Abece" pitchFamily="2" charset="-94"/>
              </a:rPr>
              <a:t>dö</a:t>
            </a:r>
            <a:r>
              <a:rPr lang="tr-TR" sz="6000" dirty="0" smtClean="0">
                <a:solidFill>
                  <a:srgbClr val="FFFF00"/>
                </a:solidFill>
                <a:latin typeface="TTKB Dik Temel Abece" pitchFamily="2" charset="-94"/>
              </a:rPr>
              <a:t>nem</a:t>
            </a:r>
            <a:endParaRPr lang="tr-TR" sz="6000" dirty="0">
              <a:solidFill>
                <a:srgbClr val="FFFF00"/>
              </a:solidFill>
              <a:latin typeface="TTKB Dik Temel Abece" pitchFamily="2" charset="-94"/>
            </a:endParaRPr>
          </a:p>
        </p:txBody>
      </p:sp>
      <p:sp>
        <p:nvSpPr>
          <p:cNvPr id="37" name="36 Kalp"/>
          <p:cNvSpPr/>
          <p:nvPr/>
        </p:nvSpPr>
        <p:spPr>
          <a:xfrm>
            <a:off x="6000760" y="642918"/>
            <a:ext cx="2214578" cy="164307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smtClean="0">
                <a:solidFill>
                  <a:srgbClr val="FFFF00"/>
                </a:solidFill>
                <a:latin typeface="TTKB Dik Temel Abece" pitchFamily="2" charset="-94"/>
              </a:rPr>
              <a:t>nem</a:t>
            </a:r>
            <a:endParaRPr lang="tr-TR" sz="6000" dirty="0">
              <a:solidFill>
                <a:srgbClr val="FFFF00"/>
              </a:solidFill>
              <a:latin typeface="TTKB Dik Temel Abece" pitchFamily="2" charset="-94"/>
            </a:endParaRPr>
          </a:p>
        </p:txBody>
      </p:sp>
      <p:cxnSp>
        <p:nvCxnSpPr>
          <p:cNvPr id="46" name="45 Düz Ok Bağlayıcısı"/>
          <p:cNvCxnSpPr/>
          <p:nvPr/>
        </p:nvCxnSpPr>
        <p:spPr>
          <a:xfrm>
            <a:off x="2285984" y="1785926"/>
            <a:ext cx="1357322" cy="100013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7" name="46 Düz Ok Bağlayıcısı"/>
          <p:cNvCxnSpPr/>
          <p:nvPr/>
        </p:nvCxnSpPr>
        <p:spPr>
          <a:xfrm rot="10800000" flipV="1">
            <a:off x="5357818" y="1714488"/>
            <a:ext cx="1214446" cy="107157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8" grpId="0"/>
      <p:bldP spid="34" grpId="0" animBg="1"/>
      <p:bldP spid="35" grpId="0" animBg="1"/>
      <p:bldP spid="37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4" name="Rectangle 56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5" name="Rectangle 57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6" name="Rectangle 58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7" name="Rectangle 59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8" name="Rectangle 60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5" name="Rectangle 56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6" name="Rectangle 57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7" name="Rectangle 58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8" name="Rectangle 59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9" name="Rectangle 60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" name="Rectangle 56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8" name="Rectangle 57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4" name="Rectangle 58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0" name="Rectangle 59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6" name="Rectangle 60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" name="Group 26"/>
          <p:cNvGrpSpPr>
            <a:grpSpLocks/>
          </p:cNvGrpSpPr>
          <p:nvPr/>
        </p:nvGrpSpPr>
        <p:grpSpPr bwMode="auto">
          <a:xfrm>
            <a:off x="285720" y="4572008"/>
            <a:ext cx="8429652" cy="857256"/>
            <a:chOff x="1080" y="2622"/>
            <a:chExt cx="10425" cy="737"/>
          </a:xfrm>
        </p:grpSpPr>
        <p:grpSp>
          <p:nvGrpSpPr>
            <p:cNvPr id="3" name="Group 27"/>
            <p:cNvGrpSpPr>
              <a:grpSpLocks/>
            </p:cNvGrpSpPr>
            <p:nvPr/>
          </p:nvGrpSpPr>
          <p:grpSpPr bwMode="auto">
            <a:xfrm>
              <a:off x="1080" y="2622"/>
              <a:ext cx="10425" cy="737"/>
              <a:chOff x="1080" y="2622"/>
              <a:chExt cx="10425" cy="737"/>
            </a:xfrm>
          </p:grpSpPr>
          <p:sp>
            <p:nvSpPr>
              <p:cNvPr id="146" name="Rectangle 28"/>
              <p:cNvSpPr>
                <a:spLocks noChangeArrowheads="1"/>
              </p:cNvSpPr>
              <p:nvPr/>
            </p:nvSpPr>
            <p:spPr bwMode="auto">
              <a:xfrm>
                <a:off x="1095" y="2622"/>
                <a:ext cx="10410" cy="737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  <p:sp>
            <p:nvSpPr>
              <p:cNvPr id="147" name="Rectangle 29"/>
              <p:cNvSpPr>
                <a:spLocks noChangeArrowheads="1"/>
              </p:cNvSpPr>
              <p:nvPr/>
            </p:nvSpPr>
            <p:spPr bwMode="auto">
              <a:xfrm>
                <a:off x="1080" y="2835"/>
                <a:ext cx="10410" cy="306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</p:grpSp>
        <p:sp>
          <p:nvSpPr>
            <p:cNvPr id="144" name="AutoShape 30"/>
            <p:cNvSpPr>
              <a:spLocks noChangeShapeType="1"/>
            </p:cNvSpPr>
            <p:nvPr/>
          </p:nvSpPr>
          <p:spPr bwMode="auto">
            <a:xfrm>
              <a:off x="109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  <p:sp>
          <p:nvSpPr>
            <p:cNvPr id="145" name="AutoShape 31"/>
            <p:cNvSpPr>
              <a:spLocks noChangeShapeType="1"/>
            </p:cNvSpPr>
            <p:nvPr/>
          </p:nvSpPr>
          <p:spPr bwMode="auto">
            <a:xfrm>
              <a:off x="1150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</p:grpSp>
      <p:sp>
        <p:nvSpPr>
          <p:cNvPr id="148" name="Rectangle 81"/>
          <p:cNvSpPr>
            <a:spLocks noChangeArrowheads="1"/>
          </p:cNvSpPr>
          <p:nvPr/>
        </p:nvSpPr>
        <p:spPr bwMode="auto">
          <a:xfrm>
            <a:off x="214282" y="4400536"/>
            <a:ext cx="91440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6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dolu</a:t>
            </a:r>
            <a:r>
              <a:rPr kumimoji="0" lang="tr-TR" sz="6000" b="0" i="0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dolu   dolu   dolu</a:t>
            </a:r>
            <a:r>
              <a:rPr lang="tr-TR" sz="6000" dirty="0" smtClean="0">
                <a:solidFill>
                  <a:schemeClr val="bg1"/>
                </a:solidFill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6000" b="0" i="0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9" name="Rectangle 56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0" name="Rectangle 57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1" name="Rectangle 58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2" name="Rectangle 59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3" name="Rectangle 60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33 Kalp"/>
          <p:cNvSpPr/>
          <p:nvPr/>
        </p:nvSpPr>
        <p:spPr>
          <a:xfrm>
            <a:off x="1000100" y="642918"/>
            <a:ext cx="1928826" cy="164307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smtClean="0">
                <a:latin typeface="TTKB Dik Temel Abece" pitchFamily="2" charset="-94"/>
              </a:rPr>
              <a:t>do</a:t>
            </a:r>
            <a:endParaRPr lang="tr-TR" sz="6000" dirty="0">
              <a:latin typeface="TTKB Dik Temel Abece" pitchFamily="2" charset="-94"/>
            </a:endParaRPr>
          </a:p>
        </p:txBody>
      </p:sp>
      <p:sp>
        <p:nvSpPr>
          <p:cNvPr id="35" name="34 Kalp"/>
          <p:cNvSpPr/>
          <p:nvPr/>
        </p:nvSpPr>
        <p:spPr>
          <a:xfrm>
            <a:off x="3000364" y="2500306"/>
            <a:ext cx="3143272" cy="200026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smtClean="0">
                <a:solidFill>
                  <a:schemeClr val="tx1"/>
                </a:solidFill>
                <a:latin typeface="TTKB Dik Temel Abece" pitchFamily="2" charset="-94"/>
              </a:rPr>
              <a:t>do</a:t>
            </a:r>
            <a:r>
              <a:rPr lang="tr-TR" sz="6000" dirty="0" smtClean="0">
                <a:solidFill>
                  <a:srgbClr val="FFFF00"/>
                </a:solidFill>
                <a:latin typeface="TTKB Dik Temel Abece" pitchFamily="2" charset="-94"/>
              </a:rPr>
              <a:t>lu</a:t>
            </a:r>
            <a:endParaRPr lang="tr-TR" sz="6000" dirty="0">
              <a:solidFill>
                <a:srgbClr val="FFFF00"/>
              </a:solidFill>
              <a:latin typeface="TTKB Dik Temel Abece" pitchFamily="2" charset="-94"/>
            </a:endParaRPr>
          </a:p>
        </p:txBody>
      </p:sp>
      <p:sp>
        <p:nvSpPr>
          <p:cNvPr id="37" name="36 Kalp"/>
          <p:cNvSpPr/>
          <p:nvPr/>
        </p:nvSpPr>
        <p:spPr>
          <a:xfrm>
            <a:off x="6000760" y="642918"/>
            <a:ext cx="2214578" cy="164307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err="1" smtClean="0">
                <a:solidFill>
                  <a:srgbClr val="FFFF00"/>
                </a:solidFill>
                <a:latin typeface="TTKB Dik Temel Abece" pitchFamily="2" charset="-94"/>
              </a:rPr>
              <a:t>lu</a:t>
            </a:r>
            <a:endParaRPr lang="tr-TR" sz="6000" dirty="0">
              <a:solidFill>
                <a:srgbClr val="FFFF00"/>
              </a:solidFill>
              <a:latin typeface="TTKB Dik Temel Abece" pitchFamily="2" charset="-94"/>
            </a:endParaRPr>
          </a:p>
        </p:txBody>
      </p:sp>
      <p:cxnSp>
        <p:nvCxnSpPr>
          <p:cNvPr id="46" name="45 Düz Ok Bağlayıcısı"/>
          <p:cNvCxnSpPr/>
          <p:nvPr/>
        </p:nvCxnSpPr>
        <p:spPr>
          <a:xfrm>
            <a:off x="2285984" y="1785926"/>
            <a:ext cx="1357322" cy="100013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7" name="46 Düz Ok Bağlayıcısı"/>
          <p:cNvCxnSpPr/>
          <p:nvPr/>
        </p:nvCxnSpPr>
        <p:spPr>
          <a:xfrm rot="10800000" flipV="1">
            <a:off x="5357818" y="1714488"/>
            <a:ext cx="1214446" cy="107157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8" grpId="0"/>
      <p:bldP spid="34" grpId="0" animBg="1"/>
      <p:bldP spid="35" grpId="0" animBg="1"/>
      <p:bldP spid="37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4" name="Rectangle 56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5" name="Rectangle 57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6" name="Rectangle 58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7" name="Rectangle 59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8" name="Rectangle 60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5" name="Rectangle 56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6" name="Rectangle 57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7" name="Rectangle 58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8" name="Rectangle 59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9" name="Rectangle 60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" name="Rectangle 56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8" name="Rectangle 57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4" name="Rectangle 58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0" name="Rectangle 59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6" name="Rectangle 60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" name="Group 26"/>
          <p:cNvGrpSpPr>
            <a:grpSpLocks/>
          </p:cNvGrpSpPr>
          <p:nvPr/>
        </p:nvGrpSpPr>
        <p:grpSpPr bwMode="auto">
          <a:xfrm>
            <a:off x="285720" y="4572008"/>
            <a:ext cx="8429652" cy="857256"/>
            <a:chOff x="1080" y="2622"/>
            <a:chExt cx="10425" cy="737"/>
          </a:xfrm>
        </p:grpSpPr>
        <p:grpSp>
          <p:nvGrpSpPr>
            <p:cNvPr id="3" name="Group 27"/>
            <p:cNvGrpSpPr>
              <a:grpSpLocks/>
            </p:cNvGrpSpPr>
            <p:nvPr/>
          </p:nvGrpSpPr>
          <p:grpSpPr bwMode="auto">
            <a:xfrm>
              <a:off x="1080" y="2622"/>
              <a:ext cx="10425" cy="737"/>
              <a:chOff x="1080" y="2622"/>
              <a:chExt cx="10425" cy="737"/>
            </a:xfrm>
          </p:grpSpPr>
          <p:sp>
            <p:nvSpPr>
              <p:cNvPr id="146" name="Rectangle 28"/>
              <p:cNvSpPr>
                <a:spLocks noChangeArrowheads="1"/>
              </p:cNvSpPr>
              <p:nvPr/>
            </p:nvSpPr>
            <p:spPr bwMode="auto">
              <a:xfrm>
                <a:off x="1095" y="2622"/>
                <a:ext cx="10410" cy="737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  <p:sp>
            <p:nvSpPr>
              <p:cNvPr id="147" name="Rectangle 29"/>
              <p:cNvSpPr>
                <a:spLocks noChangeArrowheads="1"/>
              </p:cNvSpPr>
              <p:nvPr/>
            </p:nvSpPr>
            <p:spPr bwMode="auto">
              <a:xfrm>
                <a:off x="1080" y="2835"/>
                <a:ext cx="10410" cy="306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</p:grpSp>
        <p:sp>
          <p:nvSpPr>
            <p:cNvPr id="144" name="AutoShape 30"/>
            <p:cNvSpPr>
              <a:spLocks noChangeShapeType="1"/>
            </p:cNvSpPr>
            <p:nvPr/>
          </p:nvSpPr>
          <p:spPr bwMode="auto">
            <a:xfrm>
              <a:off x="109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  <p:sp>
          <p:nvSpPr>
            <p:cNvPr id="145" name="AutoShape 31"/>
            <p:cNvSpPr>
              <a:spLocks noChangeShapeType="1"/>
            </p:cNvSpPr>
            <p:nvPr/>
          </p:nvSpPr>
          <p:spPr bwMode="auto">
            <a:xfrm>
              <a:off x="1150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</p:grpSp>
      <p:sp>
        <p:nvSpPr>
          <p:cNvPr id="148" name="Rectangle 81"/>
          <p:cNvSpPr>
            <a:spLocks noChangeArrowheads="1"/>
          </p:cNvSpPr>
          <p:nvPr/>
        </p:nvSpPr>
        <p:spPr bwMode="auto">
          <a:xfrm>
            <a:off x="214282" y="4400536"/>
            <a:ext cx="91440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6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dokun</a:t>
            </a:r>
            <a:r>
              <a:rPr kumimoji="0" lang="tr-TR" sz="6000" b="0" i="0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dokun  dokun  dokun</a:t>
            </a:r>
            <a:r>
              <a:rPr lang="tr-TR" sz="6000" dirty="0" smtClean="0">
                <a:solidFill>
                  <a:schemeClr val="bg1"/>
                </a:solidFill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6000" b="0" i="0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9" name="Rectangle 56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0" name="Rectangle 57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1" name="Rectangle 58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2" name="Rectangle 59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3" name="Rectangle 60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33 Kalp"/>
          <p:cNvSpPr/>
          <p:nvPr/>
        </p:nvSpPr>
        <p:spPr>
          <a:xfrm>
            <a:off x="1000100" y="642918"/>
            <a:ext cx="1928826" cy="164307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smtClean="0">
                <a:latin typeface="TTKB Dik Temel Abece" pitchFamily="2" charset="-94"/>
              </a:rPr>
              <a:t>do</a:t>
            </a:r>
            <a:endParaRPr lang="tr-TR" sz="6000" dirty="0">
              <a:latin typeface="TTKB Dik Temel Abece" pitchFamily="2" charset="-94"/>
            </a:endParaRPr>
          </a:p>
        </p:txBody>
      </p:sp>
      <p:sp>
        <p:nvSpPr>
          <p:cNvPr id="35" name="34 Kalp"/>
          <p:cNvSpPr/>
          <p:nvPr/>
        </p:nvSpPr>
        <p:spPr>
          <a:xfrm>
            <a:off x="3000364" y="2500306"/>
            <a:ext cx="3143272" cy="200026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smtClean="0">
                <a:solidFill>
                  <a:schemeClr val="tx1"/>
                </a:solidFill>
                <a:latin typeface="TTKB Dik Temel Abece" pitchFamily="2" charset="-94"/>
              </a:rPr>
              <a:t>do</a:t>
            </a:r>
            <a:r>
              <a:rPr lang="tr-TR" sz="6000" dirty="0" smtClean="0">
                <a:solidFill>
                  <a:srgbClr val="FFFF00"/>
                </a:solidFill>
                <a:latin typeface="TTKB Dik Temel Abece" pitchFamily="2" charset="-94"/>
              </a:rPr>
              <a:t>kun</a:t>
            </a:r>
            <a:endParaRPr lang="tr-TR" sz="6000" dirty="0">
              <a:solidFill>
                <a:srgbClr val="FFFF00"/>
              </a:solidFill>
              <a:latin typeface="TTKB Dik Temel Abece" pitchFamily="2" charset="-94"/>
            </a:endParaRPr>
          </a:p>
        </p:txBody>
      </p:sp>
      <p:sp>
        <p:nvSpPr>
          <p:cNvPr id="37" name="36 Kalp"/>
          <p:cNvSpPr/>
          <p:nvPr/>
        </p:nvSpPr>
        <p:spPr>
          <a:xfrm>
            <a:off x="6000760" y="642918"/>
            <a:ext cx="2214578" cy="164307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err="1" smtClean="0">
                <a:solidFill>
                  <a:srgbClr val="FFFF00"/>
                </a:solidFill>
                <a:latin typeface="TTKB Dik Temel Abece" pitchFamily="2" charset="-94"/>
              </a:rPr>
              <a:t>kun</a:t>
            </a:r>
            <a:endParaRPr lang="tr-TR" sz="6000" dirty="0">
              <a:solidFill>
                <a:srgbClr val="FFFF00"/>
              </a:solidFill>
              <a:latin typeface="TTKB Dik Temel Abece" pitchFamily="2" charset="-94"/>
            </a:endParaRPr>
          </a:p>
        </p:txBody>
      </p:sp>
      <p:cxnSp>
        <p:nvCxnSpPr>
          <p:cNvPr id="46" name="45 Düz Ok Bağlayıcısı"/>
          <p:cNvCxnSpPr/>
          <p:nvPr/>
        </p:nvCxnSpPr>
        <p:spPr>
          <a:xfrm>
            <a:off x="2285984" y="1785926"/>
            <a:ext cx="1357322" cy="100013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7" name="46 Düz Ok Bağlayıcısı"/>
          <p:cNvCxnSpPr/>
          <p:nvPr/>
        </p:nvCxnSpPr>
        <p:spPr>
          <a:xfrm rot="10800000" flipV="1">
            <a:off x="5357818" y="1714488"/>
            <a:ext cx="1214446" cy="107157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8" grpId="0"/>
      <p:bldP spid="34" grpId="0" animBg="1"/>
      <p:bldP spid="35" grpId="0" animBg="1"/>
      <p:bldP spid="37" grpId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4" name="Rectangle 56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5" name="Rectangle 57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6" name="Rectangle 58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7" name="Rectangle 59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8" name="Rectangle 60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5" name="Rectangle 56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6" name="Rectangle 57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7" name="Rectangle 58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8" name="Rectangle 59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9" name="Rectangle 60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" name="Rectangle 56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8" name="Rectangle 57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4" name="Rectangle 58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0" name="Rectangle 59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6" name="Rectangle 60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" name="Group 26"/>
          <p:cNvGrpSpPr>
            <a:grpSpLocks/>
          </p:cNvGrpSpPr>
          <p:nvPr/>
        </p:nvGrpSpPr>
        <p:grpSpPr bwMode="auto">
          <a:xfrm>
            <a:off x="285720" y="4572008"/>
            <a:ext cx="8429652" cy="857256"/>
            <a:chOff x="1080" y="2622"/>
            <a:chExt cx="10425" cy="737"/>
          </a:xfrm>
        </p:grpSpPr>
        <p:grpSp>
          <p:nvGrpSpPr>
            <p:cNvPr id="3" name="Group 27"/>
            <p:cNvGrpSpPr>
              <a:grpSpLocks/>
            </p:cNvGrpSpPr>
            <p:nvPr/>
          </p:nvGrpSpPr>
          <p:grpSpPr bwMode="auto">
            <a:xfrm>
              <a:off x="1080" y="2622"/>
              <a:ext cx="10425" cy="737"/>
              <a:chOff x="1080" y="2622"/>
              <a:chExt cx="10425" cy="737"/>
            </a:xfrm>
          </p:grpSpPr>
          <p:sp>
            <p:nvSpPr>
              <p:cNvPr id="146" name="Rectangle 28"/>
              <p:cNvSpPr>
                <a:spLocks noChangeArrowheads="1"/>
              </p:cNvSpPr>
              <p:nvPr/>
            </p:nvSpPr>
            <p:spPr bwMode="auto">
              <a:xfrm>
                <a:off x="1095" y="2622"/>
                <a:ext cx="10410" cy="737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  <p:sp>
            <p:nvSpPr>
              <p:cNvPr id="147" name="Rectangle 29"/>
              <p:cNvSpPr>
                <a:spLocks noChangeArrowheads="1"/>
              </p:cNvSpPr>
              <p:nvPr/>
            </p:nvSpPr>
            <p:spPr bwMode="auto">
              <a:xfrm>
                <a:off x="1080" y="2835"/>
                <a:ext cx="10410" cy="306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</p:grpSp>
        <p:sp>
          <p:nvSpPr>
            <p:cNvPr id="144" name="AutoShape 30"/>
            <p:cNvSpPr>
              <a:spLocks noChangeShapeType="1"/>
            </p:cNvSpPr>
            <p:nvPr/>
          </p:nvSpPr>
          <p:spPr bwMode="auto">
            <a:xfrm>
              <a:off x="109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  <p:sp>
          <p:nvSpPr>
            <p:cNvPr id="145" name="AutoShape 31"/>
            <p:cNvSpPr>
              <a:spLocks noChangeShapeType="1"/>
            </p:cNvSpPr>
            <p:nvPr/>
          </p:nvSpPr>
          <p:spPr bwMode="auto">
            <a:xfrm>
              <a:off x="1150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</p:grpSp>
      <p:sp>
        <p:nvSpPr>
          <p:cNvPr id="148" name="Rectangle 81"/>
          <p:cNvSpPr>
            <a:spLocks noChangeArrowheads="1"/>
          </p:cNvSpPr>
          <p:nvPr/>
        </p:nvSpPr>
        <p:spPr bwMode="auto">
          <a:xfrm>
            <a:off x="214282" y="4400536"/>
            <a:ext cx="91440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lang="tr-TR" sz="6000" dirty="0" smtClean="0">
                <a:solidFill>
                  <a:schemeClr val="bg1"/>
                </a:solidFill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dolar  dolar  dolar  dolar  </a:t>
            </a:r>
            <a:r>
              <a:rPr kumimoji="0" lang="tr-TR" sz="6000" b="0" i="0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9" name="Rectangle 56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0" name="Rectangle 57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1" name="Rectangle 58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2" name="Rectangle 59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3" name="Rectangle 60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33 Kalp"/>
          <p:cNvSpPr/>
          <p:nvPr/>
        </p:nvSpPr>
        <p:spPr>
          <a:xfrm>
            <a:off x="1000100" y="642918"/>
            <a:ext cx="1928826" cy="164307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smtClean="0">
                <a:latin typeface="TTKB Dik Temel Abece" pitchFamily="2" charset="-94"/>
              </a:rPr>
              <a:t>do</a:t>
            </a:r>
            <a:endParaRPr lang="tr-TR" sz="6000" dirty="0">
              <a:latin typeface="TTKB Dik Temel Abece" pitchFamily="2" charset="-94"/>
            </a:endParaRPr>
          </a:p>
        </p:txBody>
      </p:sp>
      <p:sp>
        <p:nvSpPr>
          <p:cNvPr id="35" name="34 Kalp"/>
          <p:cNvSpPr/>
          <p:nvPr/>
        </p:nvSpPr>
        <p:spPr>
          <a:xfrm>
            <a:off x="3000364" y="2500306"/>
            <a:ext cx="3143272" cy="200026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smtClean="0">
                <a:solidFill>
                  <a:schemeClr val="tx1"/>
                </a:solidFill>
                <a:latin typeface="TTKB Dik Temel Abece" pitchFamily="2" charset="-94"/>
              </a:rPr>
              <a:t>do</a:t>
            </a:r>
            <a:r>
              <a:rPr lang="tr-TR" sz="6000" dirty="0" smtClean="0">
                <a:solidFill>
                  <a:srgbClr val="FFFF00"/>
                </a:solidFill>
                <a:latin typeface="TTKB Dik Temel Abece" pitchFamily="2" charset="-94"/>
              </a:rPr>
              <a:t>lar</a:t>
            </a:r>
            <a:endParaRPr lang="tr-TR" sz="6000" dirty="0">
              <a:solidFill>
                <a:srgbClr val="FFFF00"/>
              </a:solidFill>
              <a:latin typeface="TTKB Dik Temel Abece" pitchFamily="2" charset="-94"/>
            </a:endParaRPr>
          </a:p>
        </p:txBody>
      </p:sp>
      <p:sp>
        <p:nvSpPr>
          <p:cNvPr id="37" name="36 Kalp"/>
          <p:cNvSpPr/>
          <p:nvPr/>
        </p:nvSpPr>
        <p:spPr>
          <a:xfrm>
            <a:off x="6000760" y="642918"/>
            <a:ext cx="2214578" cy="164307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err="1" smtClean="0">
                <a:solidFill>
                  <a:srgbClr val="FFFF00"/>
                </a:solidFill>
                <a:latin typeface="TTKB Dik Temel Abece" pitchFamily="2" charset="-94"/>
              </a:rPr>
              <a:t>lar</a:t>
            </a:r>
            <a:endParaRPr lang="tr-TR" sz="6000" dirty="0">
              <a:solidFill>
                <a:srgbClr val="FFFF00"/>
              </a:solidFill>
              <a:latin typeface="TTKB Dik Temel Abece" pitchFamily="2" charset="-94"/>
            </a:endParaRPr>
          </a:p>
        </p:txBody>
      </p:sp>
      <p:cxnSp>
        <p:nvCxnSpPr>
          <p:cNvPr id="46" name="45 Düz Ok Bağlayıcısı"/>
          <p:cNvCxnSpPr/>
          <p:nvPr/>
        </p:nvCxnSpPr>
        <p:spPr>
          <a:xfrm>
            <a:off x="2285984" y="1785926"/>
            <a:ext cx="1357322" cy="100013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7" name="46 Düz Ok Bağlayıcısı"/>
          <p:cNvCxnSpPr/>
          <p:nvPr/>
        </p:nvCxnSpPr>
        <p:spPr>
          <a:xfrm rot="10800000" flipV="1">
            <a:off x="5357818" y="1714488"/>
            <a:ext cx="1214446" cy="107157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8" grpId="0"/>
      <p:bldP spid="34" grpId="0" animBg="1"/>
      <p:bldP spid="35" grpId="0" animBg="1"/>
      <p:bldP spid="37" grpId="0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4" name="Rectangle 56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5" name="Rectangle 57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6" name="Rectangle 58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7" name="Rectangle 59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8" name="Rectangle 60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5" name="Rectangle 56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6" name="Rectangle 57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7" name="Rectangle 58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8" name="Rectangle 59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9" name="Rectangle 60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" name="Rectangle 56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8" name="Rectangle 57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4" name="Rectangle 58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0" name="Rectangle 59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6" name="Rectangle 60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" name="Group 26"/>
          <p:cNvGrpSpPr>
            <a:grpSpLocks/>
          </p:cNvGrpSpPr>
          <p:nvPr/>
        </p:nvGrpSpPr>
        <p:grpSpPr bwMode="auto">
          <a:xfrm>
            <a:off x="285720" y="4572008"/>
            <a:ext cx="8429652" cy="857256"/>
            <a:chOff x="1080" y="2622"/>
            <a:chExt cx="10425" cy="737"/>
          </a:xfrm>
        </p:grpSpPr>
        <p:grpSp>
          <p:nvGrpSpPr>
            <p:cNvPr id="3" name="Group 27"/>
            <p:cNvGrpSpPr>
              <a:grpSpLocks/>
            </p:cNvGrpSpPr>
            <p:nvPr/>
          </p:nvGrpSpPr>
          <p:grpSpPr bwMode="auto">
            <a:xfrm>
              <a:off x="1080" y="2622"/>
              <a:ext cx="10425" cy="737"/>
              <a:chOff x="1080" y="2622"/>
              <a:chExt cx="10425" cy="737"/>
            </a:xfrm>
          </p:grpSpPr>
          <p:sp>
            <p:nvSpPr>
              <p:cNvPr id="146" name="Rectangle 28"/>
              <p:cNvSpPr>
                <a:spLocks noChangeArrowheads="1"/>
              </p:cNvSpPr>
              <p:nvPr/>
            </p:nvSpPr>
            <p:spPr bwMode="auto">
              <a:xfrm>
                <a:off x="1095" y="2622"/>
                <a:ext cx="10410" cy="737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  <p:sp>
            <p:nvSpPr>
              <p:cNvPr id="147" name="Rectangle 29"/>
              <p:cNvSpPr>
                <a:spLocks noChangeArrowheads="1"/>
              </p:cNvSpPr>
              <p:nvPr/>
            </p:nvSpPr>
            <p:spPr bwMode="auto">
              <a:xfrm>
                <a:off x="1080" y="2835"/>
                <a:ext cx="10410" cy="306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</p:grpSp>
        <p:sp>
          <p:nvSpPr>
            <p:cNvPr id="144" name="AutoShape 30"/>
            <p:cNvSpPr>
              <a:spLocks noChangeShapeType="1"/>
            </p:cNvSpPr>
            <p:nvPr/>
          </p:nvSpPr>
          <p:spPr bwMode="auto">
            <a:xfrm>
              <a:off x="109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  <p:sp>
          <p:nvSpPr>
            <p:cNvPr id="145" name="AutoShape 31"/>
            <p:cNvSpPr>
              <a:spLocks noChangeShapeType="1"/>
            </p:cNvSpPr>
            <p:nvPr/>
          </p:nvSpPr>
          <p:spPr bwMode="auto">
            <a:xfrm>
              <a:off x="1150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</p:grpSp>
      <p:sp>
        <p:nvSpPr>
          <p:cNvPr id="148" name="Rectangle 81"/>
          <p:cNvSpPr>
            <a:spLocks noChangeArrowheads="1"/>
          </p:cNvSpPr>
          <p:nvPr/>
        </p:nvSpPr>
        <p:spPr bwMode="auto">
          <a:xfrm>
            <a:off x="214282" y="4400536"/>
            <a:ext cx="91440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lang="tr-TR" sz="6000" dirty="0" smtClean="0">
                <a:solidFill>
                  <a:schemeClr val="bg1"/>
                </a:solidFill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duman   duman   duman  </a:t>
            </a:r>
            <a:r>
              <a:rPr kumimoji="0" lang="tr-TR" sz="6000" b="0" i="0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9" name="Rectangle 56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0" name="Rectangle 57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1" name="Rectangle 58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2" name="Rectangle 59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3" name="Rectangle 60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33 Kalp"/>
          <p:cNvSpPr/>
          <p:nvPr/>
        </p:nvSpPr>
        <p:spPr>
          <a:xfrm>
            <a:off x="1000100" y="642918"/>
            <a:ext cx="1928826" cy="164307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err="1" smtClean="0">
                <a:latin typeface="TTKB Dik Temel Abece" pitchFamily="2" charset="-94"/>
              </a:rPr>
              <a:t>du</a:t>
            </a:r>
            <a:endParaRPr lang="tr-TR" sz="6000" dirty="0">
              <a:latin typeface="TTKB Dik Temel Abece" pitchFamily="2" charset="-94"/>
            </a:endParaRPr>
          </a:p>
        </p:txBody>
      </p:sp>
      <p:sp>
        <p:nvSpPr>
          <p:cNvPr id="35" name="34 Kalp"/>
          <p:cNvSpPr/>
          <p:nvPr/>
        </p:nvSpPr>
        <p:spPr>
          <a:xfrm>
            <a:off x="3000364" y="2500306"/>
            <a:ext cx="3286148" cy="200026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smtClean="0">
                <a:solidFill>
                  <a:schemeClr val="tx1"/>
                </a:solidFill>
                <a:latin typeface="TTKB Dik Temel Abece" pitchFamily="2" charset="-94"/>
              </a:rPr>
              <a:t>du</a:t>
            </a:r>
            <a:r>
              <a:rPr lang="tr-TR" sz="6000" dirty="0" smtClean="0">
                <a:solidFill>
                  <a:srgbClr val="FFFF00"/>
                </a:solidFill>
                <a:latin typeface="TTKB Dik Temel Abece" pitchFamily="2" charset="-94"/>
              </a:rPr>
              <a:t>man</a:t>
            </a:r>
            <a:endParaRPr lang="tr-TR" sz="6000" dirty="0">
              <a:solidFill>
                <a:srgbClr val="FFFF00"/>
              </a:solidFill>
              <a:latin typeface="TTKB Dik Temel Abece" pitchFamily="2" charset="-94"/>
            </a:endParaRPr>
          </a:p>
        </p:txBody>
      </p:sp>
      <p:sp>
        <p:nvSpPr>
          <p:cNvPr id="37" name="36 Kalp"/>
          <p:cNvSpPr/>
          <p:nvPr/>
        </p:nvSpPr>
        <p:spPr>
          <a:xfrm>
            <a:off x="6000760" y="642918"/>
            <a:ext cx="2214578" cy="164307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err="1" smtClean="0">
                <a:solidFill>
                  <a:srgbClr val="FFFF00"/>
                </a:solidFill>
                <a:latin typeface="TTKB Dik Temel Abece" pitchFamily="2" charset="-94"/>
              </a:rPr>
              <a:t>man</a:t>
            </a:r>
            <a:endParaRPr lang="tr-TR" sz="6000" dirty="0">
              <a:solidFill>
                <a:srgbClr val="FFFF00"/>
              </a:solidFill>
              <a:latin typeface="TTKB Dik Temel Abece" pitchFamily="2" charset="-94"/>
            </a:endParaRPr>
          </a:p>
        </p:txBody>
      </p:sp>
      <p:cxnSp>
        <p:nvCxnSpPr>
          <p:cNvPr id="46" name="45 Düz Ok Bağlayıcısı"/>
          <p:cNvCxnSpPr/>
          <p:nvPr/>
        </p:nvCxnSpPr>
        <p:spPr>
          <a:xfrm>
            <a:off x="2285984" y="1785926"/>
            <a:ext cx="1357322" cy="100013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7" name="46 Düz Ok Bağlayıcısı"/>
          <p:cNvCxnSpPr/>
          <p:nvPr/>
        </p:nvCxnSpPr>
        <p:spPr>
          <a:xfrm rot="10800000" flipV="1">
            <a:off x="5357818" y="1714488"/>
            <a:ext cx="1214446" cy="107157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8" grpId="0"/>
      <p:bldP spid="34" grpId="0" animBg="1"/>
      <p:bldP spid="35" grpId="0" animBg="1"/>
      <p:bldP spid="37" grpId="0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4" name="Rectangle 56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5" name="Rectangle 57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6" name="Rectangle 58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7" name="Rectangle 59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8" name="Rectangle 60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5" name="Rectangle 56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6" name="Rectangle 57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7" name="Rectangle 58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8" name="Rectangle 59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9" name="Rectangle 60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" name="Rectangle 56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8" name="Rectangle 57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4" name="Rectangle 58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0" name="Rectangle 59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6" name="Rectangle 60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" name="Group 26"/>
          <p:cNvGrpSpPr>
            <a:grpSpLocks/>
          </p:cNvGrpSpPr>
          <p:nvPr/>
        </p:nvGrpSpPr>
        <p:grpSpPr bwMode="auto">
          <a:xfrm>
            <a:off x="285720" y="4572008"/>
            <a:ext cx="8429652" cy="857256"/>
            <a:chOff x="1080" y="2622"/>
            <a:chExt cx="10425" cy="737"/>
          </a:xfrm>
        </p:grpSpPr>
        <p:grpSp>
          <p:nvGrpSpPr>
            <p:cNvPr id="3" name="Group 27"/>
            <p:cNvGrpSpPr>
              <a:grpSpLocks/>
            </p:cNvGrpSpPr>
            <p:nvPr/>
          </p:nvGrpSpPr>
          <p:grpSpPr bwMode="auto">
            <a:xfrm>
              <a:off x="1080" y="2622"/>
              <a:ext cx="10425" cy="737"/>
              <a:chOff x="1080" y="2622"/>
              <a:chExt cx="10425" cy="737"/>
            </a:xfrm>
          </p:grpSpPr>
          <p:sp>
            <p:nvSpPr>
              <p:cNvPr id="146" name="Rectangle 28"/>
              <p:cNvSpPr>
                <a:spLocks noChangeArrowheads="1"/>
              </p:cNvSpPr>
              <p:nvPr/>
            </p:nvSpPr>
            <p:spPr bwMode="auto">
              <a:xfrm>
                <a:off x="1095" y="2622"/>
                <a:ext cx="10410" cy="737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  <p:sp>
            <p:nvSpPr>
              <p:cNvPr id="147" name="Rectangle 29"/>
              <p:cNvSpPr>
                <a:spLocks noChangeArrowheads="1"/>
              </p:cNvSpPr>
              <p:nvPr/>
            </p:nvSpPr>
            <p:spPr bwMode="auto">
              <a:xfrm>
                <a:off x="1080" y="2835"/>
                <a:ext cx="10410" cy="306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</p:grpSp>
        <p:sp>
          <p:nvSpPr>
            <p:cNvPr id="144" name="AutoShape 30"/>
            <p:cNvSpPr>
              <a:spLocks noChangeShapeType="1"/>
            </p:cNvSpPr>
            <p:nvPr/>
          </p:nvSpPr>
          <p:spPr bwMode="auto">
            <a:xfrm>
              <a:off x="109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  <p:sp>
          <p:nvSpPr>
            <p:cNvPr id="145" name="AutoShape 31"/>
            <p:cNvSpPr>
              <a:spLocks noChangeShapeType="1"/>
            </p:cNvSpPr>
            <p:nvPr/>
          </p:nvSpPr>
          <p:spPr bwMode="auto">
            <a:xfrm>
              <a:off x="1150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</p:grpSp>
      <p:sp>
        <p:nvSpPr>
          <p:cNvPr id="148" name="Rectangle 81"/>
          <p:cNvSpPr>
            <a:spLocks noChangeArrowheads="1"/>
          </p:cNvSpPr>
          <p:nvPr/>
        </p:nvSpPr>
        <p:spPr bwMode="auto">
          <a:xfrm>
            <a:off x="214282" y="4400536"/>
            <a:ext cx="91440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lang="tr-TR" sz="6000" dirty="0" smtClean="0">
                <a:solidFill>
                  <a:schemeClr val="bg1"/>
                </a:solidFill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oldu   oldu   oldu   oldu  </a:t>
            </a:r>
            <a:r>
              <a:rPr kumimoji="0" lang="tr-TR" sz="6000" b="0" i="0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9" name="Rectangle 56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0" name="Rectangle 57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1" name="Rectangle 58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2" name="Rectangle 59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3" name="Rectangle 60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33 Kalp"/>
          <p:cNvSpPr/>
          <p:nvPr/>
        </p:nvSpPr>
        <p:spPr>
          <a:xfrm>
            <a:off x="1000100" y="642918"/>
            <a:ext cx="1928826" cy="164307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smtClean="0">
                <a:latin typeface="TTKB Dik Temel Abece" pitchFamily="2" charset="-94"/>
              </a:rPr>
              <a:t>ol</a:t>
            </a:r>
            <a:endParaRPr lang="tr-TR" sz="6000" dirty="0">
              <a:latin typeface="TTKB Dik Temel Abece" pitchFamily="2" charset="-94"/>
            </a:endParaRPr>
          </a:p>
        </p:txBody>
      </p:sp>
      <p:sp>
        <p:nvSpPr>
          <p:cNvPr id="35" name="34 Kalp"/>
          <p:cNvSpPr/>
          <p:nvPr/>
        </p:nvSpPr>
        <p:spPr>
          <a:xfrm>
            <a:off x="3000364" y="2500306"/>
            <a:ext cx="3286148" cy="200026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smtClean="0">
                <a:solidFill>
                  <a:schemeClr val="tx1"/>
                </a:solidFill>
                <a:latin typeface="TTKB Dik Temel Abece" pitchFamily="2" charset="-94"/>
              </a:rPr>
              <a:t>ol</a:t>
            </a:r>
            <a:r>
              <a:rPr lang="tr-TR" sz="6000" dirty="0" smtClean="0">
                <a:solidFill>
                  <a:srgbClr val="FFFF00"/>
                </a:solidFill>
                <a:latin typeface="TTKB Dik Temel Abece" pitchFamily="2" charset="-94"/>
              </a:rPr>
              <a:t>du</a:t>
            </a:r>
            <a:endParaRPr lang="tr-TR" sz="6000" dirty="0">
              <a:solidFill>
                <a:srgbClr val="FFFF00"/>
              </a:solidFill>
              <a:latin typeface="TTKB Dik Temel Abece" pitchFamily="2" charset="-94"/>
            </a:endParaRPr>
          </a:p>
        </p:txBody>
      </p:sp>
      <p:sp>
        <p:nvSpPr>
          <p:cNvPr id="37" name="36 Kalp"/>
          <p:cNvSpPr/>
          <p:nvPr/>
        </p:nvSpPr>
        <p:spPr>
          <a:xfrm>
            <a:off x="6000760" y="642918"/>
            <a:ext cx="2214578" cy="164307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err="1" smtClean="0">
                <a:solidFill>
                  <a:srgbClr val="FFFF00"/>
                </a:solidFill>
                <a:latin typeface="TTKB Dik Temel Abece" pitchFamily="2" charset="-94"/>
              </a:rPr>
              <a:t>du</a:t>
            </a:r>
            <a:endParaRPr lang="tr-TR" sz="6000" dirty="0">
              <a:solidFill>
                <a:srgbClr val="FFFF00"/>
              </a:solidFill>
              <a:latin typeface="TTKB Dik Temel Abece" pitchFamily="2" charset="-94"/>
            </a:endParaRPr>
          </a:p>
        </p:txBody>
      </p:sp>
      <p:cxnSp>
        <p:nvCxnSpPr>
          <p:cNvPr id="46" name="45 Düz Ok Bağlayıcısı"/>
          <p:cNvCxnSpPr/>
          <p:nvPr/>
        </p:nvCxnSpPr>
        <p:spPr>
          <a:xfrm>
            <a:off x="2285984" y="1785926"/>
            <a:ext cx="1357322" cy="100013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7" name="46 Düz Ok Bağlayıcısı"/>
          <p:cNvCxnSpPr/>
          <p:nvPr/>
        </p:nvCxnSpPr>
        <p:spPr>
          <a:xfrm rot="10800000" flipV="1">
            <a:off x="5357818" y="1714488"/>
            <a:ext cx="1214446" cy="107157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8" grpId="0"/>
      <p:bldP spid="34" grpId="0" animBg="1"/>
      <p:bldP spid="35" grpId="0" animBg="1"/>
      <p:bldP spid="3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4" name="Rectangle 56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5" name="Rectangle 57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6" name="Rectangle 58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7" name="Rectangle 59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8" name="Rectangle 60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5" name="Rectangle 56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6" name="Rectangle 57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7" name="Rectangle 58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8" name="Rectangle 59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9" name="Rectangle 60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" name="Rectangle 56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8" name="Rectangle 57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4" name="Rectangle 58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0" name="Rectangle 59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6" name="Rectangle 60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" name="Group 26"/>
          <p:cNvGrpSpPr>
            <a:grpSpLocks/>
          </p:cNvGrpSpPr>
          <p:nvPr/>
        </p:nvGrpSpPr>
        <p:grpSpPr bwMode="auto">
          <a:xfrm>
            <a:off x="285720" y="4572008"/>
            <a:ext cx="8429652" cy="857256"/>
            <a:chOff x="1080" y="2622"/>
            <a:chExt cx="10425" cy="737"/>
          </a:xfrm>
        </p:grpSpPr>
        <p:grpSp>
          <p:nvGrpSpPr>
            <p:cNvPr id="3" name="Group 27"/>
            <p:cNvGrpSpPr>
              <a:grpSpLocks/>
            </p:cNvGrpSpPr>
            <p:nvPr/>
          </p:nvGrpSpPr>
          <p:grpSpPr bwMode="auto">
            <a:xfrm>
              <a:off x="1080" y="2622"/>
              <a:ext cx="10425" cy="737"/>
              <a:chOff x="1080" y="2622"/>
              <a:chExt cx="10425" cy="737"/>
            </a:xfrm>
          </p:grpSpPr>
          <p:sp>
            <p:nvSpPr>
              <p:cNvPr id="146" name="Rectangle 28"/>
              <p:cNvSpPr>
                <a:spLocks noChangeArrowheads="1"/>
              </p:cNvSpPr>
              <p:nvPr/>
            </p:nvSpPr>
            <p:spPr bwMode="auto">
              <a:xfrm>
                <a:off x="1095" y="2622"/>
                <a:ext cx="10410" cy="737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  <p:sp>
            <p:nvSpPr>
              <p:cNvPr id="147" name="Rectangle 29"/>
              <p:cNvSpPr>
                <a:spLocks noChangeArrowheads="1"/>
              </p:cNvSpPr>
              <p:nvPr/>
            </p:nvSpPr>
            <p:spPr bwMode="auto">
              <a:xfrm>
                <a:off x="1080" y="2835"/>
                <a:ext cx="10410" cy="306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</p:grpSp>
        <p:sp>
          <p:nvSpPr>
            <p:cNvPr id="144" name="AutoShape 30"/>
            <p:cNvSpPr>
              <a:spLocks noChangeShapeType="1"/>
            </p:cNvSpPr>
            <p:nvPr/>
          </p:nvSpPr>
          <p:spPr bwMode="auto">
            <a:xfrm>
              <a:off x="109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  <p:sp>
          <p:nvSpPr>
            <p:cNvPr id="145" name="AutoShape 31"/>
            <p:cNvSpPr>
              <a:spLocks noChangeShapeType="1"/>
            </p:cNvSpPr>
            <p:nvPr/>
          </p:nvSpPr>
          <p:spPr bwMode="auto">
            <a:xfrm>
              <a:off x="1150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</p:grpSp>
      <p:sp>
        <p:nvSpPr>
          <p:cNvPr id="148" name="Rectangle 81"/>
          <p:cNvSpPr>
            <a:spLocks noChangeArrowheads="1"/>
          </p:cNvSpPr>
          <p:nvPr/>
        </p:nvSpPr>
        <p:spPr bwMode="auto">
          <a:xfrm>
            <a:off x="214282" y="4400536"/>
            <a:ext cx="91440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6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a</a:t>
            </a:r>
            <a:r>
              <a:rPr lang="tr-TR" sz="6000" dirty="0" smtClean="0">
                <a:solidFill>
                  <a:schemeClr val="bg1"/>
                </a:solidFill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d</a:t>
            </a:r>
            <a:endParaRPr kumimoji="0" lang="tr-TR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9" name="Rectangle 56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0" name="Rectangle 57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1" name="Rectangle 58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2" name="Rectangle 59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3" name="Rectangle 60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33 Kalp"/>
          <p:cNvSpPr/>
          <p:nvPr/>
        </p:nvSpPr>
        <p:spPr>
          <a:xfrm>
            <a:off x="1000100" y="642918"/>
            <a:ext cx="1928826" cy="164307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smtClean="0">
                <a:latin typeface="TTKB Dik Temel Abece" pitchFamily="2" charset="-94"/>
              </a:rPr>
              <a:t>a</a:t>
            </a:r>
            <a:endParaRPr lang="tr-TR" sz="6000" dirty="0">
              <a:latin typeface="TTKB Dik Temel Abece" pitchFamily="2" charset="-94"/>
            </a:endParaRPr>
          </a:p>
        </p:txBody>
      </p:sp>
      <p:sp>
        <p:nvSpPr>
          <p:cNvPr id="35" name="34 Kalp"/>
          <p:cNvSpPr/>
          <p:nvPr/>
        </p:nvSpPr>
        <p:spPr>
          <a:xfrm>
            <a:off x="2857488" y="2500306"/>
            <a:ext cx="3143272" cy="200026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smtClean="0">
                <a:latin typeface="TTKB Dik Temel Abece" pitchFamily="2" charset="-94"/>
              </a:rPr>
              <a:t>ad</a:t>
            </a:r>
            <a:endParaRPr lang="tr-TR" sz="6000" dirty="0">
              <a:latin typeface="TTKB Dik Temel Abece" pitchFamily="2" charset="-94"/>
            </a:endParaRPr>
          </a:p>
        </p:txBody>
      </p:sp>
      <p:sp>
        <p:nvSpPr>
          <p:cNvPr id="37" name="36 Kalp"/>
          <p:cNvSpPr/>
          <p:nvPr/>
        </p:nvSpPr>
        <p:spPr>
          <a:xfrm>
            <a:off x="6000760" y="642918"/>
            <a:ext cx="1928826" cy="164307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smtClean="0">
                <a:latin typeface="TTKB Dik Temel Abece" pitchFamily="2" charset="-94"/>
              </a:rPr>
              <a:t>d</a:t>
            </a:r>
            <a:endParaRPr lang="tr-TR" sz="6000" dirty="0">
              <a:latin typeface="TTKB Dik Temel Abece" pitchFamily="2" charset="-94"/>
            </a:endParaRPr>
          </a:p>
        </p:txBody>
      </p:sp>
      <p:cxnSp>
        <p:nvCxnSpPr>
          <p:cNvPr id="46" name="45 Düz Ok Bağlayıcısı"/>
          <p:cNvCxnSpPr/>
          <p:nvPr/>
        </p:nvCxnSpPr>
        <p:spPr>
          <a:xfrm>
            <a:off x="2285984" y="1785926"/>
            <a:ext cx="1357322" cy="100013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7" name="46 Düz Ok Bağlayıcısı"/>
          <p:cNvCxnSpPr/>
          <p:nvPr/>
        </p:nvCxnSpPr>
        <p:spPr>
          <a:xfrm rot="10800000" flipV="1">
            <a:off x="5357818" y="1714488"/>
            <a:ext cx="1214446" cy="107157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8" grpId="0"/>
      <p:bldP spid="34" grpId="0" animBg="1"/>
      <p:bldP spid="35" grpId="0" animBg="1"/>
      <p:bldP spid="37" grpId="0" animBg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4" name="Rectangle 56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5" name="Rectangle 57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6" name="Rectangle 58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7" name="Rectangle 59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8" name="Rectangle 60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5" name="Rectangle 56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6" name="Rectangle 57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7" name="Rectangle 58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8" name="Rectangle 59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9" name="Rectangle 60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" name="Rectangle 56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8" name="Rectangle 57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4" name="Rectangle 58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0" name="Rectangle 59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6" name="Rectangle 60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" name="Group 26"/>
          <p:cNvGrpSpPr>
            <a:grpSpLocks/>
          </p:cNvGrpSpPr>
          <p:nvPr/>
        </p:nvGrpSpPr>
        <p:grpSpPr bwMode="auto">
          <a:xfrm>
            <a:off x="285720" y="4572008"/>
            <a:ext cx="8429652" cy="857256"/>
            <a:chOff x="1080" y="2622"/>
            <a:chExt cx="10425" cy="737"/>
          </a:xfrm>
        </p:grpSpPr>
        <p:grpSp>
          <p:nvGrpSpPr>
            <p:cNvPr id="3" name="Group 27"/>
            <p:cNvGrpSpPr>
              <a:grpSpLocks/>
            </p:cNvGrpSpPr>
            <p:nvPr/>
          </p:nvGrpSpPr>
          <p:grpSpPr bwMode="auto">
            <a:xfrm>
              <a:off x="1080" y="2622"/>
              <a:ext cx="10425" cy="737"/>
              <a:chOff x="1080" y="2622"/>
              <a:chExt cx="10425" cy="737"/>
            </a:xfrm>
          </p:grpSpPr>
          <p:sp>
            <p:nvSpPr>
              <p:cNvPr id="146" name="Rectangle 28"/>
              <p:cNvSpPr>
                <a:spLocks noChangeArrowheads="1"/>
              </p:cNvSpPr>
              <p:nvPr/>
            </p:nvSpPr>
            <p:spPr bwMode="auto">
              <a:xfrm>
                <a:off x="1095" y="2622"/>
                <a:ext cx="10410" cy="737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  <p:sp>
            <p:nvSpPr>
              <p:cNvPr id="147" name="Rectangle 29"/>
              <p:cNvSpPr>
                <a:spLocks noChangeArrowheads="1"/>
              </p:cNvSpPr>
              <p:nvPr/>
            </p:nvSpPr>
            <p:spPr bwMode="auto">
              <a:xfrm>
                <a:off x="1080" y="2835"/>
                <a:ext cx="10410" cy="306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</p:grpSp>
        <p:sp>
          <p:nvSpPr>
            <p:cNvPr id="144" name="AutoShape 30"/>
            <p:cNvSpPr>
              <a:spLocks noChangeShapeType="1"/>
            </p:cNvSpPr>
            <p:nvPr/>
          </p:nvSpPr>
          <p:spPr bwMode="auto">
            <a:xfrm>
              <a:off x="109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  <p:sp>
          <p:nvSpPr>
            <p:cNvPr id="145" name="AutoShape 31"/>
            <p:cNvSpPr>
              <a:spLocks noChangeShapeType="1"/>
            </p:cNvSpPr>
            <p:nvPr/>
          </p:nvSpPr>
          <p:spPr bwMode="auto">
            <a:xfrm>
              <a:off x="1150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</p:grpSp>
      <p:sp>
        <p:nvSpPr>
          <p:cNvPr id="148" name="Rectangle 81"/>
          <p:cNvSpPr>
            <a:spLocks noChangeArrowheads="1"/>
          </p:cNvSpPr>
          <p:nvPr/>
        </p:nvSpPr>
        <p:spPr bwMode="auto">
          <a:xfrm>
            <a:off x="214282" y="4400536"/>
            <a:ext cx="91440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lang="tr-TR" sz="6000" dirty="0" smtClean="0">
                <a:solidFill>
                  <a:schemeClr val="bg1"/>
                </a:solidFill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kırda  kırda  kırda  kırda  </a:t>
            </a:r>
            <a:r>
              <a:rPr kumimoji="0" lang="tr-TR" sz="6000" b="0" i="0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9" name="Rectangle 56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0" name="Rectangle 57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1" name="Rectangle 58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2" name="Rectangle 59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3" name="Rectangle 60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33 Kalp"/>
          <p:cNvSpPr/>
          <p:nvPr/>
        </p:nvSpPr>
        <p:spPr>
          <a:xfrm>
            <a:off x="1000100" y="642918"/>
            <a:ext cx="1928826" cy="164307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smtClean="0">
                <a:latin typeface="TTKB Dik Temel Abece" pitchFamily="2" charset="-94"/>
              </a:rPr>
              <a:t>kar</a:t>
            </a:r>
            <a:endParaRPr lang="tr-TR" sz="6000" dirty="0">
              <a:latin typeface="TTKB Dik Temel Abece" pitchFamily="2" charset="-94"/>
            </a:endParaRPr>
          </a:p>
        </p:txBody>
      </p:sp>
      <p:sp>
        <p:nvSpPr>
          <p:cNvPr id="35" name="34 Kalp"/>
          <p:cNvSpPr/>
          <p:nvPr/>
        </p:nvSpPr>
        <p:spPr>
          <a:xfrm>
            <a:off x="3000364" y="2500306"/>
            <a:ext cx="3286148" cy="200026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smtClean="0">
                <a:solidFill>
                  <a:schemeClr val="tx1"/>
                </a:solidFill>
                <a:latin typeface="TTKB Dik Temel Abece" pitchFamily="2" charset="-94"/>
              </a:rPr>
              <a:t>kır</a:t>
            </a:r>
            <a:r>
              <a:rPr lang="tr-TR" sz="6000" dirty="0" smtClean="0">
                <a:solidFill>
                  <a:srgbClr val="FFFF00"/>
                </a:solidFill>
                <a:latin typeface="TTKB Dik Temel Abece" pitchFamily="2" charset="-94"/>
              </a:rPr>
              <a:t>da</a:t>
            </a:r>
            <a:endParaRPr lang="tr-TR" sz="6000" dirty="0">
              <a:solidFill>
                <a:srgbClr val="FFFF00"/>
              </a:solidFill>
              <a:latin typeface="TTKB Dik Temel Abece" pitchFamily="2" charset="-94"/>
            </a:endParaRPr>
          </a:p>
        </p:txBody>
      </p:sp>
      <p:sp>
        <p:nvSpPr>
          <p:cNvPr id="37" name="36 Kalp"/>
          <p:cNvSpPr/>
          <p:nvPr/>
        </p:nvSpPr>
        <p:spPr>
          <a:xfrm>
            <a:off x="6000760" y="642918"/>
            <a:ext cx="2214578" cy="164307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smtClean="0">
                <a:solidFill>
                  <a:srgbClr val="FFFF00"/>
                </a:solidFill>
                <a:latin typeface="TTKB Dik Temel Abece" pitchFamily="2" charset="-94"/>
              </a:rPr>
              <a:t>da</a:t>
            </a:r>
            <a:endParaRPr lang="tr-TR" sz="6000" dirty="0">
              <a:solidFill>
                <a:srgbClr val="FFFF00"/>
              </a:solidFill>
              <a:latin typeface="TTKB Dik Temel Abece" pitchFamily="2" charset="-94"/>
            </a:endParaRPr>
          </a:p>
        </p:txBody>
      </p:sp>
      <p:cxnSp>
        <p:nvCxnSpPr>
          <p:cNvPr id="46" name="45 Düz Ok Bağlayıcısı"/>
          <p:cNvCxnSpPr/>
          <p:nvPr/>
        </p:nvCxnSpPr>
        <p:spPr>
          <a:xfrm>
            <a:off x="2285984" y="1785926"/>
            <a:ext cx="1357322" cy="100013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7" name="46 Düz Ok Bağlayıcısı"/>
          <p:cNvCxnSpPr/>
          <p:nvPr/>
        </p:nvCxnSpPr>
        <p:spPr>
          <a:xfrm rot="10800000" flipV="1">
            <a:off x="5357818" y="1714488"/>
            <a:ext cx="1214446" cy="107157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8" grpId="0"/>
      <p:bldP spid="34" grpId="0" animBg="1"/>
      <p:bldP spid="35" grpId="0" animBg="1"/>
      <p:bldP spid="37" grpId="0" animBg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4" name="Rectangle 56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5" name="Rectangle 57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6" name="Rectangle 58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7" name="Rectangle 59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8" name="Rectangle 60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5" name="Rectangle 56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6" name="Rectangle 57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7" name="Rectangle 58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8" name="Rectangle 59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9" name="Rectangle 60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" name="Rectangle 56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8" name="Rectangle 57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4" name="Rectangle 58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0" name="Rectangle 59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6" name="Rectangle 60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" name="Group 26"/>
          <p:cNvGrpSpPr>
            <a:grpSpLocks/>
          </p:cNvGrpSpPr>
          <p:nvPr/>
        </p:nvGrpSpPr>
        <p:grpSpPr bwMode="auto">
          <a:xfrm>
            <a:off x="285720" y="4572008"/>
            <a:ext cx="8429652" cy="857256"/>
            <a:chOff x="1080" y="2622"/>
            <a:chExt cx="10425" cy="737"/>
          </a:xfrm>
        </p:grpSpPr>
        <p:grpSp>
          <p:nvGrpSpPr>
            <p:cNvPr id="3" name="Group 27"/>
            <p:cNvGrpSpPr>
              <a:grpSpLocks/>
            </p:cNvGrpSpPr>
            <p:nvPr/>
          </p:nvGrpSpPr>
          <p:grpSpPr bwMode="auto">
            <a:xfrm>
              <a:off x="1080" y="2622"/>
              <a:ext cx="10425" cy="737"/>
              <a:chOff x="1080" y="2622"/>
              <a:chExt cx="10425" cy="737"/>
            </a:xfrm>
          </p:grpSpPr>
          <p:sp>
            <p:nvSpPr>
              <p:cNvPr id="146" name="Rectangle 28"/>
              <p:cNvSpPr>
                <a:spLocks noChangeArrowheads="1"/>
              </p:cNvSpPr>
              <p:nvPr/>
            </p:nvSpPr>
            <p:spPr bwMode="auto">
              <a:xfrm>
                <a:off x="1095" y="2622"/>
                <a:ext cx="10410" cy="737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  <p:sp>
            <p:nvSpPr>
              <p:cNvPr id="147" name="Rectangle 29"/>
              <p:cNvSpPr>
                <a:spLocks noChangeArrowheads="1"/>
              </p:cNvSpPr>
              <p:nvPr/>
            </p:nvSpPr>
            <p:spPr bwMode="auto">
              <a:xfrm>
                <a:off x="1080" y="2835"/>
                <a:ext cx="10410" cy="306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</p:grpSp>
        <p:sp>
          <p:nvSpPr>
            <p:cNvPr id="144" name="AutoShape 30"/>
            <p:cNvSpPr>
              <a:spLocks noChangeShapeType="1"/>
            </p:cNvSpPr>
            <p:nvPr/>
          </p:nvSpPr>
          <p:spPr bwMode="auto">
            <a:xfrm>
              <a:off x="109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  <p:sp>
          <p:nvSpPr>
            <p:cNvPr id="145" name="AutoShape 31"/>
            <p:cNvSpPr>
              <a:spLocks noChangeShapeType="1"/>
            </p:cNvSpPr>
            <p:nvPr/>
          </p:nvSpPr>
          <p:spPr bwMode="auto">
            <a:xfrm>
              <a:off x="1150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</p:grpSp>
      <p:sp>
        <p:nvSpPr>
          <p:cNvPr id="148" name="Rectangle 81"/>
          <p:cNvSpPr>
            <a:spLocks noChangeArrowheads="1"/>
          </p:cNvSpPr>
          <p:nvPr/>
        </p:nvSpPr>
        <p:spPr bwMode="auto">
          <a:xfrm>
            <a:off x="214282" y="4400536"/>
            <a:ext cx="91440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lang="tr-TR" sz="6000" dirty="0" smtClean="0">
                <a:solidFill>
                  <a:schemeClr val="bg1"/>
                </a:solidFill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doktor   doktor   doktor  </a:t>
            </a:r>
            <a:r>
              <a:rPr kumimoji="0" lang="tr-TR" sz="6000" b="0" i="0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9" name="Rectangle 56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0" name="Rectangle 57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1" name="Rectangle 58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2" name="Rectangle 59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3" name="Rectangle 60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33 Kalp"/>
          <p:cNvSpPr/>
          <p:nvPr/>
        </p:nvSpPr>
        <p:spPr>
          <a:xfrm>
            <a:off x="1000100" y="642918"/>
            <a:ext cx="1928826" cy="164307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smtClean="0">
                <a:latin typeface="TTKB Dik Temel Abece" pitchFamily="2" charset="-94"/>
              </a:rPr>
              <a:t>dok</a:t>
            </a:r>
            <a:endParaRPr lang="tr-TR" sz="6000" dirty="0">
              <a:latin typeface="TTKB Dik Temel Abece" pitchFamily="2" charset="-94"/>
            </a:endParaRPr>
          </a:p>
        </p:txBody>
      </p:sp>
      <p:sp>
        <p:nvSpPr>
          <p:cNvPr id="35" name="34 Kalp"/>
          <p:cNvSpPr/>
          <p:nvPr/>
        </p:nvSpPr>
        <p:spPr>
          <a:xfrm>
            <a:off x="3000364" y="2500306"/>
            <a:ext cx="3286148" cy="200026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smtClean="0">
                <a:solidFill>
                  <a:schemeClr val="tx1"/>
                </a:solidFill>
                <a:latin typeface="TTKB Dik Temel Abece" pitchFamily="2" charset="-94"/>
              </a:rPr>
              <a:t>dok</a:t>
            </a:r>
            <a:r>
              <a:rPr lang="tr-TR" sz="6000" dirty="0" smtClean="0">
                <a:solidFill>
                  <a:srgbClr val="FFFF00"/>
                </a:solidFill>
                <a:latin typeface="TTKB Dik Temel Abece" pitchFamily="2" charset="-94"/>
              </a:rPr>
              <a:t>tor</a:t>
            </a:r>
            <a:endParaRPr lang="tr-TR" sz="6000" dirty="0">
              <a:solidFill>
                <a:srgbClr val="FFFF00"/>
              </a:solidFill>
              <a:latin typeface="TTKB Dik Temel Abece" pitchFamily="2" charset="-94"/>
            </a:endParaRPr>
          </a:p>
        </p:txBody>
      </p:sp>
      <p:sp>
        <p:nvSpPr>
          <p:cNvPr id="37" name="36 Kalp"/>
          <p:cNvSpPr/>
          <p:nvPr/>
        </p:nvSpPr>
        <p:spPr>
          <a:xfrm>
            <a:off x="6000760" y="642918"/>
            <a:ext cx="2214578" cy="164307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smtClean="0">
                <a:solidFill>
                  <a:srgbClr val="FFFF00"/>
                </a:solidFill>
                <a:latin typeface="TTKB Dik Temel Abece" pitchFamily="2" charset="-94"/>
              </a:rPr>
              <a:t>tor</a:t>
            </a:r>
            <a:endParaRPr lang="tr-TR" sz="6000" dirty="0">
              <a:solidFill>
                <a:srgbClr val="FFFF00"/>
              </a:solidFill>
              <a:latin typeface="TTKB Dik Temel Abece" pitchFamily="2" charset="-94"/>
            </a:endParaRPr>
          </a:p>
        </p:txBody>
      </p:sp>
      <p:cxnSp>
        <p:nvCxnSpPr>
          <p:cNvPr id="46" name="45 Düz Ok Bağlayıcısı"/>
          <p:cNvCxnSpPr/>
          <p:nvPr/>
        </p:nvCxnSpPr>
        <p:spPr>
          <a:xfrm>
            <a:off x="2285984" y="1785926"/>
            <a:ext cx="1357322" cy="100013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7" name="46 Düz Ok Bağlayıcısı"/>
          <p:cNvCxnSpPr/>
          <p:nvPr/>
        </p:nvCxnSpPr>
        <p:spPr>
          <a:xfrm rot="10800000" flipV="1">
            <a:off x="5357818" y="1714488"/>
            <a:ext cx="1214446" cy="107157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8" grpId="0"/>
      <p:bldP spid="34" grpId="0" animBg="1"/>
      <p:bldP spid="35" grpId="0" animBg="1"/>
      <p:bldP spid="37" grpId="0" animBg="1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4" name="Rectangle 56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5" name="Rectangle 57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6" name="Rectangle 58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7" name="Rectangle 59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8" name="Rectangle 60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5" name="Rectangle 56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6" name="Rectangle 57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7" name="Rectangle 58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8" name="Rectangle 59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9" name="Rectangle 60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" name="Rectangle 56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8" name="Rectangle 57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4" name="Rectangle 58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0" name="Rectangle 59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6" name="Rectangle 60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" name="Group 26"/>
          <p:cNvGrpSpPr>
            <a:grpSpLocks/>
          </p:cNvGrpSpPr>
          <p:nvPr/>
        </p:nvGrpSpPr>
        <p:grpSpPr bwMode="auto">
          <a:xfrm>
            <a:off x="285720" y="4572008"/>
            <a:ext cx="8429652" cy="857256"/>
            <a:chOff x="1080" y="2622"/>
            <a:chExt cx="10425" cy="737"/>
          </a:xfrm>
        </p:grpSpPr>
        <p:grpSp>
          <p:nvGrpSpPr>
            <p:cNvPr id="3" name="Group 27"/>
            <p:cNvGrpSpPr>
              <a:grpSpLocks/>
            </p:cNvGrpSpPr>
            <p:nvPr/>
          </p:nvGrpSpPr>
          <p:grpSpPr bwMode="auto">
            <a:xfrm>
              <a:off x="1080" y="2622"/>
              <a:ext cx="10425" cy="737"/>
              <a:chOff x="1080" y="2622"/>
              <a:chExt cx="10425" cy="737"/>
            </a:xfrm>
          </p:grpSpPr>
          <p:sp>
            <p:nvSpPr>
              <p:cNvPr id="146" name="Rectangle 28"/>
              <p:cNvSpPr>
                <a:spLocks noChangeArrowheads="1"/>
              </p:cNvSpPr>
              <p:nvPr/>
            </p:nvSpPr>
            <p:spPr bwMode="auto">
              <a:xfrm>
                <a:off x="1095" y="2622"/>
                <a:ext cx="10410" cy="737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  <p:sp>
            <p:nvSpPr>
              <p:cNvPr id="147" name="Rectangle 29"/>
              <p:cNvSpPr>
                <a:spLocks noChangeArrowheads="1"/>
              </p:cNvSpPr>
              <p:nvPr/>
            </p:nvSpPr>
            <p:spPr bwMode="auto">
              <a:xfrm>
                <a:off x="1080" y="2835"/>
                <a:ext cx="10410" cy="306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</p:grpSp>
        <p:sp>
          <p:nvSpPr>
            <p:cNvPr id="144" name="AutoShape 30"/>
            <p:cNvSpPr>
              <a:spLocks noChangeShapeType="1"/>
            </p:cNvSpPr>
            <p:nvPr/>
          </p:nvSpPr>
          <p:spPr bwMode="auto">
            <a:xfrm>
              <a:off x="109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  <p:sp>
          <p:nvSpPr>
            <p:cNvPr id="145" name="AutoShape 31"/>
            <p:cNvSpPr>
              <a:spLocks noChangeShapeType="1"/>
            </p:cNvSpPr>
            <p:nvPr/>
          </p:nvSpPr>
          <p:spPr bwMode="auto">
            <a:xfrm>
              <a:off x="1150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</p:grpSp>
      <p:sp>
        <p:nvSpPr>
          <p:cNvPr id="148" name="Rectangle 81"/>
          <p:cNvSpPr>
            <a:spLocks noChangeArrowheads="1"/>
          </p:cNvSpPr>
          <p:nvPr/>
        </p:nvSpPr>
        <p:spPr bwMode="auto">
          <a:xfrm>
            <a:off x="214282" y="4400536"/>
            <a:ext cx="91440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lang="tr-TR" sz="6000" dirty="0" smtClean="0">
                <a:solidFill>
                  <a:schemeClr val="bg1"/>
                </a:solidFill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doktor   doktor   doktor  </a:t>
            </a:r>
            <a:r>
              <a:rPr kumimoji="0" lang="tr-TR" sz="6000" b="0" i="0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9" name="Rectangle 56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0" name="Rectangle 57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1" name="Rectangle 58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2" name="Rectangle 59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3" name="Rectangle 60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33 Kalp"/>
          <p:cNvSpPr/>
          <p:nvPr/>
        </p:nvSpPr>
        <p:spPr>
          <a:xfrm>
            <a:off x="1000100" y="642918"/>
            <a:ext cx="1928826" cy="164307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err="1" smtClean="0">
                <a:latin typeface="TTKB Dik Temel Abece" pitchFamily="2" charset="-94"/>
              </a:rPr>
              <a:t>rad</a:t>
            </a:r>
            <a:endParaRPr lang="tr-TR" sz="6000" dirty="0">
              <a:latin typeface="TTKB Dik Temel Abece" pitchFamily="2" charset="-94"/>
            </a:endParaRPr>
          </a:p>
        </p:txBody>
      </p:sp>
      <p:sp>
        <p:nvSpPr>
          <p:cNvPr id="35" name="34 Kalp"/>
          <p:cNvSpPr/>
          <p:nvPr/>
        </p:nvSpPr>
        <p:spPr>
          <a:xfrm>
            <a:off x="3000364" y="2500306"/>
            <a:ext cx="3286148" cy="200026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smtClean="0">
                <a:solidFill>
                  <a:schemeClr val="tx1"/>
                </a:solidFill>
                <a:latin typeface="TTKB Dik Temel Abece" pitchFamily="2" charset="-94"/>
              </a:rPr>
              <a:t>rad</a:t>
            </a:r>
            <a:r>
              <a:rPr lang="tr-TR" sz="6000" dirty="0" smtClean="0">
                <a:solidFill>
                  <a:srgbClr val="FFFF00"/>
                </a:solidFill>
                <a:latin typeface="TTKB Dik Temel Abece" pitchFamily="2" charset="-94"/>
              </a:rPr>
              <a:t>yo</a:t>
            </a:r>
            <a:endParaRPr lang="tr-TR" sz="6000" dirty="0">
              <a:solidFill>
                <a:srgbClr val="FFFF00"/>
              </a:solidFill>
              <a:latin typeface="TTKB Dik Temel Abece" pitchFamily="2" charset="-94"/>
            </a:endParaRPr>
          </a:p>
        </p:txBody>
      </p:sp>
      <p:sp>
        <p:nvSpPr>
          <p:cNvPr id="37" name="36 Kalp"/>
          <p:cNvSpPr/>
          <p:nvPr/>
        </p:nvSpPr>
        <p:spPr>
          <a:xfrm>
            <a:off x="6000760" y="642918"/>
            <a:ext cx="2214578" cy="164307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smtClean="0">
                <a:solidFill>
                  <a:srgbClr val="FFFF00"/>
                </a:solidFill>
                <a:latin typeface="TTKB Dik Temel Abece" pitchFamily="2" charset="-94"/>
              </a:rPr>
              <a:t>yo</a:t>
            </a:r>
            <a:endParaRPr lang="tr-TR" sz="6000" dirty="0">
              <a:solidFill>
                <a:srgbClr val="FFFF00"/>
              </a:solidFill>
              <a:latin typeface="TTKB Dik Temel Abece" pitchFamily="2" charset="-94"/>
            </a:endParaRPr>
          </a:p>
        </p:txBody>
      </p:sp>
      <p:cxnSp>
        <p:nvCxnSpPr>
          <p:cNvPr id="46" name="45 Düz Ok Bağlayıcısı"/>
          <p:cNvCxnSpPr/>
          <p:nvPr/>
        </p:nvCxnSpPr>
        <p:spPr>
          <a:xfrm>
            <a:off x="2285984" y="1785926"/>
            <a:ext cx="1357322" cy="100013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7" name="46 Düz Ok Bağlayıcısı"/>
          <p:cNvCxnSpPr/>
          <p:nvPr/>
        </p:nvCxnSpPr>
        <p:spPr>
          <a:xfrm rot="10800000" flipV="1">
            <a:off x="5357818" y="1714488"/>
            <a:ext cx="1214446" cy="107157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8" grpId="0"/>
      <p:bldP spid="34" grpId="0" animBg="1"/>
      <p:bldP spid="35" grpId="0" animBg="1"/>
      <p:bldP spid="37" grpId="0" animBg="1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4" name="Rectangle 56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5" name="Rectangle 57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6" name="Rectangle 58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7" name="Rectangle 59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8" name="Rectangle 60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5" name="Rectangle 56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6" name="Rectangle 57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7" name="Rectangle 58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8" name="Rectangle 59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9" name="Rectangle 60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" name="Rectangle 56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8" name="Rectangle 57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4" name="Rectangle 58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0" name="Rectangle 59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6" name="Rectangle 60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" name="Group 26"/>
          <p:cNvGrpSpPr>
            <a:grpSpLocks/>
          </p:cNvGrpSpPr>
          <p:nvPr/>
        </p:nvGrpSpPr>
        <p:grpSpPr bwMode="auto">
          <a:xfrm>
            <a:off x="285720" y="4572008"/>
            <a:ext cx="8429652" cy="857256"/>
            <a:chOff x="1080" y="2622"/>
            <a:chExt cx="10425" cy="737"/>
          </a:xfrm>
        </p:grpSpPr>
        <p:grpSp>
          <p:nvGrpSpPr>
            <p:cNvPr id="3" name="Group 27"/>
            <p:cNvGrpSpPr>
              <a:grpSpLocks/>
            </p:cNvGrpSpPr>
            <p:nvPr/>
          </p:nvGrpSpPr>
          <p:grpSpPr bwMode="auto">
            <a:xfrm>
              <a:off x="1080" y="2622"/>
              <a:ext cx="10425" cy="737"/>
              <a:chOff x="1080" y="2622"/>
              <a:chExt cx="10425" cy="737"/>
            </a:xfrm>
          </p:grpSpPr>
          <p:sp>
            <p:nvSpPr>
              <p:cNvPr id="146" name="Rectangle 28"/>
              <p:cNvSpPr>
                <a:spLocks noChangeArrowheads="1"/>
              </p:cNvSpPr>
              <p:nvPr/>
            </p:nvSpPr>
            <p:spPr bwMode="auto">
              <a:xfrm>
                <a:off x="1095" y="2622"/>
                <a:ext cx="10410" cy="737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  <p:sp>
            <p:nvSpPr>
              <p:cNvPr id="147" name="Rectangle 29"/>
              <p:cNvSpPr>
                <a:spLocks noChangeArrowheads="1"/>
              </p:cNvSpPr>
              <p:nvPr/>
            </p:nvSpPr>
            <p:spPr bwMode="auto">
              <a:xfrm>
                <a:off x="1080" y="2835"/>
                <a:ext cx="10410" cy="306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</p:grpSp>
        <p:sp>
          <p:nvSpPr>
            <p:cNvPr id="144" name="AutoShape 30"/>
            <p:cNvSpPr>
              <a:spLocks noChangeShapeType="1"/>
            </p:cNvSpPr>
            <p:nvPr/>
          </p:nvSpPr>
          <p:spPr bwMode="auto">
            <a:xfrm>
              <a:off x="109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  <p:sp>
          <p:nvSpPr>
            <p:cNvPr id="145" name="AutoShape 31"/>
            <p:cNvSpPr>
              <a:spLocks noChangeShapeType="1"/>
            </p:cNvSpPr>
            <p:nvPr/>
          </p:nvSpPr>
          <p:spPr bwMode="auto">
            <a:xfrm>
              <a:off x="1150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</p:grpSp>
      <p:sp>
        <p:nvSpPr>
          <p:cNvPr id="148" name="Rectangle 81"/>
          <p:cNvSpPr>
            <a:spLocks noChangeArrowheads="1"/>
          </p:cNvSpPr>
          <p:nvPr/>
        </p:nvSpPr>
        <p:spPr bwMode="auto">
          <a:xfrm>
            <a:off x="214282" y="4400536"/>
            <a:ext cx="91440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lang="tr-TR" sz="6000" dirty="0" smtClean="0">
                <a:solidFill>
                  <a:schemeClr val="bg1"/>
                </a:solidFill>
                <a:latin typeface="TTKB Dik Temel Abece" pitchFamily="2" charset="-94"/>
                <a:cs typeface="Times New Roman" pitchFamily="18" charset="0"/>
              </a:rPr>
              <a:t>  n</a:t>
            </a:r>
            <a:r>
              <a:rPr kumimoji="0" lang="tr-TR" sz="6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TKB Dik Temel Abece" pitchFamily="2" charset="-94"/>
                <a:cs typeface="Times New Roman" pitchFamily="18" charset="0"/>
              </a:rPr>
              <a:t>erede</a:t>
            </a:r>
            <a:r>
              <a:rPr kumimoji="0" lang="tr-TR" sz="6000" b="0" i="0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TTKB Dik Temel Abece" pitchFamily="2" charset="-94"/>
                <a:cs typeface="Times New Roman" pitchFamily="18" charset="0"/>
              </a:rPr>
              <a:t>  nerede  nerede</a:t>
            </a:r>
            <a:endParaRPr kumimoji="0" lang="tr-TR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9" name="Rectangle 56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0" name="Rectangle 57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1" name="Rectangle 58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2" name="Rectangle 59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3" name="Rectangle 60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33 Kalp"/>
          <p:cNvSpPr/>
          <p:nvPr/>
        </p:nvSpPr>
        <p:spPr>
          <a:xfrm>
            <a:off x="1000100" y="642918"/>
            <a:ext cx="1928826" cy="164307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smtClean="0">
                <a:latin typeface="TTKB Dik Temel Abece" pitchFamily="2" charset="-94"/>
              </a:rPr>
              <a:t>ne</a:t>
            </a:r>
            <a:endParaRPr lang="tr-TR" sz="6000" dirty="0">
              <a:latin typeface="TTKB Dik Temel Abece" pitchFamily="2" charset="-94"/>
            </a:endParaRPr>
          </a:p>
        </p:txBody>
      </p:sp>
      <p:sp>
        <p:nvSpPr>
          <p:cNvPr id="35" name="34 Kalp"/>
          <p:cNvSpPr/>
          <p:nvPr/>
        </p:nvSpPr>
        <p:spPr>
          <a:xfrm>
            <a:off x="2643174" y="2500306"/>
            <a:ext cx="3571900" cy="200026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smtClean="0">
                <a:solidFill>
                  <a:schemeClr val="tx1"/>
                </a:solidFill>
                <a:latin typeface="TTKB Dik Temel Abece" pitchFamily="2" charset="-94"/>
              </a:rPr>
              <a:t>ne</a:t>
            </a:r>
            <a:r>
              <a:rPr lang="tr-TR" sz="6000" dirty="0" smtClean="0">
                <a:solidFill>
                  <a:srgbClr val="002060"/>
                </a:solidFill>
                <a:latin typeface="TTKB Dik Temel Abece" pitchFamily="2" charset="-94"/>
              </a:rPr>
              <a:t>re</a:t>
            </a:r>
            <a:r>
              <a:rPr lang="tr-TR" sz="6000" dirty="0" smtClean="0">
                <a:solidFill>
                  <a:srgbClr val="FFFF00"/>
                </a:solidFill>
                <a:latin typeface="TTKB Dik Temel Abece" pitchFamily="2" charset="-94"/>
              </a:rPr>
              <a:t>de</a:t>
            </a:r>
            <a:endParaRPr lang="tr-TR" sz="6000" dirty="0">
              <a:solidFill>
                <a:srgbClr val="FFFF00"/>
              </a:solidFill>
              <a:latin typeface="TTKB Dik Temel Abece" pitchFamily="2" charset="-94"/>
            </a:endParaRPr>
          </a:p>
        </p:txBody>
      </p:sp>
      <p:sp>
        <p:nvSpPr>
          <p:cNvPr id="37" name="36 Kalp"/>
          <p:cNvSpPr/>
          <p:nvPr/>
        </p:nvSpPr>
        <p:spPr>
          <a:xfrm>
            <a:off x="3357554" y="642918"/>
            <a:ext cx="2214578" cy="164307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smtClean="0">
                <a:solidFill>
                  <a:srgbClr val="002060"/>
                </a:solidFill>
                <a:latin typeface="TTKB Dik Temel Abece" pitchFamily="2" charset="-94"/>
              </a:rPr>
              <a:t>re</a:t>
            </a:r>
            <a:endParaRPr lang="tr-TR" sz="6000" dirty="0">
              <a:solidFill>
                <a:srgbClr val="002060"/>
              </a:solidFill>
              <a:latin typeface="TTKB Dik Temel Abece" pitchFamily="2" charset="-94"/>
            </a:endParaRPr>
          </a:p>
        </p:txBody>
      </p:sp>
      <p:cxnSp>
        <p:nvCxnSpPr>
          <p:cNvPr id="46" name="45 Düz Ok Bağlayıcısı"/>
          <p:cNvCxnSpPr/>
          <p:nvPr/>
        </p:nvCxnSpPr>
        <p:spPr>
          <a:xfrm rot="16200000" flipH="1">
            <a:off x="2178827" y="1893083"/>
            <a:ext cx="1285884" cy="107157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6" name="35 Kalp"/>
          <p:cNvSpPr/>
          <p:nvPr/>
        </p:nvSpPr>
        <p:spPr>
          <a:xfrm>
            <a:off x="6072198" y="571480"/>
            <a:ext cx="2143140" cy="164307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smtClean="0">
                <a:solidFill>
                  <a:srgbClr val="FFFF00"/>
                </a:solidFill>
                <a:latin typeface="TTKB Dik Temel Abece" pitchFamily="2" charset="-94"/>
              </a:rPr>
              <a:t>de</a:t>
            </a:r>
            <a:endParaRPr lang="tr-TR" sz="6000" dirty="0">
              <a:solidFill>
                <a:srgbClr val="FFFF00"/>
              </a:solidFill>
              <a:latin typeface="TTKB Dik Temel Abece" pitchFamily="2" charset="-94"/>
            </a:endParaRPr>
          </a:p>
        </p:txBody>
      </p:sp>
      <p:cxnSp>
        <p:nvCxnSpPr>
          <p:cNvPr id="47" name="46 Düz Ok Bağlayıcısı"/>
          <p:cNvCxnSpPr/>
          <p:nvPr/>
        </p:nvCxnSpPr>
        <p:spPr>
          <a:xfrm rot="5400000">
            <a:off x="5286380" y="1714488"/>
            <a:ext cx="1285884" cy="128588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9" name="38 Düz Ok Bağlayıcısı"/>
          <p:cNvCxnSpPr>
            <a:endCxn id="35" idx="0"/>
          </p:cNvCxnSpPr>
          <p:nvPr/>
        </p:nvCxnSpPr>
        <p:spPr>
          <a:xfrm rot="5400000">
            <a:off x="3929852" y="2500306"/>
            <a:ext cx="999338" cy="79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8" grpId="0"/>
      <p:bldP spid="34" grpId="0" animBg="1"/>
      <p:bldP spid="35" grpId="0" animBg="1"/>
      <p:bldP spid="37" grpId="0" animBg="1"/>
      <p:bldP spid="36" grpId="0" animBg="1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4" name="Rectangle 56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5" name="Rectangle 57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6" name="Rectangle 58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7" name="Rectangle 59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8" name="Rectangle 60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5" name="Rectangle 56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6" name="Rectangle 57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7" name="Rectangle 58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8" name="Rectangle 59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9" name="Rectangle 60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" name="Rectangle 56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8" name="Rectangle 57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4" name="Rectangle 58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0" name="Rectangle 59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6" name="Rectangle 60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" name="Group 26"/>
          <p:cNvGrpSpPr>
            <a:grpSpLocks/>
          </p:cNvGrpSpPr>
          <p:nvPr/>
        </p:nvGrpSpPr>
        <p:grpSpPr bwMode="auto">
          <a:xfrm>
            <a:off x="285720" y="4572008"/>
            <a:ext cx="8429652" cy="857256"/>
            <a:chOff x="1080" y="2622"/>
            <a:chExt cx="10425" cy="737"/>
          </a:xfrm>
        </p:grpSpPr>
        <p:grpSp>
          <p:nvGrpSpPr>
            <p:cNvPr id="3" name="Group 27"/>
            <p:cNvGrpSpPr>
              <a:grpSpLocks/>
            </p:cNvGrpSpPr>
            <p:nvPr/>
          </p:nvGrpSpPr>
          <p:grpSpPr bwMode="auto">
            <a:xfrm>
              <a:off x="1080" y="2622"/>
              <a:ext cx="10425" cy="737"/>
              <a:chOff x="1080" y="2622"/>
              <a:chExt cx="10425" cy="737"/>
            </a:xfrm>
          </p:grpSpPr>
          <p:sp>
            <p:nvSpPr>
              <p:cNvPr id="146" name="Rectangle 28"/>
              <p:cNvSpPr>
                <a:spLocks noChangeArrowheads="1"/>
              </p:cNvSpPr>
              <p:nvPr/>
            </p:nvSpPr>
            <p:spPr bwMode="auto">
              <a:xfrm>
                <a:off x="1095" y="2622"/>
                <a:ext cx="10410" cy="737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  <p:sp>
            <p:nvSpPr>
              <p:cNvPr id="147" name="Rectangle 29"/>
              <p:cNvSpPr>
                <a:spLocks noChangeArrowheads="1"/>
              </p:cNvSpPr>
              <p:nvPr/>
            </p:nvSpPr>
            <p:spPr bwMode="auto">
              <a:xfrm>
                <a:off x="1080" y="2835"/>
                <a:ext cx="10410" cy="306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</p:grpSp>
        <p:sp>
          <p:nvSpPr>
            <p:cNvPr id="144" name="AutoShape 30"/>
            <p:cNvSpPr>
              <a:spLocks noChangeShapeType="1"/>
            </p:cNvSpPr>
            <p:nvPr/>
          </p:nvSpPr>
          <p:spPr bwMode="auto">
            <a:xfrm>
              <a:off x="109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  <p:sp>
          <p:nvSpPr>
            <p:cNvPr id="145" name="AutoShape 31"/>
            <p:cNvSpPr>
              <a:spLocks noChangeShapeType="1"/>
            </p:cNvSpPr>
            <p:nvPr/>
          </p:nvSpPr>
          <p:spPr bwMode="auto">
            <a:xfrm>
              <a:off x="1150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</p:grpSp>
      <p:sp>
        <p:nvSpPr>
          <p:cNvPr id="148" name="Rectangle 81"/>
          <p:cNvSpPr>
            <a:spLocks noChangeArrowheads="1"/>
          </p:cNvSpPr>
          <p:nvPr/>
        </p:nvSpPr>
        <p:spPr bwMode="auto">
          <a:xfrm>
            <a:off x="214282" y="4400536"/>
            <a:ext cx="91440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lang="tr-TR" sz="6000" dirty="0" smtClean="0">
                <a:solidFill>
                  <a:schemeClr val="bg1"/>
                </a:solidFill>
                <a:latin typeface="TTKB Dik Temel Abece" pitchFamily="2" charset="-94"/>
                <a:cs typeface="Times New Roman" pitchFamily="18" charset="0"/>
              </a:rPr>
              <a:t>  duyarlı  duyarlı  duyarlı</a:t>
            </a:r>
            <a:endParaRPr kumimoji="0" lang="tr-TR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9" name="Rectangle 56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0" name="Rectangle 57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1" name="Rectangle 58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2" name="Rectangle 59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3" name="Rectangle 60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33 Kalp"/>
          <p:cNvSpPr/>
          <p:nvPr/>
        </p:nvSpPr>
        <p:spPr>
          <a:xfrm>
            <a:off x="1000100" y="642918"/>
            <a:ext cx="1928826" cy="164307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err="1" smtClean="0">
                <a:latin typeface="TTKB Dik Temel Abece" pitchFamily="2" charset="-94"/>
              </a:rPr>
              <a:t>du</a:t>
            </a:r>
            <a:endParaRPr lang="tr-TR" sz="6000" dirty="0">
              <a:latin typeface="TTKB Dik Temel Abece" pitchFamily="2" charset="-94"/>
            </a:endParaRPr>
          </a:p>
        </p:txBody>
      </p:sp>
      <p:sp>
        <p:nvSpPr>
          <p:cNvPr id="35" name="34 Kalp"/>
          <p:cNvSpPr/>
          <p:nvPr/>
        </p:nvSpPr>
        <p:spPr>
          <a:xfrm>
            <a:off x="2643174" y="2500306"/>
            <a:ext cx="3571900" cy="200026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smtClean="0">
                <a:solidFill>
                  <a:schemeClr val="tx1"/>
                </a:solidFill>
                <a:latin typeface="TTKB Dik Temel Abece" pitchFamily="2" charset="-94"/>
              </a:rPr>
              <a:t>du</a:t>
            </a:r>
            <a:r>
              <a:rPr lang="tr-TR" sz="6000" dirty="0" smtClean="0">
                <a:solidFill>
                  <a:srgbClr val="002060"/>
                </a:solidFill>
                <a:latin typeface="TTKB Dik Temel Abece" pitchFamily="2" charset="-94"/>
              </a:rPr>
              <a:t>yar</a:t>
            </a:r>
            <a:r>
              <a:rPr lang="tr-TR" sz="6000" dirty="0" smtClean="0">
                <a:solidFill>
                  <a:srgbClr val="FFFF00"/>
                </a:solidFill>
                <a:latin typeface="TTKB Dik Temel Abece" pitchFamily="2" charset="-94"/>
              </a:rPr>
              <a:t>lı</a:t>
            </a:r>
            <a:endParaRPr lang="tr-TR" sz="6000" dirty="0">
              <a:solidFill>
                <a:srgbClr val="FFFF00"/>
              </a:solidFill>
              <a:latin typeface="TTKB Dik Temel Abece" pitchFamily="2" charset="-94"/>
            </a:endParaRPr>
          </a:p>
        </p:txBody>
      </p:sp>
      <p:sp>
        <p:nvSpPr>
          <p:cNvPr id="37" name="36 Kalp"/>
          <p:cNvSpPr/>
          <p:nvPr/>
        </p:nvSpPr>
        <p:spPr>
          <a:xfrm>
            <a:off x="3357554" y="642918"/>
            <a:ext cx="2214578" cy="164307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smtClean="0">
                <a:solidFill>
                  <a:srgbClr val="002060"/>
                </a:solidFill>
                <a:latin typeface="TTKB Dik Temel Abece" pitchFamily="2" charset="-94"/>
              </a:rPr>
              <a:t>yar</a:t>
            </a:r>
            <a:endParaRPr lang="tr-TR" sz="6000" dirty="0">
              <a:solidFill>
                <a:srgbClr val="002060"/>
              </a:solidFill>
              <a:latin typeface="TTKB Dik Temel Abece" pitchFamily="2" charset="-94"/>
            </a:endParaRPr>
          </a:p>
        </p:txBody>
      </p:sp>
      <p:cxnSp>
        <p:nvCxnSpPr>
          <p:cNvPr id="46" name="45 Düz Ok Bağlayıcısı"/>
          <p:cNvCxnSpPr/>
          <p:nvPr/>
        </p:nvCxnSpPr>
        <p:spPr>
          <a:xfrm rot="16200000" flipH="1">
            <a:off x="2178827" y="1893083"/>
            <a:ext cx="1285884" cy="107157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6" name="35 Kalp"/>
          <p:cNvSpPr/>
          <p:nvPr/>
        </p:nvSpPr>
        <p:spPr>
          <a:xfrm>
            <a:off x="6072198" y="571480"/>
            <a:ext cx="2143140" cy="164307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err="1" smtClean="0">
                <a:solidFill>
                  <a:srgbClr val="FFFF00"/>
                </a:solidFill>
                <a:latin typeface="TTKB Dik Temel Abece" pitchFamily="2" charset="-94"/>
              </a:rPr>
              <a:t>lı</a:t>
            </a:r>
            <a:endParaRPr lang="tr-TR" sz="6000" dirty="0">
              <a:solidFill>
                <a:srgbClr val="FFFF00"/>
              </a:solidFill>
              <a:latin typeface="TTKB Dik Temel Abece" pitchFamily="2" charset="-94"/>
            </a:endParaRPr>
          </a:p>
        </p:txBody>
      </p:sp>
      <p:cxnSp>
        <p:nvCxnSpPr>
          <p:cNvPr id="47" name="46 Düz Ok Bağlayıcısı"/>
          <p:cNvCxnSpPr/>
          <p:nvPr/>
        </p:nvCxnSpPr>
        <p:spPr>
          <a:xfrm rot="5400000">
            <a:off x="5286380" y="1714488"/>
            <a:ext cx="1285884" cy="128588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9" name="38 Düz Ok Bağlayıcısı"/>
          <p:cNvCxnSpPr>
            <a:endCxn id="35" idx="0"/>
          </p:cNvCxnSpPr>
          <p:nvPr/>
        </p:nvCxnSpPr>
        <p:spPr>
          <a:xfrm rot="5400000">
            <a:off x="3929852" y="2500306"/>
            <a:ext cx="999338" cy="79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8" grpId="0"/>
      <p:bldP spid="34" grpId="0" animBg="1"/>
      <p:bldP spid="35" grpId="0" animBg="1"/>
      <p:bldP spid="37" grpId="0" animBg="1"/>
      <p:bldP spid="36" grpId="0" animBg="1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Alt Başlık"/>
          <p:cNvSpPr>
            <a:spLocks noGrp="1"/>
          </p:cNvSpPr>
          <p:nvPr>
            <p:ph type="subTitle" idx="1"/>
          </p:nvPr>
        </p:nvSpPr>
        <p:spPr>
          <a:xfrm>
            <a:off x="642910" y="1928802"/>
            <a:ext cx="7854696" cy="2571768"/>
          </a:xfrm>
        </p:spPr>
        <p:txBody>
          <a:bodyPr>
            <a:noAutofit/>
          </a:bodyPr>
          <a:lstStyle/>
          <a:p>
            <a:pPr algn="ctr"/>
            <a:r>
              <a:rPr lang="tr-TR" sz="11500" dirty="0" smtClean="0">
                <a:latin typeface="TTKB Dik Temel Abece" pitchFamily="2" charset="-94"/>
              </a:rPr>
              <a:t>CÜMLELER</a:t>
            </a:r>
            <a:endParaRPr lang="tr-TR" sz="11500" dirty="0">
              <a:latin typeface="TTKB Dik Temel Abece" pitchFamily="2" charset="-94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6"/>
          <p:cNvGrpSpPr>
            <a:grpSpLocks/>
          </p:cNvGrpSpPr>
          <p:nvPr/>
        </p:nvGrpSpPr>
        <p:grpSpPr bwMode="auto">
          <a:xfrm>
            <a:off x="357158" y="1428736"/>
            <a:ext cx="8429652" cy="857256"/>
            <a:chOff x="1080" y="2622"/>
            <a:chExt cx="10425" cy="737"/>
          </a:xfrm>
        </p:grpSpPr>
        <p:grpSp>
          <p:nvGrpSpPr>
            <p:cNvPr id="4" name="Group 27"/>
            <p:cNvGrpSpPr>
              <a:grpSpLocks/>
            </p:cNvGrpSpPr>
            <p:nvPr/>
          </p:nvGrpSpPr>
          <p:grpSpPr bwMode="auto">
            <a:xfrm>
              <a:off x="1080" y="2622"/>
              <a:ext cx="10425" cy="737"/>
              <a:chOff x="1080" y="2622"/>
              <a:chExt cx="10425" cy="737"/>
            </a:xfrm>
          </p:grpSpPr>
          <p:sp>
            <p:nvSpPr>
              <p:cNvPr id="16" name="Rectangle 28"/>
              <p:cNvSpPr>
                <a:spLocks noChangeArrowheads="1"/>
              </p:cNvSpPr>
              <p:nvPr/>
            </p:nvSpPr>
            <p:spPr bwMode="auto">
              <a:xfrm>
                <a:off x="1095" y="2622"/>
                <a:ext cx="10410" cy="737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  <p:sp>
            <p:nvSpPr>
              <p:cNvPr id="17" name="Rectangle 29"/>
              <p:cNvSpPr>
                <a:spLocks noChangeArrowheads="1"/>
              </p:cNvSpPr>
              <p:nvPr/>
            </p:nvSpPr>
            <p:spPr bwMode="auto">
              <a:xfrm>
                <a:off x="1080" y="2835"/>
                <a:ext cx="10410" cy="306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</p:grpSp>
        <p:sp>
          <p:nvSpPr>
            <p:cNvPr id="14" name="AutoShape 30"/>
            <p:cNvSpPr>
              <a:spLocks noChangeShapeType="1"/>
            </p:cNvSpPr>
            <p:nvPr/>
          </p:nvSpPr>
          <p:spPr bwMode="auto">
            <a:xfrm>
              <a:off x="109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  <p:sp>
          <p:nvSpPr>
            <p:cNvPr id="15" name="AutoShape 31"/>
            <p:cNvSpPr>
              <a:spLocks noChangeShapeType="1"/>
            </p:cNvSpPr>
            <p:nvPr/>
          </p:nvSpPr>
          <p:spPr bwMode="auto">
            <a:xfrm>
              <a:off x="1150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</p:grpSp>
      <p:grpSp>
        <p:nvGrpSpPr>
          <p:cNvPr id="5" name="Group 26"/>
          <p:cNvGrpSpPr>
            <a:grpSpLocks/>
          </p:cNvGrpSpPr>
          <p:nvPr/>
        </p:nvGrpSpPr>
        <p:grpSpPr bwMode="auto">
          <a:xfrm>
            <a:off x="357158" y="357166"/>
            <a:ext cx="8429652" cy="857256"/>
            <a:chOff x="1080" y="2622"/>
            <a:chExt cx="10425" cy="737"/>
          </a:xfrm>
        </p:grpSpPr>
        <p:grpSp>
          <p:nvGrpSpPr>
            <p:cNvPr id="10" name="Group 27"/>
            <p:cNvGrpSpPr>
              <a:grpSpLocks/>
            </p:cNvGrpSpPr>
            <p:nvPr/>
          </p:nvGrpSpPr>
          <p:grpSpPr bwMode="auto">
            <a:xfrm>
              <a:off x="1080" y="2622"/>
              <a:ext cx="10425" cy="737"/>
              <a:chOff x="1080" y="2622"/>
              <a:chExt cx="10425" cy="737"/>
            </a:xfrm>
          </p:grpSpPr>
          <p:sp>
            <p:nvSpPr>
              <p:cNvPr id="8" name="Rectangle 28"/>
              <p:cNvSpPr>
                <a:spLocks noChangeArrowheads="1"/>
              </p:cNvSpPr>
              <p:nvPr/>
            </p:nvSpPr>
            <p:spPr bwMode="auto">
              <a:xfrm>
                <a:off x="1095" y="2622"/>
                <a:ext cx="10410" cy="737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  <p:sp>
            <p:nvSpPr>
              <p:cNvPr id="9" name="Rectangle 29"/>
              <p:cNvSpPr>
                <a:spLocks noChangeArrowheads="1"/>
              </p:cNvSpPr>
              <p:nvPr/>
            </p:nvSpPr>
            <p:spPr bwMode="auto">
              <a:xfrm>
                <a:off x="1080" y="2835"/>
                <a:ext cx="10410" cy="306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</p:grpSp>
        <p:sp>
          <p:nvSpPr>
            <p:cNvPr id="6" name="AutoShape 30"/>
            <p:cNvSpPr>
              <a:spLocks noChangeShapeType="1"/>
            </p:cNvSpPr>
            <p:nvPr/>
          </p:nvSpPr>
          <p:spPr bwMode="auto">
            <a:xfrm>
              <a:off x="109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  <p:sp>
          <p:nvSpPr>
            <p:cNvPr id="7" name="AutoShape 31"/>
            <p:cNvSpPr>
              <a:spLocks noChangeShapeType="1"/>
            </p:cNvSpPr>
            <p:nvPr/>
          </p:nvSpPr>
          <p:spPr bwMode="auto">
            <a:xfrm>
              <a:off x="1150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</p:grpSp>
      <p:sp>
        <p:nvSpPr>
          <p:cNvPr id="3" name="Rectangle 81"/>
          <p:cNvSpPr>
            <a:spLocks noChangeArrowheads="1"/>
          </p:cNvSpPr>
          <p:nvPr/>
        </p:nvSpPr>
        <p:spPr bwMode="auto">
          <a:xfrm>
            <a:off x="214282" y="1285860"/>
            <a:ext cx="91440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  </a:t>
            </a:r>
            <a:r>
              <a:rPr kumimoji="0" lang="tr-TR" sz="6000" b="0" i="0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Kadir   durakta  dur</a:t>
            </a:r>
            <a:r>
              <a:rPr lang="tr-TR" sz="6000" dirty="0" smtClean="0">
                <a:solidFill>
                  <a:schemeClr val="bg1"/>
                </a:solidFill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.       </a:t>
            </a:r>
            <a:endParaRPr kumimoji="0" lang="tr-TR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Rectangle 81"/>
          <p:cNvSpPr>
            <a:spLocks noChangeArrowheads="1"/>
          </p:cNvSpPr>
          <p:nvPr/>
        </p:nvSpPr>
        <p:spPr bwMode="auto">
          <a:xfrm>
            <a:off x="285720" y="214290"/>
            <a:ext cx="91440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 </a:t>
            </a:r>
            <a:r>
              <a:rPr lang="tr-TR" sz="6000" dirty="0" smtClean="0">
                <a:solidFill>
                  <a:schemeClr val="bg1"/>
                </a:solidFill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Didem   doktor   oldu</a:t>
            </a:r>
            <a:r>
              <a:rPr kumimoji="0" lang="tr-TR" sz="6000" b="0" i="0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.</a:t>
            </a:r>
            <a:r>
              <a:rPr lang="tr-TR" sz="6000" dirty="0" smtClean="0">
                <a:solidFill>
                  <a:schemeClr val="bg1"/>
                </a:solidFill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     </a:t>
            </a:r>
            <a:endParaRPr kumimoji="0" lang="tr-TR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12" name="Group 26"/>
          <p:cNvGrpSpPr>
            <a:grpSpLocks/>
          </p:cNvGrpSpPr>
          <p:nvPr/>
        </p:nvGrpSpPr>
        <p:grpSpPr bwMode="auto">
          <a:xfrm>
            <a:off x="357158" y="2571744"/>
            <a:ext cx="8429652" cy="857256"/>
            <a:chOff x="1080" y="2622"/>
            <a:chExt cx="10425" cy="737"/>
          </a:xfrm>
        </p:grpSpPr>
        <p:grpSp>
          <p:nvGrpSpPr>
            <p:cNvPr id="13" name="Group 27"/>
            <p:cNvGrpSpPr>
              <a:grpSpLocks/>
            </p:cNvGrpSpPr>
            <p:nvPr/>
          </p:nvGrpSpPr>
          <p:grpSpPr bwMode="auto">
            <a:xfrm>
              <a:off x="1080" y="2622"/>
              <a:ext cx="10425" cy="737"/>
              <a:chOff x="1080" y="2622"/>
              <a:chExt cx="10425" cy="737"/>
            </a:xfrm>
          </p:grpSpPr>
          <p:sp>
            <p:nvSpPr>
              <p:cNvPr id="22" name="Rectangle 28"/>
              <p:cNvSpPr>
                <a:spLocks noChangeArrowheads="1"/>
              </p:cNvSpPr>
              <p:nvPr/>
            </p:nvSpPr>
            <p:spPr bwMode="auto">
              <a:xfrm>
                <a:off x="1095" y="2622"/>
                <a:ext cx="10410" cy="737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  <p:sp>
            <p:nvSpPr>
              <p:cNvPr id="23" name="Rectangle 29"/>
              <p:cNvSpPr>
                <a:spLocks noChangeArrowheads="1"/>
              </p:cNvSpPr>
              <p:nvPr/>
            </p:nvSpPr>
            <p:spPr bwMode="auto">
              <a:xfrm>
                <a:off x="1080" y="2835"/>
                <a:ext cx="10410" cy="306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</p:grpSp>
        <p:sp>
          <p:nvSpPr>
            <p:cNvPr id="20" name="AutoShape 30"/>
            <p:cNvSpPr>
              <a:spLocks noChangeShapeType="1"/>
            </p:cNvSpPr>
            <p:nvPr/>
          </p:nvSpPr>
          <p:spPr bwMode="auto">
            <a:xfrm>
              <a:off x="109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  <p:sp>
          <p:nvSpPr>
            <p:cNvPr id="21" name="AutoShape 31"/>
            <p:cNvSpPr>
              <a:spLocks noChangeShapeType="1"/>
            </p:cNvSpPr>
            <p:nvPr/>
          </p:nvSpPr>
          <p:spPr bwMode="auto">
            <a:xfrm>
              <a:off x="1150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</p:grpSp>
      <p:grpSp>
        <p:nvGrpSpPr>
          <p:cNvPr id="18" name="Group 26"/>
          <p:cNvGrpSpPr>
            <a:grpSpLocks/>
          </p:cNvGrpSpPr>
          <p:nvPr/>
        </p:nvGrpSpPr>
        <p:grpSpPr bwMode="auto">
          <a:xfrm>
            <a:off x="357158" y="3714752"/>
            <a:ext cx="8429652" cy="857256"/>
            <a:chOff x="1080" y="2622"/>
            <a:chExt cx="10425" cy="737"/>
          </a:xfrm>
        </p:grpSpPr>
        <p:grpSp>
          <p:nvGrpSpPr>
            <p:cNvPr id="19" name="Group 27"/>
            <p:cNvGrpSpPr>
              <a:grpSpLocks/>
            </p:cNvGrpSpPr>
            <p:nvPr/>
          </p:nvGrpSpPr>
          <p:grpSpPr bwMode="auto">
            <a:xfrm>
              <a:off x="1080" y="2622"/>
              <a:ext cx="10425" cy="737"/>
              <a:chOff x="1080" y="2622"/>
              <a:chExt cx="10425" cy="737"/>
            </a:xfrm>
          </p:grpSpPr>
          <p:sp>
            <p:nvSpPr>
              <p:cNvPr id="28" name="Rectangle 28"/>
              <p:cNvSpPr>
                <a:spLocks noChangeArrowheads="1"/>
              </p:cNvSpPr>
              <p:nvPr/>
            </p:nvSpPr>
            <p:spPr bwMode="auto">
              <a:xfrm>
                <a:off x="1095" y="2622"/>
                <a:ext cx="10410" cy="737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  <p:sp>
            <p:nvSpPr>
              <p:cNvPr id="29" name="Rectangle 29"/>
              <p:cNvSpPr>
                <a:spLocks noChangeArrowheads="1"/>
              </p:cNvSpPr>
              <p:nvPr/>
            </p:nvSpPr>
            <p:spPr bwMode="auto">
              <a:xfrm>
                <a:off x="1080" y="2835"/>
                <a:ext cx="10410" cy="306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</p:grpSp>
        <p:sp>
          <p:nvSpPr>
            <p:cNvPr id="26" name="AutoShape 30"/>
            <p:cNvSpPr>
              <a:spLocks noChangeShapeType="1"/>
            </p:cNvSpPr>
            <p:nvPr/>
          </p:nvSpPr>
          <p:spPr bwMode="auto">
            <a:xfrm>
              <a:off x="109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  <p:sp>
          <p:nvSpPr>
            <p:cNvPr id="27" name="AutoShape 31"/>
            <p:cNvSpPr>
              <a:spLocks noChangeShapeType="1"/>
            </p:cNvSpPr>
            <p:nvPr/>
          </p:nvSpPr>
          <p:spPr bwMode="auto">
            <a:xfrm>
              <a:off x="1150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</p:grpSp>
      <p:grpSp>
        <p:nvGrpSpPr>
          <p:cNvPr id="24" name="Group 26"/>
          <p:cNvGrpSpPr>
            <a:grpSpLocks/>
          </p:cNvGrpSpPr>
          <p:nvPr/>
        </p:nvGrpSpPr>
        <p:grpSpPr bwMode="auto">
          <a:xfrm>
            <a:off x="357158" y="4786322"/>
            <a:ext cx="8429652" cy="857256"/>
            <a:chOff x="1080" y="2622"/>
            <a:chExt cx="10425" cy="737"/>
          </a:xfrm>
        </p:grpSpPr>
        <p:grpSp>
          <p:nvGrpSpPr>
            <p:cNvPr id="25" name="Group 27"/>
            <p:cNvGrpSpPr>
              <a:grpSpLocks/>
            </p:cNvGrpSpPr>
            <p:nvPr/>
          </p:nvGrpSpPr>
          <p:grpSpPr bwMode="auto">
            <a:xfrm>
              <a:off x="1080" y="2622"/>
              <a:ext cx="10425" cy="737"/>
              <a:chOff x="1080" y="2622"/>
              <a:chExt cx="10425" cy="737"/>
            </a:xfrm>
          </p:grpSpPr>
          <p:sp>
            <p:nvSpPr>
              <p:cNvPr id="34" name="Rectangle 28"/>
              <p:cNvSpPr>
                <a:spLocks noChangeArrowheads="1"/>
              </p:cNvSpPr>
              <p:nvPr/>
            </p:nvSpPr>
            <p:spPr bwMode="auto">
              <a:xfrm>
                <a:off x="1095" y="2622"/>
                <a:ext cx="10410" cy="737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  <p:sp>
            <p:nvSpPr>
              <p:cNvPr id="35" name="Rectangle 29"/>
              <p:cNvSpPr>
                <a:spLocks noChangeArrowheads="1"/>
              </p:cNvSpPr>
              <p:nvPr/>
            </p:nvSpPr>
            <p:spPr bwMode="auto">
              <a:xfrm>
                <a:off x="1080" y="2835"/>
                <a:ext cx="10410" cy="306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</p:grpSp>
        <p:sp>
          <p:nvSpPr>
            <p:cNvPr id="32" name="AutoShape 30"/>
            <p:cNvSpPr>
              <a:spLocks noChangeShapeType="1"/>
            </p:cNvSpPr>
            <p:nvPr/>
          </p:nvSpPr>
          <p:spPr bwMode="auto">
            <a:xfrm>
              <a:off x="109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  <p:sp>
          <p:nvSpPr>
            <p:cNvPr id="33" name="AutoShape 31"/>
            <p:cNvSpPr>
              <a:spLocks noChangeShapeType="1"/>
            </p:cNvSpPr>
            <p:nvPr/>
          </p:nvSpPr>
          <p:spPr bwMode="auto">
            <a:xfrm>
              <a:off x="1150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</p:grpSp>
      <p:grpSp>
        <p:nvGrpSpPr>
          <p:cNvPr id="30" name="Group 26"/>
          <p:cNvGrpSpPr>
            <a:grpSpLocks/>
          </p:cNvGrpSpPr>
          <p:nvPr/>
        </p:nvGrpSpPr>
        <p:grpSpPr bwMode="auto">
          <a:xfrm>
            <a:off x="357158" y="5786454"/>
            <a:ext cx="8429652" cy="857256"/>
            <a:chOff x="1080" y="2622"/>
            <a:chExt cx="10425" cy="737"/>
          </a:xfrm>
        </p:grpSpPr>
        <p:grpSp>
          <p:nvGrpSpPr>
            <p:cNvPr id="31" name="Group 27"/>
            <p:cNvGrpSpPr>
              <a:grpSpLocks/>
            </p:cNvGrpSpPr>
            <p:nvPr/>
          </p:nvGrpSpPr>
          <p:grpSpPr bwMode="auto">
            <a:xfrm>
              <a:off x="1080" y="2622"/>
              <a:ext cx="10425" cy="737"/>
              <a:chOff x="1080" y="2622"/>
              <a:chExt cx="10425" cy="737"/>
            </a:xfrm>
          </p:grpSpPr>
          <p:sp>
            <p:nvSpPr>
              <p:cNvPr id="40" name="Rectangle 28"/>
              <p:cNvSpPr>
                <a:spLocks noChangeArrowheads="1"/>
              </p:cNvSpPr>
              <p:nvPr/>
            </p:nvSpPr>
            <p:spPr bwMode="auto">
              <a:xfrm>
                <a:off x="1095" y="2622"/>
                <a:ext cx="10410" cy="737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  <p:sp>
            <p:nvSpPr>
              <p:cNvPr id="41" name="Rectangle 29"/>
              <p:cNvSpPr>
                <a:spLocks noChangeArrowheads="1"/>
              </p:cNvSpPr>
              <p:nvPr/>
            </p:nvSpPr>
            <p:spPr bwMode="auto">
              <a:xfrm>
                <a:off x="1080" y="2835"/>
                <a:ext cx="10410" cy="306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</p:grpSp>
        <p:sp>
          <p:nvSpPr>
            <p:cNvPr id="38" name="AutoShape 30"/>
            <p:cNvSpPr>
              <a:spLocks noChangeShapeType="1"/>
            </p:cNvSpPr>
            <p:nvPr/>
          </p:nvSpPr>
          <p:spPr bwMode="auto">
            <a:xfrm>
              <a:off x="109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  <p:sp>
          <p:nvSpPr>
            <p:cNvPr id="39" name="AutoShape 31"/>
            <p:cNvSpPr>
              <a:spLocks noChangeShapeType="1"/>
            </p:cNvSpPr>
            <p:nvPr/>
          </p:nvSpPr>
          <p:spPr bwMode="auto">
            <a:xfrm>
              <a:off x="1150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</p:grpSp>
      <p:sp>
        <p:nvSpPr>
          <p:cNvPr id="42" name="Rectangle 81"/>
          <p:cNvSpPr>
            <a:spLocks noChangeArrowheads="1"/>
          </p:cNvSpPr>
          <p:nvPr/>
        </p:nvSpPr>
        <p:spPr bwMode="auto">
          <a:xfrm>
            <a:off x="357158" y="2428868"/>
            <a:ext cx="91440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 </a:t>
            </a:r>
            <a:r>
              <a:rPr kumimoji="0" lang="tr-TR" sz="6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Önder</a:t>
            </a:r>
            <a:r>
              <a:rPr kumimoji="0" lang="tr-TR" sz="6000" b="0" i="0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 okulda  mı?  </a:t>
            </a:r>
            <a:r>
              <a:rPr lang="tr-TR" sz="6000" dirty="0" smtClean="0">
                <a:solidFill>
                  <a:schemeClr val="bg1"/>
                </a:solidFill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     </a:t>
            </a:r>
            <a:endParaRPr kumimoji="0" lang="tr-TR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3" name="Rectangle 81"/>
          <p:cNvSpPr>
            <a:spLocks noChangeArrowheads="1"/>
          </p:cNvSpPr>
          <p:nvPr/>
        </p:nvSpPr>
        <p:spPr bwMode="auto">
          <a:xfrm>
            <a:off x="285720" y="3571876"/>
            <a:ext cx="91440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 </a:t>
            </a:r>
            <a:r>
              <a:rPr lang="tr-TR" sz="6000" baseline="0" dirty="0" smtClean="0">
                <a:solidFill>
                  <a:schemeClr val="bg1"/>
                </a:solidFill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Eda</a:t>
            </a:r>
            <a:r>
              <a:rPr lang="tr-TR" sz="6000" dirty="0" smtClean="0">
                <a:solidFill>
                  <a:schemeClr val="bg1"/>
                </a:solidFill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elma dilimledi</a:t>
            </a:r>
            <a:r>
              <a:rPr kumimoji="0" lang="tr-TR" sz="6000" b="0" i="0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.   </a:t>
            </a:r>
            <a:r>
              <a:rPr lang="tr-TR" sz="6000" dirty="0" smtClean="0">
                <a:solidFill>
                  <a:schemeClr val="bg1"/>
                </a:solidFill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     </a:t>
            </a:r>
            <a:endParaRPr kumimoji="0" lang="tr-TR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4" name="Rectangle 81"/>
          <p:cNvSpPr>
            <a:spLocks noChangeArrowheads="1"/>
          </p:cNvSpPr>
          <p:nvPr/>
        </p:nvSpPr>
        <p:spPr bwMode="auto">
          <a:xfrm>
            <a:off x="357158" y="5643578"/>
            <a:ext cx="91440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lang="tr-TR" sz="6000" baseline="0" dirty="0" smtClean="0">
                <a:solidFill>
                  <a:schemeClr val="bg1"/>
                </a:solidFill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Derya</a:t>
            </a:r>
            <a:r>
              <a:rPr lang="tr-TR" sz="6000" dirty="0" smtClean="0">
                <a:solidFill>
                  <a:schemeClr val="bg1"/>
                </a:solidFill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 yolda dikkatli  ol</a:t>
            </a:r>
            <a:r>
              <a:rPr kumimoji="0" lang="tr-TR" sz="6000" b="0" i="0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.       </a:t>
            </a:r>
            <a:r>
              <a:rPr lang="tr-TR" sz="6000" dirty="0" smtClean="0">
                <a:solidFill>
                  <a:schemeClr val="bg1"/>
                </a:solidFill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     </a:t>
            </a:r>
            <a:endParaRPr kumimoji="0" lang="tr-TR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5" name="Rectangle 81"/>
          <p:cNvSpPr>
            <a:spLocks noChangeArrowheads="1"/>
          </p:cNvSpPr>
          <p:nvPr/>
        </p:nvSpPr>
        <p:spPr bwMode="auto">
          <a:xfrm>
            <a:off x="214282" y="4643446"/>
            <a:ext cx="91440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 </a:t>
            </a:r>
            <a:r>
              <a:rPr kumimoji="0" lang="tr-TR" sz="6000" b="0" i="0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Dilek  ödül  aldı</a:t>
            </a:r>
            <a:r>
              <a:rPr lang="tr-TR" sz="6000" dirty="0" smtClean="0">
                <a:solidFill>
                  <a:schemeClr val="bg1"/>
                </a:solidFill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.       </a:t>
            </a:r>
            <a:endParaRPr kumimoji="0" lang="tr-TR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1" grpId="0"/>
      <p:bldP spid="42" grpId="0"/>
      <p:bldP spid="43" grpId="0"/>
      <p:bldP spid="44" grpId="0"/>
      <p:bldP spid="4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4" name="Rectangle 56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5" name="Rectangle 57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6" name="Rectangle 58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7" name="Rectangle 59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8" name="Rectangle 60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5" name="Rectangle 56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6" name="Rectangle 57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7" name="Rectangle 58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8" name="Rectangle 59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9" name="Rectangle 60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" name="Rectangle 56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8" name="Rectangle 57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4" name="Rectangle 58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0" name="Rectangle 59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6" name="Rectangle 60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" name="Group 26"/>
          <p:cNvGrpSpPr>
            <a:grpSpLocks/>
          </p:cNvGrpSpPr>
          <p:nvPr/>
        </p:nvGrpSpPr>
        <p:grpSpPr bwMode="auto">
          <a:xfrm>
            <a:off x="285720" y="4572008"/>
            <a:ext cx="8429652" cy="857256"/>
            <a:chOff x="1080" y="2622"/>
            <a:chExt cx="10425" cy="737"/>
          </a:xfrm>
        </p:grpSpPr>
        <p:grpSp>
          <p:nvGrpSpPr>
            <p:cNvPr id="3" name="Group 27"/>
            <p:cNvGrpSpPr>
              <a:grpSpLocks/>
            </p:cNvGrpSpPr>
            <p:nvPr/>
          </p:nvGrpSpPr>
          <p:grpSpPr bwMode="auto">
            <a:xfrm>
              <a:off x="1080" y="2622"/>
              <a:ext cx="10425" cy="737"/>
              <a:chOff x="1080" y="2622"/>
              <a:chExt cx="10425" cy="737"/>
            </a:xfrm>
          </p:grpSpPr>
          <p:sp>
            <p:nvSpPr>
              <p:cNvPr id="146" name="Rectangle 28"/>
              <p:cNvSpPr>
                <a:spLocks noChangeArrowheads="1"/>
              </p:cNvSpPr>
              <p:nvPr/>
            </p:nvSpPr>
            <p:spPr bwMode="auto">
              <a:xfrm>
                <a:off x="1095" y="2622"/>
                <a:ext cx="10410" cy="737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  <p:sp>
            <p:nvSpPr>
              <p:cNvPr id="147" name="Rectangle 29"/>
              <p:cNvSpPr>
                <a:spLocks noChangeArrowheads="1"/>
              </p:cNvSpPr>
              <p:nvPr/>
            </p:nvSpPr>
            <p:spPr bwMode="auto">
              <a:xfrm>
                <a:off x="1080" y="2835"/>
                <a:ext cx="10410" cy="306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</p:grpSp>
        <p:sp>
          <p:nvSpPr>
            <p:cNvPr id="144" name="AutoShape 30"/>
            <p:cNvSpPr>
              <a:spLocks noChangeShapeType="1"/>
            </p:cNvSpPr>
            <p:nvPr/>
          </p:nvSpPr>
          <p:spPr bwMode="auto">
            <a:xfrm>
              <a:off x="109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  <p:sp>
          <p:nvSpPr>
            <p:cNvPr id="145" name="AutoShape 31"/>
            <p:cNvSpPr>
              <a:spLocks noChangeShapeType="1"/>
            </p:cNvSpPr>
            <p:nvPr/>
          </p:nvSpPr>
          <p:spPr bwMode="auto">
            <a:xfrm>
              <a:off x="1150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</p:grpSp>
      <p:sp>
        <p:nvSpPr>
          <p:cNvPr id="148" name="Rectangle 81"/>
          <p:cNvSpPr>
            <a:spLocks noChangeArrowheads="1"/>
          </p:cNvSpPr>
          <p:nvPr/>
        </p:nvSpPr>
        <p:spPr bwMode="auto">
          <a:xfrm>
            <a:off x="214282" y="4400536"/>
            <a:ext cx="91440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6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a</a:t>
            </a:r>
            <a:r>
              <a:rPr lang="tr-TR" sz="6000" dirty="0" smtClean="0">
                <a:solidFill>
                  <a:schemeClr val="bg1"/>
                </a:solidFill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d-ed</a:t>
            </a:r>
            <a:endParaRPr kumimoji="0" lang="tr-TR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9" name="Rectangle 56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0" name="Rectangle 57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1" name="Rectangle 58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2" name="Rectangle 59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3" name="Rectangle 60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33 Kalp"/>
          <p:cNvSpPr/>
          <p:nvPr/>
        </p:nvSpPr>
        <p:spPr>
          <a:xfrm>
            <a:off x="1000100" y="642918"/>
            <a:ext cx="1928826" cy="164307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smtClean="0">
                <a:latin typeface="TTKB Dik Temel Abece" pitchFamily="2" charset="-94"/>
              </a:rPr>
              <a:t>e</a:t>
            </a:r>
            <a:endParaRPr lang="tr-TR" sz="6000" dirty="0">
              <a:latin typeface="TTKB Dik Temel Abece" pitchFamily="2" charset="-94"/>
            </a:endParaRPr>
          </a:p>
        </p:txBody>
      </p:sp>
      <p:sp>
        <p:nvSpPr>
          <p:cNvPr id="35" name="34 Kalp"/>
          <p:cNvSpPr/>
          <p:nvPr/>
        </p:nvSpPr>
        <p:spPr>
          <a:xfrm>
            <a:off x="2857488" y="2500306"/>
            <a:ext cx="3143272" cy="200026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smtClean="0">
                <a:latin typeface="TTKB Dik Temel Abece" pitchFamily="2" charset="-94"/>
              </a:rPr>
              <a:t>ed</a:t>
            </a:r>
            <a:endParaRPr lang="tr-TR" sz="6000" dirty="0">
              <a:latin typeface="TTKB Dik Temel Abece" pitchFamily="2" charset="-94"/>
            </a:endParaRPr>
          </a:p>
        </p:txBody>
      </p:sp>
      <p:sp>
        <p:nvSpPr>
          <p:cNvPr id="37" name="36 Kalp"/>
          <p:cNvSpPr/>
          <p:nvPr/>
        </p:nvSpPr>
        <p:spPr>
          <a:xfrm>
            <a:off x="6000760" y="642918"/>
            <a:ext cx="1928826" cy="164307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smtClean="0">
                <a:latin typeface="TTKB Dik Temel Abece" pitchFamily="2" charset="-94"/>
              </a:rPr>
              <a:t>d</a:t>
            </a:r>
            <a:endParaRPr lang="tr-TR" sz="6000" dirty="0">
              <a:latin typeface="TTKB Dik Temel Abece" pitchFamily="2" charset="-94"/>
            </a:endParaRPr>
          </a:p>
        </p:txBody>
      </p:sp>
      <p:cxnSp>
        <p:nvCxnSpPr>
          <p:cNvPr id="46" name="45 Düz Ok Bağlayıcısı"/>
          <p:cNvCxnSpPr/>
          <p:nvPr/>
        </p:nvCxnSpPr>
        <p:spPr>
          <a:xfrm>
            <a:off x="2285984" y="1785926"/>
            <a:ext cx="1357322" cy="100013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7" name="46 Düz Ok Bağlayıcısı"/>
          <p:cNvCxnSpPr/>
          <p:nvPr/>
        </p:nvCxnSpPr>
        <p:spPr>
          <a:xfrm rot="10800000" flipV="1">
            <a:off x="5357818" y="1714488"/>
            <a:ext cx="1214446" cy="107157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8" grpId="0"/>
      <p:bldP spid="34" grpId="0" animBg="1"/>
      <p:bldP spid="35" grpId="0" animBg="1"/>
      <p:bldP spid="3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4" name="Rectangle 56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5" name="Rectangle 57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6" name="Rectangle 58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7" name="Rectangle 59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8" name="Rectangle 60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5" name="Rectangle 56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6" name="Rectangle 57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7" name="Rectangle 58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8" name="Rectangle 59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9" name="Rectangle 60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" name="Rectangle 56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8" name="Rectangle 57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4" name="Rectangle 58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0" name="Rectangle 59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6" name="Rectangle 60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" name="Group 26"/>
          <p:cNvGrpSpPr>
            <a:grpSpLocks/>
          </p:cNvGrpSpPr>
          <p:nvPr/>
        </p:nvGrpSpPr>
        <p:grpSpPr bwMode="auto">
          <a:xfrm>
            <a:off x="285720" y="4572008"/>
            <a:ext cx="8429652" cy="857256"/>
            <a:chOff x="1080" y="2622"/>
            <a:chExt cx="10425" cy="737"/>
          </a:xfrm>
        </p:grpSpPr>
        <p:grpSp>
          <p:nvGrpSpPr>
            <p:cNvPr id="3" name="Group 27"/>
            <p:cNvGrpSpPr>
              <a:grpSpLocks/>
            </p:cNvGrpSpPr>
            <p:nvPr/>
          </p:nvGrpSpPr>
          <p:grpSpPr bwMode="auto">
            <a:xfrm>
              <a:off x="1080" y="2622"/>
              <a:ext cx="10425" cy="737"/>
              <a:chOff x="1080" y="2622"/>
              <a:chExt cx="10425" cy="737"/>
            </a:xfrm>
          </p:grpSpPr>
          <p:sp>
            <p:nvSpPr>
              <p:cNvPr id="146" name="Rectangle 28"/>
              <p:cNvSpPr>
                <a:spLocks noChangeArrowheads="1"/>
              </p:cNvSpPr>
              <p:nvPr/>
            </p:nvSpPr>
            <p:spPr bwMode="auto">
              <a:xfrm>
                <a:off x="1095" y="2622"/>
                <a:ext cx="10410" cy="737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  <p:sp>
            <p:nvSpPr>
              <p:cNvPr id="147" name="Rectangle 29"/>
              <p:cNvSpPr>
                <a:spLocks noChangeArrowheads="1"/>
              </p:cNvSpPr>
              <p:nvPr/>
            </p:nvSpPr>
            <p:spPr bwMode="auto">
              <a:xfrm>
                <a:off x="1080" y="2835"/>
                <a:ext cx="10410" cy="306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</p:grpSp>
        <p:sp>
          <p:nvSpPr>
            <p:cNvPr id="144" name="AutoShape 30"/>
            <p:cNvSpPr>
              <a:spLocks noChangeShapeType="1"/>
            </p:cNvSpPr>
            <p:nvPr/>
          </p:nvSpPr>
          <p:spPr bwMode="auto">
            <a:xfrm>
              <a:off x="109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  <p:sp>
          <p:nvSpPr>
            <p:cNvPr id="145" name="AutoShape 31"/>
            <p:cNvSpPr>
              <a:spLocks noChangeShapeType="1"/>
            </p:cNvSpPr>
            <p:nvPr/>
          </p:nvSpPr>
          <p:spPr bwMode="auto">
            <a:xfrm>
              <a:off x="1150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</p:grpSp>
      <p:sp>
        <p:nvSpPr>
          <p:cNvPr id="148" name="Rectangle 81"/>
          <p:cNvSpPr>
            <a:spLocks noChangeArrowheads="1"/>
          </p:cNvSpPr>
          <p:nvPr/>
        </p:nvSpPr>
        <p:spPr bwMode="auto">
          <a:xfrm>
            <a:off x="214282" y="4400536"/>
            <a:ext cx="91440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6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a</a:t>
            </a:r>
            <a:r>
              <a:rPr lang="tr-TR" sz="6000" dirty="0" smtClean="0">
                <a:solidFill>
                  <a:schemeClr val="bg1"/>
                </a:solidFill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d-ed-</a:t>
            </a:r>
            <a:r>
              <a:rPr lang="tr-TR" sz="6000" dirty="0" err="1" smtClean="0">
                <a:solidFill>
                  <a:schemeClr val="bg1"/>
                </a:solidFill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ıd</a:t>
            </a:r>
            <a:endParaRPr kumimoji="0" lang="tr-TR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9" name="Rectangle 56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0" name="Rectangle 57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1" name="Rectangle 58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2" name="Rectangle 59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3" name="Rectangle 60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33 Kalp"/>
          <p:cNvSpPr/>
          <p:nvPr/>
        </p:nvSpPr>
        <p:spPr>
          <a:xfrm>
            <a:off x="1000100" y="642918"/>
            <a:ext cx="1928826" cy="164307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smtClean="0">
                <a:latin typeface="TTKB Dik Temel Abece" pitchFamily="2" charset="-94"/>
              </a:rPr>
              <a:t>ı</a:t>
            </a:r>
            <a:endParaRPr lang="tr-TR" sz="6000" dirty="0">
              <a:latin typeface="TTKB Dik Temel Abece" pitchFamily="2" charset="-94"/>
            </a:endParaRPr>
          </a:p>
        </p:txBody>
      </p:sp>
      <p:sp>
        <p:nvSpPr>
          <p:cNvPr id="35" name="34 Kalp"/>
          <p:cNvSpPr/>
          <p:nvPr/>
        </p:nvSpPr>
        <p:spPr>
          <a:xfrm>
            <a:off x="2857488" y="2500306"/>
            <a:ext cx="3143272" cy="200026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err="1" smtClean="0">
                <a:latin typeface="TTKB Dik Temel Abece" pitchFamily="2" charset="-94"/>
              </a:rPr>
              <a:t>ıd</a:t>
            </a:r>
            <a:endParaRPr lang="tr-TR" sz="6000" dirty="0">
              <a:latin typeface="TTKB Dik Temel Abece" pitchFamily="2" charset="-94"/>
            </a:endParaRPr>
          </a:p>
        </p:txBody>
      </p:sp>
      <p:sp>
        <p:nvSpPr>
          <p:cNvPr id="37" name="36 Kalp"/>
          <p:cNvSpPr/>
          <p:nvPr/>
        </p:nvSpPr>
        <p:spPr>
          <a:xfrm>
            <a:off x="6000760" y="642918"/>
            <a:ext cx="1928826" cy="164307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smtClean="0">
                <a:latin typeface="TTKB Dik Temel Abece" pitchFamily="2" charset="-94"/>
              </a:rPr>
              <a:t>d</a:t>
            </a:r>
            <a:endParaRPr lang="tr-TR" sz="6000" dirty="0">
              <a:latin typeface="TTKB Dik Temel Abece" pitchFamily="2" charset="-94"/>
            </a:endParaRPr>
          </a:p>
        </p:txBody>
      </p:sp>
      <p:cxnSp>
        <p:nvCxnSpPr>
          <p:cNvPr id="46" name="45 Düz Ok Bağlayıcısı"/>
          <p:cNvCxnSpPr/>
          <p:nvPr/>
        </p:nvCxnSpPr>
        <p:spPr>
          <a:xfrm>
            <a:off x="2285984" y="1785926"/>
            <a:ext cx="1357322" cy="100013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7" name="46 Düz Ok Bağlayıcısı"/>
          <p:cNvCxnSpPr/>
          <p:nvPr/>
        </p:nvCxnSpPr>
        <p:spPr>
          <a:xfrm rot="10800000" flipV="1">
            <a:off x="5357818" y="1714488"/>
            <a:ext cx="1214446" cy="107157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8" grpId="0"/>
      <p:bldP spid="34" grpId="0" animBg="1"/>
      <p:bldP spid="35" grpId="0" animBg="1"/>
      <p:bldP spid="3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4" name="Rectangle 56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5" name="Rectangle 57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6" name="Rectangle 58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7" name="Rectangle 59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8" name="Rectangle 60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5" name="Rectangle 56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6" name="Rectangle 57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7" name="Rectangle 58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8" name="Rectangle 59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9" name="Rectangle 60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" name="Rectangle 56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8" name="Rectangle 57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4" name="Rectangle 58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0" name="Rectangle 59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6" name="Rectangle 60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" name="Group 26"/>
          <p:cNvGrpSpPr>
            <a:grpSpLocks/>
          </p:cNvGrpSpPr>
          <p:nvPr/>
        </p:nvGrpSpPr>
        <p:grpSpPr bwMode="auto">
          <a:xfrm>
            <a:off x="285720" y="4572008"/>
            <a:ext cx="8429652" cy="857256"/>
            <a:chOff x="1080" y="2622"/>
            <a:chExt cx="10425" cy="737"/>
          </a:xfrm>
        </p:grpSpPr>
        <p:grpSp>
          <p:nvGrpSpPr>
            <p:cNvPr id="3" name="Group 27"/>
            <p:cNvGrpSpPr>
              <a:grpSpLocks/>
            </p:cNvGrpSpPr>
            <p:nvPr/>
          </p:nvGrpSpPr>
          <p:grpSpPr bwMode="auto">
            <a:xfrm>
              <a:off x="1080" y="2622"/>
              <a:ext cx="10425" cy="737"/>
              <a:chOff x="1080" y="2622"/>
              <a:chExt cx="10425" cy="737"/>
            </a:xfrm>
          </p:grpSpPr>
          <p:sp>
            <p:nvSpPr>
              <p:cNvPr id="146" name="Rectangle 28"/>
              <p:cNvSpPr>
                <a:spLocks noChangeArrowheads="1"/>
              </p:cNvSpPr>
              <p:nvPr/>
            </p:nvSpPr>
            <p:spPr bwMode="auto">
              <a:xfrm>
                <a:off x="1095" y="2622"/>
                <a:ext cx="10410" cy="737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  <p:sp>
            <p:nvSpPr>
              <p:cNvPr id="147" name="Rectangle 29"/>
              <p:cNvSpPr>
                <a:spLocks noChangeArrowheads="1"/>
              </p:cNvSpPr>
              <p:nvPr/>
            </p:nvSpPr>
            <p:spPr bwMode="auto">
              <a:xfrm>
                <a:off x="1080" y="2835"/>
                <a:ext cx="10410" cy="306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</p:grpSp>
        <p:sp>
          <p:nvSpPr>
            <p:cNvPr id="144" name="AutoShape 30"/>
            <p:cNvSpPr>
              <a:spLocks noChangeShapeType="1"/>
            </p:cNvSpPr>
            <p:nvPr/>
          </p:nvSpPr>
          <p:spPr bwMode="auto">
            <a:xfrm>
              <a:off x="109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  <p:sp>
          <p:nvSpPr>
            <p:cNvPr id="145" name="AutoShape 31"/>
            <p:cNvSpPr>
              <a:spLocks noChangeShapeType="1"/>
            </p:cNvSpPr>
            <p:nvPr/>
          </p:nvSpPr>
          <p:spPr bwMode="auto">
            <a:xfrm>
              <a:off x="1150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</p:grpSp>
      <p:sp>
        <p:nvSpPr>
          <p:cNvPr id="148" name="Rectangle 81"/>
          <p:cNvSpPr>
            <a:spLocks noChangeArrowheads="1"/>
          </p:cNvSpPr>
          <p:nvPr/>
        </p:nvSpPr>
        <p:spPr bwMode="auto">
          <a:xfrm>
            <a:off x="214282" y="4400536"/>
            <a:ext cx="91440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6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a</a:t>
            </a:r>
            <a:r>
              <a:rPr lang="tr-TR" sz="6000" dirty="0" smtClean="0">
                <a:solidFill>
                  <a:schemeClr val="bg1"/>
                </a:solidFill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d-ed-</a:t>
            </a:r>
            <a:r>
              <a:rPr lang="tr-TR" sz="6000" dirty="0" err="1" smtClean="0">
                <a:solidFill>
                  <a:schemeClr val="bg1"/>
                </a:solidFill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ıd</a:t>
            </a:r>
            <a:r>
              <a:rPr lang="tr-TR" sz="6000" dirty="0" smtClean="0">
                <a:solidFill>
                  <a:schemeClr val="bg1"/>
                </a:solidFill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-</a:t>
            </a:r>
            <a:r>
              <a:rPr lang="tr-TR" sz="6000" dirty="0" err="1" smtClean="0">
                <a:solidFill>
                  <a:schemeClr val="bg1"/>
                </a:solidFill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id</a:t>
            </a:r>
            <a:endParaRPr kumimoji="0" lang="tr-TR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9" name="Rectangle 56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0" name="Rectangle 57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1" name="Rectangle 58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2" name="Rectangle 59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3" name="Rectangle 60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33 Kalp"/>
          <p:cNvSpPr/>
          <p:nvPr/>
        </p:nvSpPr>
        <p:spPr>
          <a:xfrm>
            <a:off x="1000100" y="642918"/>
            <a:ext cx="1928826" cy="164307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smtClean="0">
                <a:latin typeface="TTKB Dik Temel Abece" pitchFamily="2" charset="-94"/>
              </a:rPr>
              <a:t>i</a:t>
            </a:r>
            <a:endParaRPr lang="tr-TR" sz="6000" dirty="0">
              <a:latin typeface="TTKB Dik Temel Abece" pitchFamily="2" charset="-94"/>
            </a:endParaRPr>
          </a:p>
        </p:txBody>
      </p:sp>
      <p:sp>
        <p:nvSpPr>
          <p:cNvPr id="35" name="34 Kalp"/>
          <p:cNvSpPr/>
          <p:nvPr/>
        </p:nvSpPr>
        <p:spPr>
          <a:xfrm>
            <a:off x="2857488" y="2500306"/>
            <a:ext cx="3143272" cy="200026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err="1" smtClean="0">
                <a:latin typeface="TTKB Dik Temel Abece" pitchFamily="2" charset="-94"/>
              </a:rPr>
              <a:t>id</a:t>
            </a:r>
            <a:endParaRPr lang="tr-TR" sz="6000" dirty="0">
              <a:latin typeface="TTKB Dik Temel Abece" pitchFamily="2" charset="-94"/>
            </a:endParaRPr>
          </a:p>
        </p:txBody>
      </p:sp>
      <p:sp>
        <p:nvSpPr>
          <p:cNvPr id="37" name="36 Kalp"/>
          <p:cNvSpPr/>
          <p:nvPr/>
        </p:nvSpPr>
        <p:spPr>
          <a:xfrm>
            <a:off x="6000760" y="642918"/>
            <a:ext cx="1928826" cy="164307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smtClean="0">
                <a:latin typeface="TTKB Dik Temel Abece" pitchFamily="2" charset="-94"/>
              </a:rPr>
              <a:t>d</a:t>
            </a:r>
            <a:endParaRPr lang="tr-TR" sz="6000" dirty="0">
              <a:latin typeface="TTKB Dik Temel Abece" pitchFamily="2" charset="-94"/>
            </a:endParaRPr>
          </a:p>
        </p:txBody>
      </p:sp>
      <p:cxnSp>
        <p:nvCxnSpPr>
          <p:cNvPr id="46" name="45 Düz Ok Bağlayıcısı"/>
          <p:cNvCxnSpPr/>
          <p:nvPr/>
        </p:nvCxnSpPr>
        <p:spPr>
          <a:xfrm>
            <a:off x="2285984" y="1785926"/>
            <a:ext cx="1357322" cy="100013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7" name="46 Düz Ok Bağlayıcısı"/>
          <p:cNvCxnSpPr/>
          <p:nvPr/>
        </p:nvCxnSpPr>
        <p:spPr>
          <a:xfrm rot="10800000" flipV="1">
            <a:off x="5357818" y="1714488"/>
            <a:ext cx="1214446" cy="107157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8" grpId="0"/>
      <p:bldP spid="34" grpId="0" animBg="1"/>
      <p:bldP spid="35" grpId="0" animBg="1"/>
      <p:bldP spid="3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4" name="Rectangle 56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5" name="Rectangle 57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6" name="Rectangle 58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7" name="Rectangle 59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8" name="Rectangle 60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5" name="Rectangle 56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6" name="Rectangle 57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7" name="Rectangle 58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8" name="Rectangle 59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9" name="Rectangle 60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" name="Rectangle 56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8" name="Rectangle 57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4" name="Rectangle 58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0" name="Rectangle 59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6" name="Rectangle 60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" name="Group 26"/>
          <p:cNvGrpSpPr>
            <a:grpSpLocks/>
          </p:cNvGrpSpPr>
          <p:nvPr/>
        </p:nvGrpSpPr>
        <p:grpSpPr bwMode="auto">
          <a:xfrm>
            <a:off x="285720" y="4572008"/>
            <a:ext cx="8429652" cy="857256"/>
            <a:chOff x="1080" y="2622"/>
            <a:chExt cx="10425" cy="737"/>
          </a:xfrm>
        </p:grpSpPr>
        <p:grpSp>
          <p:nvGrpSpPr>
            <p:cNvPr id="3" name="Group 27"/>
            <p:cNvGrpSpPr>
              <a:grpSpLocks/>
            </p:cNvGrpSpPr>
            <p:nvPr/>
          </p:nvGrpSpPr>
          <p:grpSpPr bwMode="auto">
            <a:xfrm>
              <a:off x="1080" y="2622"/>
              <a:ext cx="10425" cy="737"/>
              <a:chOff x="1080" y="2622"/>
              <a:chExt cx="10425" cy="737"/>
            </a:xfrm>
          </p:grpSpPr>
          <p:sp>
            <p:nvSpPr>
              <p:cNvPr id="146" name="Rectangle 28"/>
              <p:cNvSpPr>
                <a:spLocks noChangeArrowheads="1"/>
              </p:cNvSpPr>
              <p:nvPr/>
            </p:nvSpPr>
            <p:spPr bwMode="auto">
              <a:xfrm>
                <a:off x="1095" y="2622"/>
                <a:ext cx="10410" cy="737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  <p:sp>
            <p:nvSpPr>
              <p:cNvPr id="147" name="Rectangle 29"/>
              <p:cNvSpPr>
                <a:spLocks noChangeArrowheads="1"/>
              </p:cNvSpPr>
              <p:nvPr/>
            </p:nvSpPr>
            <p:spPr bwMode="auto">
              <a:xfrm>
                <a:off x="1080" y="2835"/>
                <a:ext cx="10410" cy="306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</p:grpSp>
        <p:sp>
          <p:nvSpPr>
            <p:cNvPr id="144" name="AutoShape 30"/>
            <p:cNvSpPr>
              <a:spLocks noChangeShapeType="1"/>
            </p:cNvSpPr>
            <p:nvPr/>
          </p:nvSpPr>
          <p:spPr bwMode="auto">
            <a:xfrm>
              <a:off x="109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  <p:sp>
          <p:nvSpPr>
            <p:cNvPr id="145" name="AutoShape 31"/>
            <p:cNvSpPr>
              <a:spLocks noChangeShapeType="1"/>
            </p:cNvSpPr>
            <p:nvPr/>
          </p:nvSpPr>
          <p:spPr bwMode="auto">
            <a:xfrm>
              <a:off x="1150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</p:grpSp>
      <p:sp>
        <p:nvSpPr>
          <p:cNvPr id="148" name="Rectangle 81"/>
          <p:cNvSpPr>
            <a:spLocks noChangeArrowheads="1"/>
          </p:cNvSpPr>
          <p:nvPr/>
        </p:nvSpPr>
        <p:spPr bwMode="auto">
          <a:xfrm>
            <a:off x="214282" y="4400536"/>
            <a:ext cx="91440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6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a</a:t>
            </a:r>
            <a:r>
              <a:rPr lang="tr-TR" sz="6000" dirty="0" smtClean="0">
                <a:solidFill>
                  <a:schemeClr val="bg1"/>
                </a:solidFill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d-ed-</a:t>
            </a:r>
            <a:r>
              <a:rPr lang="tr-TR" sz="6000" dirty="0" err="1" smtClean="0">
                <a:solidFill>
                  <a:schemeClr val="bg1"/>
                </a:solidFill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ıd</a:t>
            </a:r>
            <a:r>
              <a:rPr lang="tr-TR" sz="6000" dirty="0" smtClean="0">
                <a:solidFill>
                  <a:schemeClr val="bg1"/>
                </a:solidFill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-</a:t>
            </a:r>
            <a:r>
              <a:rPr lang="tr-TR" sz="6000" dirty="0" err="1" smtClean="0">
                <a:solidFill>
                  <a:schemeClr val="bg1"/>
                </a:solidFill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id</a:t>
            </a:r>
            <a:r>
              <a:rPr lang="tr-TR" sz="6000" dirty="0" smtClean="0">
                <a:solidFill>
                  <a:schemeClr val="bg1"/>
                </a:solidFill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-od</a:t>
            </a:r>
            <a:endParaRPr kumimoji="0" lang="tr-TR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9" name="Rectangle 56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0" name="Rectangle 57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1" name="Rectangle 58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2" name="Rectangle 59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3" name="Rectangle 60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33 Kalp"/>
          <p:cNvSpPr/>
          <p:nvPr/>
        </p:nvSpPr>
        <p:spPr>
          <a:xfrm>
            <a:off x="1000100" y="642918"/>
            <a:ext cx="1928826" cy="164307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smtClean="0">
                <a:latin typeface="TTKB Dik Temel Abece" pitchFamily="2" charset="-94"/>
              </a:rPr>
              <a:t>o</a:t>
            </a:r>
            <a:endParaRPr lang="tr-TR" sz="6000" dirty="0">
              <a:latin typeface="TTKB Dik Temel Abece" pitchFamily="2" charset="-94"/>
            </a:endParaRPr>
          </a:p>
        </p:txBody>
      </p:sp>
      <p:sp>
        <p:nvSpPr>
          <p:cNvPr id="35" name="34 Kalp"/>
          <p:cNvSpPr/>
          <p:nvPr/>
        </p:nvSpPr>
        <p:spPr>
          <a:xfrm>
            <a:off x="2857488" y="2500306"/>
            <a:ext cx="3143272" cy="200026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smtClean="0">
                <a:latin typeface="TTKB Dik Temel Abece" pitchFamily="2" charset="-94"/>
              </a:rPr>
              <a:t>od</a:t>
            </a:r>
            <a:endParaRPr lang="tr-TR" sz="6000" dirty="0">
              <a:latin typeface="TTKB Dik Temel Abece" pitchFamily="2" charset="-94"/>
            </a:endParaRPr>
          </a:p>
        </p:txBody>
      </p:sp>
      <p:sp>
        <p:nvSpPr>
          <p:cNvPr id="37" name="36 Kalp"/>
          <p:cNvSpPr/>
          <p:nvPr/>
        </p:nvSpPr>
        <p:spPr>
          <a:xfrm>
            <a:off x="6000760" y="642918"/>
            <a:ext cx="1928826" cy="164307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smtClean="0">
                <a:latin typeface="TTKB Dik Temel Abece" pitchFamily="2" charset="-94"/>
              </a:rPr>
              <a:t>d</a:t>
            </a:r>
            <a:endParaRPr lang="tr-TR" sz="6000" dirty="0">
              <a:latin typeface="TTKB Dik Temel Abece" pitchFamily="2" charset="-94"/>
            </a:endParaRPr>
          </a:p>
        </p:txBody>
      </p:sp>
      <p:cxnSp>
        <p:nvCxnSpPr>
          <p:cNvPr id="46" name="45 Düz Ok Bağlayıcısı"/>
          <p:cNvCxnSpPr/>
          <p:nvPr/>
        </p:nvCxnSpPr>
        <p:spPr>
          <a:xfrm>
            <a:off x="2285984" y="1785926"/>
            <a:ext cx="1357322" cy="100013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7" name="46 Düz Ok Bağlayıcısı"/>
          <p:cNvCxnSpPr/>
          <p:nvPr/>
        </p:nvCxnSpPr>
        <p:spPr>
          <a:xfrm rot="10800000" flipV="1">
            <a:off x="5357818" y="1714488"/>
            <a:ext cx="1214446" cy="107157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8" grpId="0"/>
      <p:bldP spid="34" grpId="0" animBg="1"/>
      <p:bldP spid="35" grpId="0" animBg="1"/>
      <p:bldP spid="3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4" name="Rectangle 56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5" name="Rectangle 57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6" name="Rectangle 58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7" name="Rectangle 59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8" name="Rectangle 60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5" name="Rectangle 56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6" name="Rectangle 57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7" name="Rectangle 58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8" name="Rectangle 59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9" name="Rectangle 60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" name="Rectangle 56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8" name="Rectangle 57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4" name="Rectangle 58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0" name="Rectangle 59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6" name="Rectangle 60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" name="Group 26"/>
          <p:cNvGrpSpPr>
            <a:grpSpLocks/>
          </p:cNvGrpSpPr>
          <p:nvPr/>
        </p:nvGrpSpPr>
        <p:grpSpPr bwMode="auto">
          <a:xfrm>
            <a:off x="285720" y="4572008"/>
            <a:ext cx="8429652" cy="857256"/>
            <a:chOff x="1080" y="2622"/>
            <a:chExt cx="10425" cy="737"/>
          </a:xfrm>
        </p:grpSpPr>
        <p:grpSp>
          <p:nvGrpSpPr>
            <p:cNvPr id="3" name="Group 27"/>
            <p:cNvGrpSpPr>
              <a:grpSpLocks/>
            </p:cNvGrpSpPr>
            <p:nvPr/>
          </p:nvGrpSpPr>
          <p:grpSpPr bwMode="auto">
            <a:xfrm>
              <a:off x="1080" y="2622"/>
              <a:ext cx="10425" cy="737"/>
              <a:chOff x="1080" y="2622"/>
              <a:chExt cx="10425" cy="737"/>
            </a:xfrm>
          </p:grpSpPr>
          <p:sp>
            <p:nvSpPr>
              <p:cNvPr id="146" name="Rectangle 28"/>
              <p:cNvSpPr>
                <a:spLocks noChangeArrowheads="1"/>
              </p:cNvSpPr>
              <p:nvPr/>
            </p:nvSpPr>
            <p:spPr bwMode="auto">
              <a:xfrm>
                <a:off x="1095" y="2622"/>
                <a:ext cx="10410" cy="737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  <p:sp>
            <p:nvSpPr>
              <p:cNvPr id="147" name="Rectangle 29"/>
              <p:cNvSpPr>
                <a:spLocks noChangeArrowheads="1"/>
              </p:cNvSpPr>
              <p:nvPr/>
            </p:nvSpPr>
            <p:spPr bwMode="auto">
              <a:xfrm>
                <a:off x="1080" y="2835"/>
                <a:ext cx="10410" cy="306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</p:grpSp>
        <p:sp>
          <p:nvSpPr>
            <p:cNvPr id="144" name="AutoShape 30"/>
            <p:cNvSpPr>
              <a:spLocks noChangeShapeType="1"/>
            </p:cNvSpPr>
            <p:nvPr/>
          </p:nvSpPr>
          <p:spPr bwMode="auto">
            <a:xfrm>
              <a:off x="109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  <p:sp>
          <p:nvSpPr>
            <p:cNvPr id="145" name="AutoShape 31"/>
            <p:cNvSpPr>
              <a:spLocks noChangeShapeType="1"/>
            </p:cNvSpPr>
            <p:nvPr/>
          </p:nvSpPr>
          <p:spPr bwMode="auto">
            <a:xfrm>
              <a:off x="1150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</p:grpSp>
      <p:sp>
        <p:nvSpPr>
          <p:cNvPr id="148" name="Rectangle 81"/>
          <p:cNvSpPr>
            <a:spLocks noChangeArrowheads="1"/>
          </p:cNvSpPr>
          <p:nvPr/>
        </p:nvSpPr>
        <p:spPr bwMode="auto">
          <a:xfrm>
            <a:off x="214282" y="4400536"/>
            <a:ext cx="91440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6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a</a:t>
            </a:r>
            <a:r>
              <a:rPr lang="tr-TR" sz="6000" dirty="0" smtClean="0">
                <a:solidFill>
                  <a:schemeClr val="bg1"/>
                </a:solidFill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d-ed-</a:t>
            </a:r>
            <a:r>
              <a:rPr lang="tr-TR" sz="6000" dirty="0" err="1" smtClean="0">
                <a:solidFill>
                  <a:schemeClr val="bg1"/>
                </a:solidFill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ıd</a:t>
            </a:r>
            <a:r>
              <a:rPr lang="tr-TR" sz="6000" dirty="0" smtClean="0">
                <a:solidFill>
                  <a:schemeClr val="bg1"/>
                </a:solidFill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-</a:t>
            </a:r>
            <a:r>
              <a:rPr lang="tr-TR" sz="6000" dirty="0" err="1" smtClean="0">
                <a:solidFill>
                  <a:schemeClr val="bg1"/>
                </a:solidFill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id</a:t>
            </a:r>
            <a:r>
              <a:rPr lang="tr-TR" sz="6000" dirty="0" smtClean="0">
                <a:solidFill>
                  <a:schemeClr val="bg1"/>
                </a:solidFill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-od-öd</a:t>
            </a:r>
            <a:endParaRPr kumimoji="0" lang="tr-TR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9" name="Rectangle 56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0" name="Rectangle 57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1" name="Rectangle 58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2" name="Rectangle 59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3" name="Rectangle 60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33 Kalp"/>
          <p:cNvSpPr/>
          <p:nvPr/>
        </p:nvSpPr>
        <p:spPr>
          <a:xfrm>
            <a:off x="1000100" y="642918"/>
            <a:ext cx="1928826" cy="164307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smtClean="0">
                <a:latin typeface="TTKB Dik Temel Abece" pitchFamily="2" charset="-94"/>
              </a:rPr>
              <a:t>ö</a:t>
            </a:r>
            <a:endParaRPr lang="tr-TR" sz="6000" dirty="0">
              <a:latin typeface="TTKB Dik Temel Abece" pitchFamily="2" charset="-94"/>
            </a:endParaRPr>
          </a:p>
        </p:txBody>
      </p:sp>
      <p:sp>
        <p:nvSpPr>
          <p:cNvPr id="35" name="34 Kalp"/>
          <p:cNvSpPr/>
          <p:nvPr/>
        </p:nvSpPr>
        <p:spPr>
          <a:xfrm>
            <a:off x="2857488" y="2500306"/>
            <a:ext cx="3143272" cy="200026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smtClean="0">
                <a:latin typeface="TTKB Dik Temel Abece" pitchFamily="2" charset="-94"/>
              </a:rPr>
              <a:t>öd</a:t>
            </a:r>
            <a:endParaRPr lang="tr-TR" sz="6000" dirty="0">
              <a:latin typeface="TTKB Dik Temel Abece" pitchFamily="2" charset="-94"/>
            </a:endParaRPr>
          </a:p>
        </p:txBody>
      </p:sp>
      <p:sp>
        <p:nvSpPr>
          <p:cNvPr id="37" name="36 Kalp"/>
          <p:cNvSpPr/>
          <p:nvPr/>
        </p:nvSpPr>
        <p:spPr>
          <a:xfrm>
            <a:off x="6000760" y="642918"/>
            <a:ext cx="1928826" cy="164307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smtClean="0">
                <a:latin typeface="TTKB Dik Temel Abece" pitchFamily="2" charset="-94"/>
              </a:rPr>
              <a:t>d</a:t>
            </a:r>
            <a:endParaRPr lang="tr-TR" sz="6000" dirty="0">
              <a:latin typeface="TTKB Dik Temel Abece" pitchFamily="2" charset="-94"/>
            </a:endParaRPr>
          </a:p>
        </p:txBody>
      </p:sp>
      <p:cxnSp>
        <p:nvCxnSpPr>
          <p:cNvPr id="46" name="45 Düz Ok Bağlayıcısı"/>
          <p:cNvCxnSpPr/>
          <p:nvPr/>
        </p:nvCxnSpPr>
        <p:spPr>
          <a:xfrm>
            <a:off x="2285984" y="1785926"/>
            <a:ext cx="1357322" cy="100013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7" name="46 Düz Ok Bağlayıcısı"/>
          <p:cNvCxnSpPr/>
          <p:nvPr/>
        </p:nvCxnSpPr>
        <p:spPr>
          <a:xfrm rot="10800000" flipV="1">
            <a:off x="5357818" y="1714488"/>
            <a:ext cx="1214446" cy="107157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8" grpId="0"/>
      <p:bldP spid="34" grpId="0" animBg="1"/>
      <p:bldP spid="35" grpId="0" animBg="1"/>
      <p:bldP spid="37" grpId="0" animBg="1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Kağıt">
  <a:themeElements>
    <a:clrScheme name="Kağıt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Kağıt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Kağıt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is Teması">
  <a:themeElements>
    <a:clrScheme name="Ofis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s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i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920</TotalTime>
  <Words>1121</Words>
  <PresentationFormat>Ekran Gösterisi (4:3)</PresentationFormat>
  <Paragraphs>981</Paragraphs>
  <Slides>46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Slayt Başlıkları</vt:lpstr>
      </vt:variant>
      <vt:variant>
        <vt:i4>46</vt:i4>
      </vt:variant>
    </vt:vector>
  </HeadingPairs>
  <TitlesOfParts>
    <vt:vector size="47" baseType="lpstr">
      <vt:lpstr>Kağıt</vt:lpstr>
      <vt:lpstr>Slayt 1</vt:lpstr>
      <vt:lpstr>Slayt 2</vt:lpstr>
      <vt:lpstr>Slayt 3</vt:lpstr>
      <vt:lpstr>Slayt 4</vt:lpstr>
      <vt:lpstr>Slayt 5</vt:lpstr>
      <vt:lpstr>Slayt 6</vt:lpstr>
      <vt:lpstr>Slayt 7</vt:lpstr>
      <vt:lpstr>Slayt 8</vt:lpstr>
      <vt:lpstr>Slayt 9</vt:lpstr>
      <vt:lpstr>Slayt 10</vt:lpstr>
      <vt:lpstr>Slayt 11</vt:lpstr>
      <vt:lpstr>Slayt 12</vt:lpstr>
      <vt:lpstr>Slayt 13</vt:lpstr>
      <vt:lpstr>Slayt 14</vt:lpstr>
      <vt:lpstr>Slayt 15</vt:lpstr>
      <vt:lpstr>Slayt 16</vt:lpstr>
      <vt:lpstr>Slayt 17</vt:lpstr>
      <vt:lpstr>Slayt 18</vt:lpstr>
      <vt:lpstr>Slayt 19</vt:lpstr>
      <vt:lpstr>Slayt 20</vt:lpstr>
      <vt:lpstr>Slayt 21</vt:lpstr>
      <vt:lpstr>Slayt 22</vt:lpstr>
      <vt:lpstr>Slayt 23</vt:lpstr>
      <vt:lpstr>Slayt 24</vt:lpstr>
      <vt:lpstr>Slayt 25</vt:lpstr>
      <vt:lpstr>Slayt 26</vt:lpstr>
      <vt:lpstr>Slayt 27</vt:lpstr>
      <vt:lpstr>Slayt 28</vt:lpstr>
      <vt:lpstr>Slayt 29</vt:lpstr>
      <vt:lpstr>Slayt 30</vt:lpstr>
      <vt:lpstr>Slayt 31</vt:lpstr>
      <vt:lpstr>Slayt 32</vt:lpstr>
      <vt:lpstr>Slayt 33</vt:lpstr>
      <vt:lpstr>Slayt 34</vt:lpstr>
      <vt:lpstr>Slayt 35</vt:lpstr>
      <vt:lpstr>Slayt 36</vt:lpstr>
      <vt:lpstr>Slayt 37</vt:lpstr>
      <vt:lpstr>Slayt 38</vt:lpstr>
      <vt:lpstr>Slayt 39</vt:lpstr>
      <vt:lpstr>Slayt 40</vt:lpstr>
      <vt:lpstr>Slayt 41</vt:lpstr>
      <vt:lpstr>Slayt 42</vt:lpstr>
      <vt:lpstr>Slayt 43</vt:lpstr>
      <vt:lpstr>Slayt 44</vt:lpstr>
      <vt:lpstr>Slayt 45</vt:lpstr>
      <vt:lpstr>Slayt 46</vt:lpstr>
    </vt:vector>
  </TitlesOfParts>
  <Manager>https://www.sorubak.com</Manager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https://www.sorubak.com</dc:title>
  <dc:subject>https://www.sorubak.com</dc:subject>
  <dc:creator>https://www.sorubak.com</dc:creator>
  <cp:keywords>https:/www.sorubak.com</cp:keywords>
  <dc:description>https://www.sorubak.com</dc:description>
  <dcterms:created xsi:type="dcterms:W3CDTF">2020-12-01T13:45:43Z</dcterms:created>
  <dcterms:modified xsi:type="dcterms:W3CDTF">2020-12-23T13:40:50Z</dcterms:modified>
  <cp:category>https://www.sorubak.com</cp:category>
</cp:coreProperties>
</file>