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0"/>
  </p:notesMasterIdLst>
  <p:sldIdLst>
    <p:sldId id="278" r:id="rId2"/>
    <p:sldId id="279" r:id="rId3"/>
    <p:sldId id="280" r:id="rId4"/>
    <p:sldId id="281" r:id="rId5"/>
    <p:sldId id="282" r:id="rId6"/>
    <p:sldId id="283" r:id="rId7"/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8"/>
    <p:sldId id="267" r:id="rId19"/>
    <p:sldId id="268" r:id="rId20"/>
    <p:sldId id="269" r:id="rId21"/>
    <p:sldId id="270" r:id="rId22"/>
    <p:sldId id="271" r:id="rId23"/>
    <p:sldId id="272" r:id="rId24"/>
    <p:sldId id="273" r:id="rId25"/>
    <p:sldId id="274" r:id="rId26"/>
    <p:sldId id="275" r:id="rId27"/>
    <p:sldId id="276" r:id="rId28"/>
    <p:sldId id="277" r:id="rId29"/>
  </p:sldIdLst>
  <p:sldSz cx="9144000" cy="6858000" type="screen4x3"/>
  <p:notesSz cx="6858000" cy="9144000"/>
  <p:defaultTextStyle>
    <a:defPPr>
      <a:defRPr lang="tr-T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94" d="100"/>
          <a:sy n="94" d="100"/>
        </p:scale>
        <p:origin x="-882" y="-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onstantia" pitchFamily="18" charset="0"/>
              </a:defRPr>
            </a:lvl1pPr>
          </a:lstStyle>
          <a:p>
            <a:endParaRPr lang="tr-TR"/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onstantia" pitchFamily="18" charset="0"/>
              </a:defRPr>
            </a:lvl1pPr>
          </a:lstStyle>
          <a:p>
            <a:fld id="{8E88F4CC-46B3-41DC-BF49-4B4E379466B8}" type="datetimeFigureOut">
              <a:rPr lang="tr-TR"/>
              <a:pPr/>
              <a:t>07.12.2021</a:t>
            </a:fld>
            <a:endParaRPr lang="tr-TR"/>
          </a:p>
        </p:txBody>
      </p:sp>
      <p:sp>
        <p:nvSpPr>
          <p:cNvPr id="450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450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50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onstantia" pitchFamily="18" charset="0"/>
              </a:defRPr>
            </a:lvl1pPr>
          </a:lstStyle>
          <a:p>
            <a:endParaRPr lang="tr-TR"/>
          </a:p>
        </p:txBody>
      </p:sp>
      <p:sp>
        <p:nvSpPr>
          <p:cNvPr id="450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onstantia" pitchFamily="18" charset="0"/>
              </a:defRPr>
            </a:lvl1pPr>
          </a:lstStyle>
          <a:p>
            <a:fld id="{5855D339-205F-42D5-9CE4-2C23C622ED4F}" type="slidenum">
              <a:rPr lang="tr-TR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40527212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gitimhane.com/" TargetMode="External"/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tr-TR" dirty="0">
                <a:hlinkClick r:id="rId3"/>
              </a:rPr>
              <a:t>www.sorubak.com</a:t>
            </a:r>
            <a:r>
              <a:rPr lang="tr-TR" dirty="0"/>
              <a:t> 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Başlık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tr-TR"/>
              <a:t>Asıl başlık stili için tıklatın</a:t>
            </a:r>
            <a:endParaRPr lang="en-US"/>
          </a:p>
        </p:txBody>
      </p:sp>
      <p:sp>
        <p:nvSpPr>
          <p:cNvPr id="17" name="16 Alt Başlık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tr-TR"/>
              <a:t>Asıl alt başlık stilini düzenlemek için tıklatın</a:t>
            </a:r>
            <a:endParaRPr lang="en-US"/>
          </a:p>
        </p:txBody>
      </p:sp>
      <p:sp>
        <p:nvSpPr>
          <p:cNvPr id="4" name="29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9F845A-F6F2-4356-B01C-D11832CA91B1}" type="datetimeFigureOut">
              <a:rPr lang="tr-TR"/>
              <a:pPr>
                <a:defRPr/>
              </a:pPr>
              <a:t>07.12.2021</a:t>
            </a:fld>
            <a:endParaRPr lang="tr-TR"/>
          </a:p>
        </p:txBody>
      </p:sp>
      <p:sp>
        <p:nvSpPr>
          <p:cNvPr id="5" name="18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6" name="2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90FD4D-B48C-45C6-83B8-569E22384166}" type="slidenum">
              <a:rPr lang="tr-TR"/>
              <a:pPr>
                <a:defRPr/>
              </a:pPr>
              <a:t>‹#›</a:t>
            </a:fld>
            <a:endParaRPr lang="tr-T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,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  <a:endParaRPr lang="en-US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/>
          </a:p>
        </p:txBody>
      </p:sp>
      <p:sp>
        <p:nvSpPr>
          <p:cNvPr id="4" name="9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D9AEF2-8846-4B4E-9FBB-C88B351EA6EF}" type="datetimeFigureOut">
              <a:rPr lang="tr-TR"/>
              <a:pPr>
                <a:defRPr/>
              </a:pPr>
              <a:t>07.12.2021</a:t>
            </a:fld>
            <a:endParaRPr lang="tr-TR"/>
          </a:p>
        </p:txBody>
      </p:sp>
      <p:sp>
        <p:nvSpPr>
          <p:cNvPr id="5" name="21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6" name="17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CFA563-BE90-45A4-8F31-209CFDBE983E}" type="slidenum">
              <a:rPr lang="tr-TR"/>
              <a:pPr>
                <a:defRPr/>
              </a:pPr>
              <a:t>‹#›</a:t>
            </a:fld>
            <a:endParaRPr lang="tr-TR"/>
          </a:p>
        </p:txBody>
      </p:sp>
    </p:spTree>
  </p:cSld>
  <p:clrMapOvr>
    <a:masterClrMapping/>
  </p:clrMapOvr>
  <p:transition spd="slow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Dikey Başlık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tr-TR"/>
              <a:t>Asıl başlık stili için tıklatın</a:t>
            </a:r>
            <a:endParaRPr lang="en-US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/>
          </a:p>
        </p:txBody>
      </p:sp>
      <p:sp>
        <p:nvSpPr>
          <p:cNvPr id="4" name="9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A969AE-C8A5-4628-A19A-7A2CF1F86879}" type="datetimeFigureOut">
              <a:rPr lang="tr-TR"/>
              <a:pPr>
                <a:defRPr/>
              </a:pPr>
              <a:t>07.12.2021</a:t>
            </a:fld>
            <a:endParaRPr lang="tr-TR"/>
          </a:p>
        </p:txBody>
      </p:sp>
      <p:sp>
        <p:nvSpPr>
          <p:cNvPr id="5" name="21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6" name="17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2D5A1C-DEC6-4B09-B3F2-B409648E1CCE}" type="slidenum">
              <a:rPr lang="tr-TR"/>
              <a:pPr>
                <a:defRPr/>
              </a:pPr>
              <a:t>‹#›</a:t>
            </a:fld>
            <a:endParaRPr lang="tr-TR"/>
          </a:p>
        </p:txBody>
      </p:sp>
    </p:spTree>
  </p:cSld>
  <p:clrMapOvr>
    <a:masterClrMapping/>
  </p:clrMapOvr>
  <p:transition spd="slow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  <a:endParaRPr lang="en-US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/>
          </a:p>
        </p:txBody>
      </p:sp>
      <p:sp>
        <p:nvSpPr>
          <p:cNvPr id="4" name="9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4EC61B-0CCE-4CE2-A50E-BE3AAC03C301}" type="datetimeFigureOut">
              <a:rPr lang="tr-TR"/>
              <a:pPr>
                <a:defRPr/>
              </a:pPr>
              <a:t>07.12.2021</a:t>
            </a:fld>
            <a:endParaRPr lang="tr-TR"/>
          </a:p>
        </p:txBody>
      </p:sp>
      <p:sp>
        <p:nvSpPr>
          <p:cNvPr id="5" name="21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6" name="17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0E3FE2-F169-4E7D-A35D-68368C591885}" type="slidenum">
              <a:rPr lang="tr-TR"/>
              <a:pPr>
                <a:defRPr/>
              </a:pPr>
              <a:t>‹#›</a:t>
            </a:fld>
            <a:endParaRPr lang="tr-TR"/>
          </a:p>
        </p:txBody>
      </p:sp>
    </p:spTree>
  </p:cSld>
  <p:clrMapOvr>
    <a:masterClrMapping/>
  </p:clrMapOvr>
  <p:transition spd="slow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tr-TR"/>
              <a:t>Asıl başlık stili için tıklatın</a:t>
            </a:r>
            <a:endParaRPr lang="en-US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754B4C-8A73-4747-9FDC-B78D3D0444D5}" type="datetimeFigureOut">
              <a:rPr lang="tr-TR"/>
              <a:pPr>
                <a:defRPr/>
              </a:pPr>
              <a:t>07.12.2021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90F7AE-B2D0-47C9-B3E5-F83549494226}" type="slidenum">
              <a:rPr lang="tr-TR"/>
              <a:pPr>
                <a:defRPr/>
              </a:pPr>
              <a:t>‹#›</a:t>
            </a:fld>
            <a:endParaRPr lang="tr-T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tr-TR"/>
              <a:t>Asıl başlık stili için tıklatın</a:t>
            </a:r>
            <a:endParaRPr lang="en-US"/>
          </a:p>
        </p:txBody>
      </p:sp>
      <p:sp>
        <p:nvSpPr>
          <p:cNvPr id="3" name="2 İçerik Yer Tutucusu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/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/>
          </a:p>
        </p:txBody>
      </p:sp>
      <p:sp>
        <p:nvSpPr>
          <p:cNvPr id="5" name="9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A2EFD1-1F69-4B1A-89A9-D9E9E9E2F1C8}" type="datetimeFigureOut">
              <a:rPr lang="tr-TR"/>
              <a:pPr>
                <a:defRPr/>
              </a:pPr>
              <a:t>07.12.2021</a:t>
            </a:fld>
            <a:endParaRPr lang="tr-TR"/>
          </a:p>
        </p:txBody>
      </p:sp>
      <p:sp>
        <p:nvSpPr>
          <p:cNvPr id="6" name="21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7" name="17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52E475-100C-4EA6-878D-B78F05AF2853}" type="slidenum">
              <a:rPr lang="tr-TR"/>
              <a:pPr>
                <a:defRPr/>
              </a:pPr>
              <a:t>‹#›</a:t>
            </a:fld>
            <a:endParaRPr lang="tr-TR"/>
          </a:p>
        </p:txBody>
      </p:sp>
    </p:spTree>
  </p:cSld>
  <p:clrMapOvr>
    <a:masterClrMapping/>
  </p:clrMapOvr>
  <p:transition spd="slow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tr-TR"/>
              <a:t>Asıl başlık stili için tıklatın</a:t>
            </a:r>
            <a:endParaRPr lang="en-US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5" name="4 İçerik Yer Tutucusu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/>
          </a:p>
        </p:txBody>
      </p:sp>
      <p:sp>
        <p:nvSpPr>
          <p:cNvPr id="6" name="5 İçerik Yer Tutucusu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/>
          </a:p>
        </p:txBody>
      </p:sp>
      <p:sp>
        <p:nvSpPr>
          <p:cNvPr id="7" name="9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4E96A1-48F8-4F34-91FF-018FEB5C375C}" type="datetimeFigureOut">
              <a:rPr lang="tr-TR"/>
              <a:pPr>
                <a:defRPr/>
              </a:pPr>
              <a:t>07.12.2021</a:t>
            </a:fld>
            <a:endParaRPr lang="tr-TR"/>
          </a:p>
        </p:txBody>
      </p:sp>
      <p:sp>
        <p:nvSpPr>
          <p:cNvPr id="8" name="21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9" name="17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3BBDF4-EEC3-47FA-ADCC-92544DC954E3}" type="slidenum">
              <a:rPr lang="tr-TR"/>
              <a:pPr>
                <a:defRPr/>
              </a:pPr>
              <a:t>‹#›</a:t>
            </a:fld>
            <a:endParaRPr lang="tr-TR"/>
          </a:p>
        </p:txBody>
      </p:sp>
    </p:spTree>
  </p:cSld>
  <p:clrMapOvr>
    <a:masterClrMapping/>
  </p:clrMapOvr>
  <p:transition spd="slow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tr-TR"/>
              <a:t>Asıl başlık stili için tıklatın</a:t>
            </a:r>
            <a:endParaRPr lang="en-US"/>
          </a:p>
        </p:txBody>
      </p:sp>
      <p:sp>
        <p:nvSpPr>
          <p:cNvPr id="3" name="9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5F86A1-7B30-4AA2-B796-9D5536E0393A}" type="datetimeFigureOut">
              <a:rPr lang="tr-TR"/>
              <a:pPr>
                <a:defRPr/>
              </a:pPr>
              <a:t>07.12.2021</a:t>
            </a:fld>
            <a:endParaRPr lang="tr-TR"/>
          </a:p>
        </p:txBody>
      </p:sp>
      <p:sp>
        <p:nvSpPr>
          <p:cNvPr id="4" name="21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5" name="17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657BB1-D706-48CD-A554-65617BD4AFDE}" type="slidenum">
              <a:rPr lang="tr-TR"/>
              <a:pPr>
                <a:defRPr/>
              </a:pPr>
              <a:t>‹#›</a:t>
            </a:fld>
            <a:endParaRPr lang="tr-TR"/>
          </a:p>
        </p:txBody>
      </p:sp>
    </p:spTree>
  </p:cSld>
  <p:clrMapOvr>
    <a:masterClrMapping/>
  </p:clrMapOvr>
  <p:transition spd="slow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9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F43DDA-7036-46A3-92DB-1330E9C58804}" type="datetimeFigureOut">
              <a:rPr lang="tr-TR"/>
              <a:pPr>
                <a:defRPr/>
              </a:pPr>
              <a:t>07.12.2021</a:t>
            </a:fld>
            <a:endParaRPr lang="tr-TR"/>
          </a:p>
        </p:txBody>
      </p:sp>
      <p:sp>
        <p:nvSpPr>
          <p:cNvPr id="3" name="21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4" name="17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B3C7F0-F5E8-4491-BD73-1F0F974A9D1A}" type="slidenum">
              <a:rPr lang="tr-TR"/>
              <a:pPr>
                <a:defRPr/>
              </a:pPr>
              <a:t>‹#›</a:t>
            </a:fld>
            <a:endParaRPr lang="tr-TR"/>
          </a:p>
        </p:txBody>
      </p:sp>
    </p:spTree>
  </p:cSld>
  <p:clrMapOvr>
    <a:masterClrMapping/>
  </p:clrMapOvr>
  <p:transition spd="slow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tr-TR"/>
              <a:t>Asıl başlık stili için tıklatın</a:t>
            </a:r>
            <a:endParaRPr lang="en-US"/>
          </a:p>
        </p:txBody>
      </p:sp>
      <p:sp>
        <p:nvSpPr>
          <p:cNvPr id="3" name="2 Metin Yer Tutucusu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4" name="3 İçerik Yer Tutucusu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/>
          </a:p>
        </p:txBody>
      </p:sp>
      <p:sp>
        <p:nvSpPr>
          <p:cNvPr id="5" name="9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E820A3-7E75-4A78-9D43-441886991A6E}" type="datetimeFigureOut">
              <a:rPr lang="tr-TR"/>
              <a:pPr>
                <a:defRPr/>
              </a:pPr>
              <a:t>07.12.2021</a:t>
            </a:fld>
            <a:endParaRPr lang="tr-TR"/>
          </a:p>
        </p:txBody>
      </p:sp>
      <p:sp>
        <p:nvSpPr>
          <p:cNvPr id="6" name="21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7" name="17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5BFB8B-AC26-4AD1-905F-7BE4F07A4086}" type="slidenum">
              <a:rPr lang="tr-TR"/>
              <a:pPr>
                <a:defRPr/>
              </a:pPr>
              <a:t>‹#›</a:t>
            </a:fld>
            <a:endParaRPr lang="tr-TR"/>
          </a:p>
        </p:txBody>
      </p:sp>
    </p:spTree>
  </p:cSld>
  <p:clrMapOvr>
    <a:masterClrMapping/>
  </p:clrMapOvr>
  <p:transition spd="slow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8 Tek Köşesi Kesik ve Yuvarlatılmış Dikdörtgen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11 Dik Üçgen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9 Serbest Form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10 Serbest Form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tr-TR"/>
              <a:t>Asıl başlık stili için tıklatın</a:t>
            </a:r>
            <a:endParaRPr lang="en-US"/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3" name="2 Resim Yer Tutucusu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tr-TR" noProof="0"/>
              <a:t>Resim eklemek için simgeyi tıklatın</a:t>
            </a:r>
            <a:endParaRPr lang="en-US" noProof="0" dirty="0"/>
          </a:p>
        </p:txBody>
      </p:sp>
      <p:sp>
        <p:nvSpPr>
          <p:cNvPr id="9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DCABA8-6359-44D7-8D74-D13C22567E93}" type="datetimeFigureOut">
              <a:rPr lang="tr-TR"/>
              <a:pPr>
                <a:defRPr/>
              </a:pPr>
              <a:t>07.12.2021</a:t>
            </a:fld>
            <a:endParaRPr lang="tr-TR"/>
          </a:p>
        </p:txBody>
      </p:sp>
      <p:sp>
        <p:nvSpPr>
          <p:cNvPr id="10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11" name="6 Slayt Numarası Yer Tutucusu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40EAB7-9C47-4E35-9ACA-2B272163A245}" type="slidenum">
              <a:rPr lang="tr-TR"/>
              <a:pPr>
                <a:defRPr/>
              </a:pPr>
              <a:t>‹#›</a:t>
            </a:fld>
            <a:endParaRPr lang="tr-TR"/>
          </a:p>
        </p:txBody>
      </p:sp>
    </p:spTree>
  </p:cSld>
  <p:clrMapOvr>
    <a:masterClrMapping/>
  </p:clrMapOvr>
  <p:transition spd="slow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0082"/>
            </a:gs>
            <a:gs pos="13000">
              <a:srgbClr val="0047FF"/>
            </a:gs>
            <a:gs pos="28000">
              <a:srgbClr val="000082"/>
            </a:gs>
            <a:gs pos="42999">
              <a:srgbClr val="0047FF"/>
            </a:gs>
            <a:gs pos="58000">
              <a:srgbClr val="000082"/>
            </a:gs>
            <a:gs pos="72000">
              <a:srgbClr val="0047FF"/>
            </a:gs>
            <a:gs pos="87000">
              <a:srgbClr val="000082"/>
            </a:gs>
            <a:gs pos="100000">
              <a:srgbClr val="0047F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Serbest Form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7 Serbest Form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28" name="8 Başlık Yer Tutucusu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tr-TR"/>
              <a:t>Asıl başlık stili için tıklatın</a:t>
            </a:r>
            <a:endParaRPr lang="en-US"/>
          </a:p>
        </p:txBody>
      </p:sp>
      <p:sp>
        <p:nvSpPr>
          <p:cNvPr id="1029" name="29 Metin Yer Tutucusu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/>
          </a:p>
        </p:txBody>
      </p:sp>
      <p:sp>
        <p:nvSpPr>
          <p:cNvPr id="10" name="9 Veri Yer Tutucusu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47DC8C5-B038-482B-B56F-AE34B79E2558}" type="datetimeFigureOut">
              <a:rPr lang="tr-TR"/>
              <a:pPr>
                <a:defRPr/>
              </a:pPr>
              <a:t>07.12.2021</a:t>
            </a:fld>
            <a:endParaRPr lang="tr-TR"/>
          </a:p>
        </p:txBody>
      </p:sp>
      <p:sp>
        <p:nvSpPr>
          <p:cNvPr id="22" name="21 Altbilgi Yer Tutucusu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18" name="17 Slayt Numarası Yer Tutucusu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7BC07B4-4B20-430B-8DA8-EF5A78C674A8}" type="slidenum">
              <a:rPr lang="tr-TR"/>
              <a:pPr>
                <a:defRPr/>
              </a:pPr>
              <a:t>‹#›</a:t>
            </a:fld>
            <a:endParaRPr lang="tr-TR"/>
          </a:p>
        </p:txBody>
      </p:sp>
      <p:grpSp>
        <p:nvGrpSpPr>
          <p:cNvPr id="1033" name="1 Grup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11 Serbest Form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13" name="12 Serbest Form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1" r:id="rId2"/>
    <p:sldLayoutId id="2147483673" r:id="rId3"/>
    <p:sldLayoutId id="2147483670" r:id="rId4"/>
    <p:sldLayoutId id="2147483669" r:id="rId5"/>
    <p:sldLayoutId id="2147483668" r:id="rId6"/>
    <p:sldLayoutId id="2147483667" r:id="rId7"/>
    <p:sldLayoutId id="2147483666" r:id="rId8"/>
    <p:sldLayoutId id="2147483674" r:id="rId9"/>
    <p:sldLayoutId id="2147483665" r:id="rId10"/>
    <p:sldLayoutId id="2147483664" r:id="rId11"/>
  </p:sldLayoutIdLst>
  <p:transition spd="slow"/>
  <p:txStyles>
    <p:titleStyle>
      <a:lvl1pPr algn="l" rtl="0" fontAlgn="base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fontAlgn="base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fontAlgn="base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fontAlgn="base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fontAlgn="base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>
            <a:off x="214282" y="785794"/>
            <a:ext cx="2714644" cy="1042982"/>
          </a:xfrm>
          <a:solidFill>
            <a:srgbClr val="FFFF00"/>
          </a:solidFill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tr-TR" dirty="0">
                <a:solidFill>
                  <a:schemeClr val="bg1"/>
                </a:solidFill>
                <a:latin typeface="Kayra Aydin" pitchFamily="34" charset="0"/>
              </a:rPr>
              <a:t>kamil </a:t>
            </a:r>
          </a:p>
        </p:txBody>
      </p:sp>
      <p:sp>
        <p:nvSpPr>
          <p:cNvPr id="4" name="1 Başlık"/>
          <p:cNvSpPr txBox="1">
            <a:spLocks/>
          </p:cNvSpPr>
          <p:nvPr/>
        </p:nvSpPr>
        <p:spPr>
          <a:xfrm>
            <a:off x="6215073" y="714356"/>
            <a:ext cx="2903797" cy="1042982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txBody>
          <a:bodyPr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tr-TR" sz="5600" b="1" dirty="0">
                <a:solidFill>
                  <a:schemeClr val="bg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Kayra Aydin" pitchFamily="34" charset="0"/>
                <a:ea typeface="+mj-ea"/>
                <a:cs typeface="+mj-cs"/>
              </a:rPr>
              <a:t>köyde</a:t>
            </a:r>
          </a:p>
        </p:txBody>
      </p:sp>
      <p:sp>
        <p:nvSpPr>
          <p:cNvPr id="5" name="1 Başlık"/>
          <p:cNvSpPr txBox="1">
            <a:spLocks/>
          </p:cNvSpPr>
          <p:nvPr/>
        </p:nvSpPr>
        <p:spPr>
          <a:xfrm>
            <a:off x="6429387" y="5143512"/>
            <a:ext cx="2903797" cy="1042982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txBody>
          <a:bodyPr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tr-TR" sz="5600" b="1" dirty="0">
                <a:solidFill>
                  <a:schemeClr val="bg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Kayra Aydin" pitchFamily="34" charset="0"/>
                <a:ea typeface="+mj-ea"/>
                <a:cs typeface="+mj-cs"/>
              </a:rPr>
              <a:t>ata</a:t>
            </a:r>
          </a:p>
        </p:txBody>
      </p:sp>
      <p:sp>
        <p:nvSpPr>
          <p:cNvPr id="6" name="1 Başlık"/>
          <p:cNvSpPr txBox="1">
            <a:spLocks/>
          </p:cNvSpPr>
          <p:nvPr/>
        </p:nvSpPr>
        <p:spPr>
          <a:xfrm>
            <a:off x="214282" y="5214950"/>
            <a:ext cx="2657012" cy="1042982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txBody>
          <a:bodyPr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tr-TR" sz="5600" b="1" dirty="0">
                <a:solidFill>
                  <a:schemeClr val="bg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Kayra Aydin" pitchFamily="34" charset="0"/>
                <a:ea typeface="+mj-ea"/>
                <a:cs typeface="+mj-cs"/>
              </a:rPr>
              <a:t>bindi</a:t>
            </a:r>
          </a:p>
        </p:txBody>
      </p:sp>
      <p:sp>
        <p:nvSpPr>
          <p:cNvPr id="7" name="1 Başlık"/>
          <p:cNvSpPr txBox="1">
            <a:spLocks/>
          </p:cNvSpPr>
          <p:nvPr/>
        </p:nvSpPr>
        <p:spPr bwMode="auto">
          <a:xfrm>
            <a:off x="0" y="2714620"/>
            <a:ext cx="9144000" cy="1042982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vert="horz" wrap="square" lIns="0" tIns="0" rIns="18288" bIns="0" numCol="1" anchor="b" anchorCtr="0" compatLnSpc="1">
            <a:prstTxWarp prst="textNoShape">
              <a:avLst/>
            </a:prstTxWarp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r-TR" sz="56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Kayra Aydin" pitchFamily="34" charset="0"/>
                <a:ea typeface="+mj-ea"/>
                <a:cs typeface="+mj-cs"/>
              </a:rPr>
              <a:t>Kamil köyde ata bindi. 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3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8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3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4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8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4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5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>
            <a:off x="214282" y="785794"/>
            <a:ext cx="2143140" cy="1042982"/>
          </a:xfrm>
          <a:solidFill>
            <a:srgbClr val="FFFF00"/>
          </a:solidFill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tr-TR" dirty="0">
                <a:solidFill>
                  <a:schemeClr val="bg1"/>
                </a:solidFill>
                <a:latin typeface="Kayra Aydin" pitchFamily="34" charset="0"/>
              </a:rPr>
              <a:t>Her </a:t>
            </a:r>
          </a:p>
        </p:txBody>
      </p:sp>
      <p:sp>
        <p:nvSpPr>
          <p:cNvPr id="4" name="1 Başlık"/>
          <p:cNvSpPr txBox="1">
            <a:spLocks/>
          </p:cNvSpPr>
          <p:nvPr/>
        </p:nvSpPr>
        <p:spPr>
          <a:xfrm>
            <a:off x="6215074" y="714356"/>
            <a:ext cx="2292472" cy="1042982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txBody>
          <a:bodyPr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tr-TR" sz="5600" b="1" dirty="0">
                <a:solidFill>
                  <a:schemeClr val="bg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Kayra Aydin" pitchFamily="34" charset="0"/>
                <a:ea typeface="+mj-ea"/>
                <a:cs typeface="+mj-cs"/>
              </a:rPr>
              <a:t>sabah</a:t>
            </a:r>
          </a:p>
        </p:txBody>
      </p:sp>
      <p:sp>
        <p:nvSpPr>
          <p:cNvPr id="5" name="1 Başlık"/>
          <p:cNvSpPr txBox="1">
            <a:spLocks/>
          </p:cNvSpPr>
          <p:nvPr/>
        </p:nvSpPr>
        <p:spPr>
          <a:xfrm>
            <a:off x="6429388" y="5143512"/>
            <a:ext cx="2292472" cy="1042982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txBody>
          <a:bodyPr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tr-TR" sz="5600" b="1" dirty="0">
                <a:solidFill>
                  <a:schemeClr val="bg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Kayra Aydin" pitchFamily="34" charset="0"/>
                <a:ea typeface="+mj-ea"/>
                <a:cs typeface="+mj-cs"/>
              </a:rPr>
              <a:t>yüzünü</a:t>
            </a:r>
          </a:p>
        </p:txBody>
      </p:sp>
      <p:sp>
        <p:nvSpPr>
          <p:cNvPr id="6" name="1 Başlık"/>
          <p:cNvSpPr txBox="1">
            <a:spLocks/>
          </p:cNvSpPr>
          <p:nvPr/>
        </p:nvSpPr>
        <p:spPr>
          <a:xfrm>
            <a:off x="142843" y="5357826"/>
            <a:ext cx="2240555" cy="1042982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txBody>
          <a:bodyPr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tr-TR" sz="5600" b="1" dirty="0">
                <a:solidFill>
                  <a:schemeClr val="bg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Kayra Aydin" pitchFamily="34" charset="0"/>
                <a:ea typeface="+mj-ea"/>
                <a:cs typeface="+mj-cs"/>
              </a:rPr>
              <a:t>yıka</a:t>
            </a:r>
          </a:p>
        </p:txBody>
      </p:sp>
      <p:sp>
        <p:nvSpPr>
          <p:cNvPr id="7" name="1 Başlık"/>
          <p:cNvSpPr txBox="1">
            <a:spLocks/>
          </p:cNvSpPr>
          <p:nvPr/>
        </p:nvSpPr>
        <p:spPr bwMode="auto">
          <a:xfrm>
            <a:off x="0" y="2928934"/>
            <a:ext cx="9144000" cy="1042982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vert="horz" wrap="square" lIns="0" tIns="0" rIns="18288" bIns="0" numCol="1" anchor="b" anchorCtr="0" compatLnSpc="1">
            <a:prstTxWarp prst="textNoShape">
              <a:avLst/>
            </a:prstTxWarp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r-TR" sz="56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Kayra Aydin" pitchFamily="34" charset="0"/>
                <a:ea typeface="+mj-ea"/>
                <a:cs typeface="+mj-cs"/>
              </a:rPr>
              <a:t>Her sabah yüzünü yıka. 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3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8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3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4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8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4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5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>
            <a:off x="357158" y="785794"/>
            <a:ext cx="2500330" cy="1042982"/>
          </a:xfrm>
          <a:solidFill>
            <a:srgbClr val="FFFF00"/>
          </a:solidFill>
        </p:spPr>
        <p:txBody>
          <a:bodyPr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tr-TR" sz="5500" dirty="0">
                <a:solidFill>
                  <a:schemeClr val="bg1"/>
                </a:solidFill>
                <a:latin typeface="Kayra Aydin" pitchFamily="34" charset="0"/>
              </a:rPr>
              <a:t>Kral </a:t>
            </a:r>
          </a:p>
        </p:txBody>
      </p:sp>
      <p:sp>
        <p:nvSpPr>
          <p:cNvPr id="4" name="1 Başlık"/>
          <p:cNvSpPr txBox="1">
            <a:spLocks/>
          </p:cNvSpPr>
          <p:nvPr/>
        </p:nvSpPr>
        <p:spPr>
          <a:xfrm>
            <a:off x="6357949" y="714356"/>
            <a:ext cx="2451671" cy="1042982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txBody>
          <a:bodyPr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tr-TR" sz="5500" b="1" dirty="0" err="1">
                <a:solidFill>
                  <a:schemeClr val="bg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Kayra Aydin" pitchFamily="34" charset="0"/>
                <a:ea typeface="+mj-ea"/>
                <a:cs typeface="+mj-cs"/>
              </a:rPr>
              <a:t>Şakir</a:t>
            </a:r>
            <a:endParaRPr lang="tr-TR" sz="5500" b="1" dirty="0">
              <a:solidFill>
                <a:schemeClr val="bg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latin typeface="Kayra Aydin" pitchFamily="34" charset="0"/>
              <a:ea typeface="+mj-ea"/>
              <a:cs typeface="+mj-cs"/>
            </a:endParaRPr>
          </a:p>
        </p:txBody>
      </p:sp>
      <p:sp>
        <p:nvSpPr>
          <p:cNvPr id="5" name="1 Başlık"/>
          <p:cNvSpPr txBox="1">
            <a:spLocks/>
          </p:cNvSpPr>
          <p:nvPr/>
        </p:nvSpPr>
        <p:spPr>
          <a:xfrm>
            <a:off x="6572263" y="5143512"/>
            <a:ext cx="2451671" cy="1042982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txBody>
          <a:bodyPr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tr-TR" sz="5500" b="1" dirty="0">
                <a:solidFill>
                  <a:schemeClr val="bg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Kayra Aydin" pitchFamily="34" charset="0"/>
                <a:ea typeface="+mj-ea"/>
                <a:cs typeface="+mj-cs"/>
              </a:rPr>
              <a:t>resim</a:t>
            </a:r>
          </a:p>
        </p:txBody>
      </p:sp>
      <p:sp>
        <p:nvSpPr>
          <p:cNvPr id="6" name="1 Başlık"/>
          <p:cNvSpPr txBox="1">
            <a:spLocks/>
          </p:cNvSpPr>
          <p:nvPr/>
        </p:nvSpPr>
        <p:spPr>
          <a:xfrm>
            <a:off x="285720" y="5357826"/>
            <a:ext cx="2243310" cy="1042982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txBody>
          <a:bodyPr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tr-TR" sz="5500" b="1" dirty="0">
                <a:solidFill>
                  <a:schemeClr val="bg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Kayra Aydin" pitchFamily="34" charset="0"/>
                <a:ea typeface="+mj-ea"/>
                <a:cs typeface="+mj-cs"/>
              </a:rPr>
              <a:t>çizmiş</a:t>
            </a:r>
          </a:p>
        </p:txBody>
      </p:sp>
      <p:sp>
        <p:nvSpPr>
          <p:cNvPr id="7" name="1 Başlık"/>
          <p:cNvSpPr txBox="1">
            <a:spLocks/>
          </p:cNvSpPr>
          <p:nvPr/>
        </p:nvSpPr>
        <p:spPr bwMode="auto">
          <a:xfrm>
            <a:off x="0" y="2928934"/>
            <a:ext cx="9144000" cy="1042982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vert="horz" wrap="square" lIns="0" tIns="0" rIns="18288" bIns="0" numCol="1" anchor="b" anchorCtr="0" compatLnSpc="1">
            <a:prstTxWarp prst="textNoShape">
              <a:avLst/>
            </a:prstTxWarp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r-TR" sz="55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Kayra Aydin" pitchFamily="34" charset="0"/>
                <a:ea typeface="+mj-ea"/>
                <a:cs typeface="+mj-cs"/>
              </a:rPr>
              <a:t>Kral </a:t>
            </a:r>
            <a:r>
              <a:rPr kumimoji="0" lang="tr-TR" sz="5500" b="1" i="0" u="none" strike="noStrike" kern="1200" cap="none" spc="0" normalizeH="0" baseline="0" noProof="0" dirty="0" err="1">
                <a:ln>
                  <a:noFill/>
                </a:ln>
                <a:solidFill>
                  <a:schemeClr val="bg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Kayra Aydin" pitchFamily="34" charset="0"/>
                <a:ea typeface="+mj-ea"/>
                <a:cs typeface="+mj-cs"/>
              </a:rPr>
              <a:t>Şakir</a:t>
            </a:r>
            <a:r>
              <a:rPr kumimoji="0" lang="tr-TR" sz="55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Kayra Aydin" pitchFamily="34" charset="0"/>
                <a:ea typeface="+mj-ea"/>
                <a:cs typeface="+mj-cs"/>
              </a:rPr>
              <a:t> resim çizmiş. 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3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8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3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4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8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4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5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>
            <a:off x="357158" y="785794"/>
            <a:ext cx="2357454" cy="1042982"/>
          </a:xfrm>
          <a:solidFill>
            <a:srgbClr val="FFFF00"/>
          </a:solidFill>
        </p:spPr>
        <p:txBody>
          <a:bodyPr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tr-TR" dirty="0">
                <a:solidFill>
                  <a:schemeClr val="bg1"/>
                </a:solidFill>
                <a:latin typeface="Kayra Aydin" pitchFamily="34" charset="0"/>
              </a:rPr>
              <a:t>yolda </a:t>
            </a:r>
          </a:p>
        </p:txBody>
      </p:sp>
      <p:sp>
        <p:nvSpPr>
          <p:cNvPr id="4" name="1 Başlık"/>
          <p:cNvSpPr txBox="1">
            <a:spLocks/>
          </p:cNvSpPr>
          <p:nvPr/>
        </p:nvSpPr>
        <p:spPr>
          <a:xfrm>
            <a:off x="6357949" y="714356"/>
            <a:ext cx="2521719" cy="1042982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txBody>
          <a:bodyPr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tr-TR" sz="5600" b="1" dirty="0">
                <a:solidFill>
                  <a:schemeClr val="bg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Kayra Aydin" pitchFamily="34" charset="0"/>
                <a:ea typeface="+mj-ea"/>
                <a:cs typeface="+mj-cs"/>
              </a:rPr>
              <a:t>araba</a:t>
            </a:r>
          </a:p>
        </p:txBody>
      </p:sp>
      <p:sp>
        <p:nvSpPr>
          <p:cNvPr id="5" name="1 Başlık"/>
          <p:cNvSpPr txBox="1">
            <a:spLocks/>
          </p:cNvSpPr>
          <p:nvPr/>
        </p:nvSpPr>
        <p:spPr>
          <a:xfrm>
            <a:off x="6572263" y="5143512"/>
            <a:ext cx="2521719" cy="1042982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txBody>
          <a:bodyPr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tr-TR" sz="5600" b="1" dirty="0">
                <a:solidFill>
                  <a:schemeClr val="bg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Kayra Aydin" pitchFamily="34" charset="0"/>
                <a:ea typeface="+mj-ea"/>
                <a:cs typeface="+mj-cs"/>
              </a:rPr>
              <a:t>park</a:t>
            </a:r>
          </a:p>
        </p:txBody>
      </p:sp>
      <p:sp>
        <p:nvSpPr>
          <p:cNvPr id="6" name="1 Başlık"/>
          <p:cNvSpPr txBox="1">
            <a:spLocks/>
          </p:cNvSpPr>
          <p:nvPr/>
        </p:nvSpPr>
        <p:spPr>
          <a:xfrm>
            <a:off x="285719" y="5357826"/>
            <a:ext cx="2307405" cy="1042982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txBody>
          <a:bodyPr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tr-TR" sz="5600" b="1" dirty="0">
                <a:solidFill>
                  <a:schemeClr val="bg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Kayra Aydin" pitchFamily="34" charset="0"/>
                <a:ea typeface="+mj-ea"/>
                <a:cs typeface="+mj-cs"/>
              </a:rPr>
              <a:t>etmiş</a:t>
            </a:r>
          </a:p>
        </p:txBody>
      </p:sp>
      <p:sp>
        <p:nvSpPr>
          <p:cNvPr id="7" name="1 Başlık"/>
          <p:cNvSpPr txBox="1">
            <a:spLocks/>
          </p:cNvSpPr>
          <p:nvPr/>
        </p:nvSpPr>
        <p:spPr bwMode="auto">
          <a:xfrm>
            <a:off x="0" y="3000372"/>
            <a:ext cx="9144000" cy="1042982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vert="horz" wrap="square" lIns="0" tIns="0" rIns="18288" bIns="0" numCol="1" anchor="b" anchorCtr="0" compatLnSpc="1">
            <a:prstTxWarp prst="textNoShape">
              <a:avLst/>
            </a:prstTxWarp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r-TR" sz="56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Kayra Aydin" pitchFamily="34" charset="0"/>
                <a:ea typeface="+mj-ea"/>
                <a:cs typeface="+mj-cs"/>
              </a:rPr>
              <a:t>Yolda araba park etmiş. 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3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8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3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4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8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4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5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>
            <a:off x="428596" y="785794"/>
            <a:ext cx="2214578" cy="1042982"/>
          </a:xfrm>
          <a:solidFill>
            <a:srgbClr val="FFFF00"/>
          </a:solidFill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tr-TR" dirty="0">
                <a:solidFill>
                  <a:schemeClr val="bg1"/>
                </a:solidFill>
                <a:latin typeface="Kayra Aydin" pitchFamily="34" charset="0"/>
              </a:rPr>
              <a:t>Anne </a:t>
            </a:r>
          </a:p>
        </p:txBody>
      </p:sp>
      <p:sp>
        <p:nvSpPr>
          <p:cNvPr id="4" name="1 Başlık"/>
          <p:cNvSpPr txBox="1">
            <a:spLocks/>
          </p:cNvSpPr>
          <p:nvPr/>
        </p:nvSpPr>
        <p:spPr>
          <a:xfrm>
            <a:off x="6429388" y="714356"/>
            <a:ext cx="2368888" cy="1042982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txBody>
          <a:bodyPr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tr-TR" sz="5600" b="1" dirty="0">
                <a:solidFill>
                  <a:schemeClr val="bg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Kayra Aydin" pitchFamily="34" charset="0"/>
                <a:ea typeface="+mj-ea"/>
                <a:cs typeface="+mj-cs"/>
              </a:rPr>
              <a:t>bana</a:t>
            </a:r>
          </a:p>
        </p:txBody>
      </p:sp>
      <p:sp>
        <p:nvSpPr>
          <p:cNvPr id="5" name="1 Başlık"/>
          <p:cNvSpPr txBox="1">
            <a:spLocks/>
          </p:cNvSpPr>
          <p:nvPr/>
        </p:nvSpPr>
        <p:spPr>
          <a:xfrm>
            <a:off x="6643702" y="5143512"/>
            <a:ext cx="2368888" cy="1042982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txBody>
          <a:bodyPr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tr-TR" sz="5600" b="1" dirty="0">
                <a:solidFill>
                  <a:schemeClr val="bg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Kayra Aydin" pitchFamily="34" charset="0"/>
                <a:ea typeface="+mj-ea"/>
                <a:cs typeface="+mj-cs"/>
              </a:rPr>
              <a:t>ninni</a:t>
            </a:r>
          </a:p>
        </p:txBody>
      </p:sp>
      <p:sp>
        <p:nvSpPr>
          <p:cNvPr id="6" name="1 Başlık"/>
          <p:cNvSpPr txBox="1">
            <a:spLocks/>
          </p:cNvSpPr>
          <p:nvPr/>
        </p:nvSpPr>
        <p:spPr>
          <a:xfrm>
            <a:off x="357158" y="5357826"/>
            <a:ext cx="2167562" cy="1042982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txBody>
          <a:bodyPr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tr-TR" sz="5600" b="1" dirty="0">
                <a:solidFill>
                  <a:schemeClr val="bg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Kayra Aydin" pitchFamily="34" charset="0"/>
                <a:ea typeface="+mj-ea"/>
                <a:cs typeface="+mj-cs"/>
              </a:rPr>
              <a:t>söyle</a:t>
            </a:r>
          </a:p>
        </p:txBody>
      </p:sp>
      <p:sp>
        <p:nvSpPr>
          <p:cNvPr id="7" name="1 Başlık"/>
          <p:cNvSpPr txBox="1">
            <a:spLocks/>
          </p:cNvSpPr>
          <p:nvPr/>
        </p:nvSpPr>
        <p:spPr bwMode="auto">
          <a:xfrm>
            <a:off x="0" y="2928934"/>
            <a:ext cx="9144000" cy="1042982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vert="horz" wrap="square" lIns="0" tIns="0" rIns="18288" bIns="0" numCol="1" anchor="b" anchorCtr="0" compatLnSpc="1">
            <a:prstTxWarp prst="textNoShape">
              <a:avLst/>
            </a:prstTxWarp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r-TR" sz="56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Kayra Aydin" pitchFamily="34" charset="0"/>
                <a:ea typeface="+mj-ea"/>
                <a:cs typeface="+mj-cs"/>
              </a:rPr>
              <a:t>Anne bana ninni söyle. 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3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8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3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4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8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4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5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>
            <a:off x="357158" y="785794"/>
            <a:ext cx="2643206" cy="1042982"/>
          </a:xfrm>
          <a:solidFill>
            <a:srgbClr val="FFFF00"/>
          </a:solidFill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tr-TR" dirty="0">
                <a:solidFill>
                  <a:schemeClr val="bg1"/>
                </a:solidFill>
                <a:latin typeface="Kayra Aydin" pitchFamily="34" charset="0"/>
              </a:rPr>
              <a:t>maşa </a:t>
            </a:r>
          </a:p>
        </p:txBody>
      </p:sp>
      <p:sp>
        <p:nvSpPr>
          <p:cNvPr id="4" name="1 Başlık"/>
          <p:cNvSpPr txBox="1">
            <a:spLocks/>
          </p:cNvSpPr>
          <p:nvPr/>
        </p:nvSpPr>
        <p:spPr>
          <a:xfrm>
            <a:off x="6357949" y="714356"/>
            <a:ext cx="2303793" cy="1042982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txBody>
          <a:bodyPr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tr-TR" sz="5600" b="1" dirty="0">
                <a:solidFill>
                  <a:schemeClr val="bg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Kayra Aydin" pitchFamily="34" charset="0"/>
                <a:ea typeface="+mj-ea"/>
                <a:cs typeface="+mj-cs"/>
              </a:rPr>
              <a:t>ile</a:t>
            </a:r>
          </a:p>
        </p:txBody>
      </p:sp>
      <p:sp>
        <p:nvSpPr>
          <p:cNvPr id="5" name="1 Başlık"/>
          <p:cNvSpPr txBox="1">
            <a:spLocks/>
          </p:cNvSpPr>
          <p:nvPr/>
        </p:nvSpPr>
        <p:spPr>
          <a:xfrm>
            <a:off x="6572263" y="5143512"/>
            <a:ext cx="2303793" cy="1042982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txBody>
          <a:bodyPr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tr-TR" sz="5600" b="1" dirty="0">
                <a:solidFill>
                  <a:schemeClr val="bg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Kayra Aydin" pitchFamily="34" charset="0"/>
                <a:ea typeface="+mj-ea"/>
                <a:cs typeface="+mj-cs"/>
              </a:rPr>
              <a:t>koca</a:t>
            </a:r>
          </a:p>
        </p:txBody>
      </p:sp>
      <p:sp>
        <p:nvSpPr>
          <p:cNvPr id="6" name="1 Başlık"/>
          <p:cNvSpPr txBox="1">
            <a:spLocks/>
          </p:cNvSpPr>
          <p:nvPr/>
        </p:nvSpPr>
        <p:spPr>
          <a:xfrm>
            <a:off x="285719" y="5357826"/>
            <a:ext cx="2447413" cy="1042982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txBody>
          <a:bodyPr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tr-TR" sz="5600" b="1" dirty="0">
                <a:solidFill>
                  <a:schemeClr val="bg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Kayra Aydin" pitchFamily="34" charset="0"/>
                <a:ea typeface="+mj-ea"/>
                <a:cs typeface="+mj-cs"/>
              </a:rPr>
              <a:t>ayak</a:t>
            </a:r>
          </a:p>
        </p:txBody>
      </p:sp>
      <p:sp>
        <p:nvSpPr>
          <p:cNvPr id="7" name="1 Başlık"/>
          <p:cNvSpPr txBox="1">
            <a:spLocks/>
          </p:cNvSpPr>
          <p:nvPr/>
        </p:nvSpPr>
        <p:spPr bwMode="auto">
          <a:xfrm>
            <a:off x="0" y="3071810"/>
            <a:ext cx="9144000" cy="1042982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vert="horz" wrap="square" lIns="0" tIns="0" rIns="18288" bIns="0" numCol="1" anchor="b" anchorCtr="0" compatLnSpc="1">
            <a:prstTxWarp prst="textNoShape">
              <a:avLst/>
            </a:prstTxWarp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r-TR" sz="56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Kayra Aydin" pitchFamily="34" charset="0"/>
                <a:ea typeface="+mj-ea"/>
                <a:cs typeface="+mj-cs"/>
              </a:rPr>
              <a:t>Maşa ile koca ayak 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3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8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3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4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8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4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5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>
            <a:off x="285720" y="785794"/>
            <a:ext cx="2357454" cy="1042982"/>
          </a:xfrm>
          <a:solidFill>
            <a:srgbClr val="FFFF00"/>
          </a:solidFill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tr-TR" dirty="0">
                <a:solidFill>
                  <a:schemeClr val="bg1"/>
                </a:solidFill>
                <a:latin typeface="Kayra Aydin" pitchFamily="34" charset="0"/>
              </a:rPr>
              <a:t>şişenin </a:t>
            </a:r>
          </a:p>
        </p:txBody>
      </p:sp>
      <p:sp>
        <p:nvSpPr>
          <p:cNvPr id="4" name="1 Başlık"/>
          <p:cNvSpPr txBox="1">
            <a:spLocks/>
          </p:cNvSpPr>
          <p:nvPr/>
        </p:nvSpPr>
        <p:spPr>
          <a:xfrm>
            <a:off x="6286511" y="714356"/>
            <a:ext cx="2521719" cy="1042982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txBody>
          <a:bodyPr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tr-TR" sz="5600" b="1" dirty="0">
                <a:solidFill>
                  <a:schemeClr val="bg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Kayra Aydin" pitchFamily="34" charset="0"/>
                <a:ea typeface="+mj-ea"/>
                <a:cs typeface="+mj-cs"/>
              </a:rPr>
              <a:t>içine</a:t>
            </a:r>
          </a:p>
        </p:txBody>
      </p:sp>
      <p:sp>
        <p:nvSpPr>
          <p:cNvPr id="5" name="1 Başlık"/>
          <p:cNvSpPr txBox="1">
            <a:spLocks/>
          </p:cNvSpPr>
          <p:nvPr/>
        </p:nvSpPr>
        <p:spPr>
          <a:xfrm>
            <a:off x="6500825" y="5143512"/>
            <a:ext cx="2521719" cy="1042982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txBody>
          <a:bodyPr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tr-TR" sz="5600" b="1" dirty="0">
                <a:solidFill>
                  <a:schemeClr val="bg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Kayra Aydin" pitchFamily="34" charset="0"/>
                <a:ea typeface="+mj-ea"/>
                <a:cs typeface="+mj-cs"/>
              </a:rPr>
              <a:t>süt</a:t>
            </a:r>
          </a:p>
        </p:txBody>
      </p:sp>
      <p:sp>
        <p:nvSpPr>
          <p:cNvPr id="6" name="1 Başlık"/>
          <p:cNvSpPr txBox="1">
            <a:spLocks/>
          </p:cNvSpPr>
          <p:nvPr/>
        </p:nvSpPr>
        <p:spPr>
          <a:xfrm>
            <a:off x="214281" y="5357826"/>
            <a:ext cx="2307405" cy="1042982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txBody>
          <a:bodyPr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tr-TR" sz="5600" b="1" dirty="0">
                <a:solidFill>
                  <a:schemeClr val="bg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Kayra Aydin" pitchFamily="34" charset="0"/>
                <a:ea typeface="+mj-ea"/>
                <a:cs typeface="+mj-cs"/>
              </a:rPr>
              <a:t>koy</a:t>
            </a:r>
          </a:p>
        </p:txBody>
      </p:sp>
      <p:sp>
        <p:nvSpPr>
          <p:cNvPr id="7" name="1 Başlık"/>
          <p:cNvSpPr txBox="1">
            <a:spLocks/>
          </p:cNvSpPr>
          <p:nvPr/>
        </p:nvSpPr>
        <p:spPr bwMode="auto">
          <a:xfrm>
            <a:off x="0" y="2857496"/>
            <a:ext cx="9144000" cy="1042982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vert="horz" wrap="square" lIns="0" tIns="0" rIns="18288" bIns="0" numCol="1" anchor="b" anchorCtr="0" compatLnSpc="1">
            <a:prstTxWarp prst="textNoShape">
              <a:avLst/>
            </a:prstTxWarp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r-TR" sz="56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Kayra Aydin" pitchFamily="34" charset="0"/>
                <a:ea typeface="+mj-ea"/>
                <a:cs typeface="+mj-cs"/>
              </a:rPr>
              <a:t>Şişenin içine süt koy. 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3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8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3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4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8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4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5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>
            <a:off x="357158" y="785794"/>
            <a:ext cx="2286016" cy="1042982"/>
          </a:xfrm>
          <a:solidFill>
            <a:srgbClr val="FFFF00"/>
          </a:solidFill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tr-TR" dirty="0">
                <a:solidFill>
                  <a:schemeClr val="bg1"/>
                </a:solidFill>
                <a:latin typeface="Kayra Aydin" pitchFamily="34" charset="0"/>
              </a:rPr>
              <a:t>kışın </a:t>
            </a:r>
          </a:p>
        </p:txBody>
      </p:sp>
      <p:sp>
        <p:nvSpPr>
          <p:cNvPr id="4" name="1 Başlık"/>
          <p:cNvSpPr txBox="1">
            <a:spLocks/>
          </p:cNvSpPr>
          <p:nvPr/>
        </p:nvSpPr>
        <p:spPr>
          <a:xfrm>
            <a:off x="6357949" y="714356"/>
            <a:ext cx="2445303" cy="1042982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txBody>
          <a:bodyPr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tr-TR" sz="5600" b="1" dirty="0">
                <a:solidFill>
                  <a:schemeClr val="bg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Kayra Aydin" pitchFamily="34" charset="0"/>
                <a:ea typeface="+mj-ea"/>
                <a:cs typeface="+mj-cs"/>
              </a:rPr>
              <a:t>çok</a:t>
            </a:r>
          </a:p>
        </p:txBody>
      </p:sp>
      <p:sp>
        <p:nvSpPr>
          <p:cNvPr id="5" name="1 Başlık"/>
          <p:cNvSpPr txBox="1">
            <a:spLocks/>
          </p:cNvSpPr>
          <p:nvPr/>
        </p:nvSpPr>
        <p:spPr>
          <a:xfrm>
            <a:off x="6572263" y="5143512"/>
            <a:ext cx="2445303" cy="1042982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txBody>
          <a:bodyPr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tr-TR" sz="5600" b="1" dirty="0">
                <a:solidFill>
                  <a:schemeClr val="bg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Kayra Aydin" pitchFamily="34" charset="0"/>
                <a:ea typeface="+mj-ea"/>
                <a:cs typeface="+mj-cs"/>
              </a:rPr>
              <a:t>ayaz</a:t>
            </a:r>
          </a:p>
        </p:txBody>
      </p:sp>
      <p:sp>
        <p:nvSpPr>
          <p:cNvPr id="6" name="1 Başlık"/>
          <p:cNvSpPr txBox="1">
            <a:spLocks/>
          </p:cNvSpPr>
          <p:nvPr/>
        </p:nvSpPr>
        <p:spPr>
          <a:xfrm>
            <a:off x="285720" y="5357826"/>
            <a:ext cx="2237484" cy="1042982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txBody>
          <a:bodyPr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tr-TR" sz="5600" b="1">
                <a:solidFill>
                  <a:schemeClr val="bg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Kayra Aydin" pitchFamily="34" charset="0"/>
                <a:ea typeface="+mj-ea"/>
                <a:cs typeface="+mj-cs"/>
              </a:rPr>
              <a:t>olur</a:t>
            </a:r>
            <a:endParaRPr lang="tr-TR" sz="5600" b="1" dirty="0">
              <a:solidFill>
                <a:schemeClr val="bg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latin typeface="Kayra Aydin" pitchFamily="34" charset="0"/>
              <a:ea typeface="+mj-ea"/>
              <a:cs typeface="+mj-cs"/>
            </a:endParaRPr>
          </a:p>
        </p:txBody>
      </p:sp>
      <p:sp>
        <p:nvSpPr>
          <p:cNvPr id="7" name="1 Başlık"/>
          <p:cNvSpPr txBox="1">
            <a:spLocks/>
          </p:cNvSpPr>
          <p:nvPr/>
        </p:nvSpPr>
        <p:spPr bwMode="auto">
          <a:xfrm>
            <a:off x="0" y="2928934"/>
            <a:ext cx="9144000" cy="1042982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vert="horz" wrap="square" lIns="0" tIns="0" rIns="18288" bIns="0" numCol="1" anchor="b" anchorCtr="0" compatLnSpc="1">
            <a:prstTxWarp prst="textNoShape">
              <a:avLst/>
            </a:prstTxWarp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r-TR" sz="56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Kayra Aydin" pitchFamily="34" charset="0"/>
                <a:ea typeface="+mj-ea"/>
                <a:cs typeface="+mj-cs"/>
              </a:rPr>
              <a:t>Kışın çok ayaz olur. 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3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8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3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4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8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4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5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>
            <a:off x="71438" y="785794"/>
            <a:ext cx="2643174" cy="1042982"/>
          </a:xfrm>
          <a:solidFill>
            <a:srgbClr val="FFFF00"/>
          </a:solidFill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tr-TR" dirty="0">
                <a:solidFill>
                  <a:schemeClr val="bg1"/>
                </a:solidFill>
                <a:latin typeface="Kayra Aydin" pitchFamily="34" charset="0"/>
              </a:rPr>
              <a:t>Kaşık </a:t>
            </a:r>
          </a:p>
        </p:txBody>
      </p:sp>
      <p:sp>
        <p:nvSpPr>
          <p:cNvPr id="4" name="1 Başlık"/>
          <p:cNvSpPr txBox="1">
            <a:spLocks/>
          </p:cNvSpPr>
          <p:nvPr/>
        </p:nvSpPr>
        <p:spPr>
          <a:xfrm>
            <a:off x="6072230" y="714356"/>
            <a:ext cx="2827348" cy="1042982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txBody>
          <a:bodyPr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tr-TR" sz="5600" b="1" dirty="0">
                <a:solidFill>
                  <a:schemeClr val="bg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Kayra Aydin" pitchFamily="34" charset="0"/>
                <a:ea typeface="+mj-ea"/>
                <a:cs typeface="+mj-cs"/>
              </a:rPr>
              <a:t>ile</a:t>
            </a:r>
          </a:p>
        </p:txBody>
      </p:sp>
      <p:sp>
        <p:nvSpPr>
          <p:cNvPr id="5" name="1 Başlık"/>
          <p:cNvSpPr txBox="1">
            <a:spLocks/>
          </p:cNvSpPr>
          <p:nvPr/>
        </p:nvSpPr>
        <p:spPr>
          <a:xfrm>
            <a:off x="6286544" y="5143512"/>
            <a:ext cx="2827348" cy="1042982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txBody>
          <a:bodyPr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tr-TR" sz="5600" b="1" dirty="0">
                <a:solidFill>
                  <a:schemeClr val="bg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Kayra Aydin" pitchFamily="34" charset="0"/>
                <a:ea typeface="+mj-ea"/>
                <a:cs typeface="+mj-cs"/>
              </a:rPr>
              <a:t>çorba</a:t>
            </a:r>
          </a:p>
        </p:txBody>
      </p:sp>
      <p:sp>
        <p:nvSpPr>
          <p:cNvPr id="6" name="1 Başlık"/>
          <p:cNvSpPr txBox="1">
            <a:spLocks/>
          </p:cNvSpPr>
          <p:nvPr/>
        </p:nvSpPr>
        <p:spPr>
          <a:xfrm>
            <a:off x="-1" y="5357826"/>
            <a:ext cx="2587059" cy="1042982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txBody>
          <a:bodyPr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tr-TR" sz="5600" b="1" dirty="0">
                <a:solidFill>
                  <a:schemeClr val="bg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Kayra Aydin" pitchFamily="34" charset="0"/>
                <a:ea typeface="+mj-ea"/>
                <a:cs typeface="+mj-cs"/>
              </a:rPr>
              <a:t>iç.</a:t>
            </a:r>
          </a:p>
        </p:txBody>
      </p:sp>
      <p:sp>
        <p:nvSpPr>
          <p:cNvPr id="7" name="1 Başlık"/>
          <p:cNvSpPr txBox="1">
            <a:spLocks/>
          </p:cNvSpPr>
          <p:nvPr/>
        </p:nvSpPr>
        <p:spPr bwMode="auto">
          <a:xfrm>
            <a:off x="0" y="2857496"/>
            <a:ext cx="9144000" cy="1042982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vert="horz" wrap="square" lIns="0" tIns="0" rIns="18288" bIns="0" numCol="1" anchor="b" anchorCtr="0" compatLnSpc="1">
            <a:prstTxWarp prst="textNoShape">
              <a:avLst/>
            </a:prstTxWarp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r-TR" sz="56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Kayra Aydin" pitchFamily="34" charset="0"/>
                <a:ea typeface="+mj-ea"/>
                <a:cs typeface="+mj-cs"/>
              </a:rPr>
              <a:t>Kaşık ile çorba iç. 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3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8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3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4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8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4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5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>
            <a:off x="71438" y="785794"/>
            <a:ext cx="2714612" cy="1042982"/>
          </a:xfrm>
          <a:solidFill>
            <a:srgbClr val="FFFF00"/>
          </a:solidFill>
        </p:spPr>
        <p:txBody>
          <a:bodyPr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tr-TR" dirty="0">
                <a:solidFill>
                  <a:schemeClr val="bg1"/>
                </a:solidFill>
                <a:latin typeface="Kayra Aydin" pitchFamily="34" charset="0"/>
              </a:rPr>
              <a:t>kuşun </a:t>
            </a:r>
          </a:p>
        </p:txBody>
      </p:sp>
      <p:sp>
        <p:nvSpPr>
          <p:cNvPr id="4" name="1 Başlık"/>
          <p:cNvSpPr txBox="1">
            <a:spLocks/>
          </p:cNvSpPr>
          <p:nvPr/>
        </p:nvSpPr>
        <p:spPr>
          <a:xfrm>
            <a:off x="6072229" y="714356"/>
            <a:ext cx="2903763" cy="1042982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txBody>
          <a:bodyPr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tr-TR" sz="5600" b="1" dirty="0">
                <a:solidFill>
                  <a:schemeClr val="bg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Kayra Aydin" pitchFamily="34" charset="0"/>
                <a:ea typeface="+mj-ea"/>
                <a:cs typeface="+mj-cs"/>
              </a:rPr>
              <a:t>önüne</a:t>
            </a:r>
          </a:p>
        </p:txBody>
      </p:sp>
      <p:sp>
        <p:nvSpPr>
          <p:cNvPr id="5" name="1 Başlık"/>
          <p:cNvSpPr txBox="1">
            <a:spLocks/>
          </p:cNvSpPr>
          <p:nvPr/>
        </p:nvSpPr>
        <p:spPr>
          <a:xfrm>
            <a:off x="6286543" y="5143512"/>
            <a:ext cx="2903763" cy="1042982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txBody>
          <a:bodyPr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tr-TR" sz="5600" b="1" dirty="0">
                <a:solidFill>
                  <a:schemeClr val="bg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Kayra Aydin" pitchFamily="34" charset="0"/>
                <a:ea typeface="+mj-ea"/>
                <a:cs typeface="+mj-cs"/>
              </a:rPr>
              <a:t>yem</a:t>
            </a:r>
          </a:p>
        </p:txBody>
      </p:sp>
      <p:sp>
        <p:nvSpPr>
          <p:cNvPr id="6" name="1 Başlık"/>
          <p:cNvSpPr txBox="1">
            <a:spLocks/>
          </p:cNvSpPr>
          <p:nvPr/>
        </p:nvSpPr>
        <p:spPr>
          <a:xfrm>
            <a:off x="0" y="5357826"/>
            <a:ext cx="2656980" cy="1042982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txBody>
          <a:bodyPr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tr-TR" sz="5600" b="1" dirty="0">
                <a:solidFill>
                  <a:schemeClr val="bg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Kayra Aydin" pitchFamily="34" charset="0"/>
                <a:ea typeface="+mj-ea"/>
                <a:cs typeface="+mj-cs"/>
              </a:rPr>
              <a:t>koy</a:t>
            </a:r>
          </a:p>
        </p:txBody>
      </p:sp>
      <p:sp>
        <p:nvSpPr>
          <p:cNvPr id="7" name="1 Başlık"/>
          <p:cNvSpPr txBox="1">
            <a:spLocks/>
          </p:cNvSpPr>
          <p:nvPr/>
        </p:nvSpPr>
        <p:spPr bwMode="auto">
          <a:xfrm>
            <a:off x="0" y="2928934"/>
            <a:ext cx="9144000" cy="1042982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vert="horz" wrap="square" lIns="0" tIns="0" rIns="18288" bIns="0" numCol="1" anchor="b" anchorCtr="0" compatLnSpc="1">
            <a:prstTxWarp prst="textNoShape">
              <a:avLst/>
            </a:prstTxWarp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r-TR" sz="56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Kayra Aydin" pitchFamily="34" charset="0"/>
                <a:ea typeface="+mj-ea"/>
                <a:cs typeface="+mj-cs"/>
              </a:rPr>
              <a:t>Kuşun önüne yem koy. 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3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8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3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4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8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4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5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>
            <a:off x="71438" y="785794"/>
            <a:ext cx="2643174" cy="1042982"/>
          </a:xfrm>
          <a:solidFill>
            <a:srgbClr val="FFFF00"/>
          </a:solidFill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tr-TR" dirty="0">
                <a:solidFill>
                  <a:schemeClr val="bg1"/>
                </a:solidFill>
                <a:latin typeface="Kayra Aydin" pitchFamily="34" charset="0"/>
              </a:rPr>
              <a:t>atlar </a:t>
            </a:r>
          </a:p>
        </p:txBody>
      </p:sp>
      <p:sp>
        <p:nvSpPr>
          <p:cNvPr id="4" name="1 Başlık"/>
          <p:cNvSpPr txBox="1">
            <a:spLocks/>
          </p:cNvSpPr>
          <p:nvPr/>
        </p:nvSpPr>
        <p:spPr>
          <a:xfrm>
            <a:off x="6072230" y="714356"/>
            <a:ext cx="2827348" cy="1042982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txBody>
          <a:bodyPr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tr-TR" sz="5600" b="1" dirty="0">
                <a:solidFill>
                  <a:schemeClr val="bg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Kayra Aydin" pitchFamily="34" charset="0"/>
                <a:ea typeface="+mj-ea"/>
                <a:cs typeface="+mj-cs"/>
              </a:rPr>
              <a:t>yeşil</a:t>
            </a:r>
          </a:p>
        </p:txBody>
      </p:sp>
      <p:sp>
        <p:nvSpPr>
          <p:cNvPr id="5" name="1 Başlık"/>
          <p:cNvSpPr txBox="1">
            <a:spLocks/>
          </p:cNvSpPr>
          <p:nvPr/>
        </p:nvSpPr>
        <p:spPr>
          <a:xfrm>
            <a:off x="6286544" y="5143512"/>
            <a:ext cx="2827348" cy="1042982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txBody>
          <a:bodyPr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tr-TR" sz="5600" b="1" dirty="0">
                <a:solidFill>
                  <a:schemeClr val="bg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Kayra Aydin" pitchFamily="34" charset="0"/>
                <a:ea typeface="+mj-ea"/>
                <a:cs typeface="+mj-cs"/>
              </a:rPr>
              <a:t>ot</a:t>
            </a:r>
          </a:p>
        </p:txBody>
      </p:sp>
      <p:sp>
        <p:nvSpPr>
          <p:cNvPr id="6" name="1 Başlık"/>
          <p:cNvSpPr txBox="1">
            <a:spLocks/>
          </p:cNvSpPr>
          <p:nvPr/>
        </p:nvSpPr>
        <p:spPr>
          <a:xfrm>
            <a:off x="-1" y="5357826"/>
            <a:ext cx="3123751" cy="1042982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txBody>
          <a:bodyPr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tr-TR" sz="5600" b="1" dirty="0">
                <a:solidFill>
                  <a:schemeClr val="bg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Kayra Aydin" pitchFamily="34" charset="0"/>
                <a:ea typeface="+mj-ea"/>
                <a:cs typeface="+mj-cs"/>
              </a:rPr>
              <a:t>sever</a:t>
            </a:r>
          </a:p>
        </p:txBody>
      </p:sp>
      <p:sp>
        <p:nvSpPr>
          <p:cNvPr id="7" name="1 Başlık"/>
          <p:cNvSpPr txBox="1">
            <a:spLocks/>
          </p:cNvSpPr>
          <p:nvPr/>
        </p:nvSpPr>
        <p:spPr bwMode="auto">
          <a:xfrm>
            <a:off x="0" y="2928934"/>
            <a:ext cx="9144000" cy="1042982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vert="horz" wrap="square" lIns="0" tIns="0" rIns="18288" bIns="0" numCol="1" anchor="b" anchorCtr="0" compatLnSpc="1">
            <a:prstTxWarp prst="textNoShape">
              <a:avLst/>
            </a:prstTxWarp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r-TR" sz="56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Kayra Aydin" pitchFamily="34" charset="0"/>
                <a:ea typeface="+mj-ea"/>
                <a:cs typeface="+mj-cs"/>
              </a:rPr>
              <a:t>Atlar yeşil</a:t>
            </a:r>
            <a:r>
              <a:rPr kumimoji="0" lang="tr-TR" sz="5600" b="1" i="0" u="none" strike="noStrike" kern="1200" cap="none" spc="0" normalizeH="0" noProof="0" dirty="0">
                <a:ln>
                  <a:noFill/>
                </a:ln>
                <a:solidFill>
                  <a:schemeClr val="bg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Kayra Aydin" pitchFamily="34" charset="0"/>
                <a:ea typeface="+mj-ea"/>
                <a:cs typeface="+mj-cs"/>
              </a:rPr>
              <a:t> ot sever.</a:t>
            </a:r>
            <a:r>
              <a:rPr kumimoji="0" lang="tr-TR" sz="56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Kayra Aydin" pitchFamily="34" charset="0"/>
                <a:ea typeface="+mj-ea"/>
                <a:cs typeface="+mj-cs"/>
              </a:rPr>
              <a:t> 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3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8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3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4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8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4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5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>
            <a:off x="357158" y="785794"/>
            <a:ext cx="2428892" cy="1042982"/>
          </a:xfrm>
          <a:solidFill>
            <a:srgbClr val="FFFF00"/>
          </a:solidFill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tr-TR" dirty="0">
                <a:solidFill>
                  <a:schemeClr val="bg1"/>
                </a:solidFill>
                <a:latin typeface="Kayra Aydin" pitchFamily="34" charset="0"/>
              </a:rPr>
              <a:t>Sena  </a:t>
            </a:r>
          </a:p>
        </p:txBody>
      </p:sp>
      <p:sp>
        <p:nvSpPr>
          <p:cNvPr id="4" name="1 Başlık"/>
          <p:cNvSpPr txBox="1">
            <a:spLocks/>
          </p:cNvSpPr>
          <p:nvPr/>
        </p:nvSpPr>
        <p:spPr>
          <a:xfrm>
            <a:off x="6357949" y="714356"/>
            <a:ext cx="2598135" cy="1042982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txBody>
          <a:bodyPr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tr-TR" sz="5600" b="1" dirty="0">
                <a:solidFill>
                  <a:schemeClr val="bg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Kayra Aydin" pitchFamily="34" charset="0"/>
                <a:ea typeface="+mj-ea"/>
                <a:cs typeface="+mj-cs"/>
              </a:rPr>
              <a:t>beni</a:t>
            </a:r>
          </a:p>
        </p:txBody>
      </p:sp>
      <p:sp>
        <p:nvSpPr>
          <p:cNvPr id="5" name="1 Başlık"/>
          <p:cNvSpPr txBox="1">
            <a:spLocks/>
          </p:cNvSpPr>
          <p:nvPr/>
        </p:nvSpPr>
        <p:spPr>
          <a:xfrm>
            <a:off x="6572263" y="5143512"/>
            <a:ext cx="2598135" cy="1042982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txBody>
          <a:bodyPr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tr-TR" sz="5600" b="1" dirty="0">
                <a:solidFill>
                  <a:schemeClr val="bg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Kayra Aydin" pitchFamily="34" charset="0"/>
                <a:ea typeface="+mj-ea"/>
                <a:cs typeface="+mj-cs"/>
              </a:rPr>
              <a:t>çok</a:t>
            </a:r>
          </a:p>
        </p:txBody>
      </p:sp>
      <p:sp>
        <p:nvSpPr>
          <p:cNvPr id="6" name="1 Başlık"/>
          <p:cNvSpPr txBox="1">
            <a:spLocks/>
          </p:cNvSpPr>
          <p:nvPr/>
        </p:nvSpPr>
        <p:spPr>
          <a:xfrm>
            <a:off x="357158" y="5214950"/>
            <a:ext cx="2377326" cy="1042982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txBody>
          <a:bodyPr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tr-TR" sz="5600" b="1" dirty="0">
                <a:solidFill>
                  <a:schemeClr val="bg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Kayra Aydin" pitchFamily="34" charset="0"/>
                <a:ea typeface="+mj-ea"/>
                <a:cs typeface="+mj-cs"/>
              </a:rPr>
              <a:t>sever</a:t>
            </a:r>
          </a:p>
        </p:txBody>
      </p:sp>
      <p:sp>
        <p:nvSpPr>
          <p:cNvPr id="7" name="1 Başlık"/>
          <p:cNvSpPr txBox="1">
            <a:spLocks/>
          </p:cNvSpPr>
          <p:nvPr/>
        </p:nvSpPr>
        <p:spPr bwMode="auto">
          <a:xfrm>
            <a:off x="0" y="2714620"/>
            <a:ext cx="9144000" cy="1042982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vert="horz" wrap="square" lIns="0" tIns="0" rIns="18288" bIns="0" numCol="1" anchor="b" anchorCtr="0" compatLnSpc="1">
            <a:prstTxWarp prst="textNoShape">
              <a:avLst/>
            </a:prstTxWarp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r-TR" sz="56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Kayra Aydin" pitchFamily="34" charset="0"/>
                <a:ea typeface="+mj-ea"/>
                <a:cs typeface="+mj-cs"/>
              </a:rPr>
              <a:t>Sena beni çok sever.  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3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8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3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4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8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4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5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>
            <a:off x="71438" y="785794"/>
            <a:ext cx="3000364" cy="1042982"/>
          </a:xfrm>
          <a:solidFill>
            <a:srgbClr val="FFFF00"/>
          </a:solidFill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tr-TR" dirty="0">
                <a:solidFill>
                  <a:schemeClr val="bg1"/>
                </a:solidFill>
                <a:latin typeface="Kayra Aydin" pitchFamily="34" charset="0"/>
              </a:rPr>
              <a:t>masaya</a:t>
            </a:r>
          </a:p>
        </p:txBody>
      </p:sp>
      <p:sp>
        <p:nvSpPr>
          <p:cNvPr id="4" name="1 Başlık"/>
          <p:cNvSpPr txBox="1">
            <a:spLocks/>
          </p:cNvSpPr>
          <p:nvPr/>
        </p:nvSpPr>
        <p:spPr>
          <a:xfrm>
            <a:off x="5786478" y="714356"/>
            <a:ext cx="3059586" cy="1042982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txBody>
          <a:bodyPr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tr-TR" sz="5600" b="1" dirty="0">
                <a:solidFill>
                  <a:schemeClr val="bg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Kayra Aydin" pitchFamily="34" charset="0"/>
                <a:ea typeface="+mj-ea"/>
                <a:cs typeface="+mj-cs"/>
              </a:rPr>
              <a:t>iki</a:t>
            </a:r>
          </a:p>
        </p:txBody>
      </p:sp>
      <p:sp>
        <p:nvSpPr>
          <p:cNvPr id="5" name="1 Başlık"/>
          <p:cNvSpPr txBox="1">
            <a:spLocks/>
          </p:cNvSpPr>
          <p:nvPr/>
        </p:nvSpPr>
        <p:spPr>
          <a:xfrm>
            <a:off x="5643570" y="5286388"/>
            <a:ext cx="3170711" cy="1042982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txBody>
          <a:bodyPr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tr-TR" sz="5600" b="1" dirty="0">
                <a:solidFill>
                  <a:schemeClr val="bg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Kayra Aydin" pitchFamily="34" charset="0"/>
                <a:ea typeface="+mj-ea"/>
                <a:cs typeface="+mj-cs"/>
              </a:rPr>
              <a:t>kase</a:t>
            </a:r>
          </a:p>
        </p:txBody>
      </p:sp>
      <p:sp>
        <p:nvSpPr>
          <p:cNvPr id="6" name="1 Başlık"/>
          <p:cNvSpPr txBox="1">
            <a:spLocks/>
          </p:cNvSpPr>
          <p:nvPr/>
        </p:nvSpPr>
        <p:spPr>
          <a:xfrm>
            <a:off x="-1" y="5357826"/>
            <a:ext cx="2889239" cy="1042982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txBody>
          <a:bodyPr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tr-TR" sz="5600" b="1" dirty="0">
                <a:solidFill>
                  <a:schemeClr val="bg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Kayra Aydin" pitchFamily="34" charset="0"/>
                <a:ea typeface="+mj-ea"/>
                <a:cs typeface="+mj-cs"/>
              </a:rPr>
              <a:t>getir</a:t>
            </a:r>
          </a:p>
        </p:txBody>
      </p:sp>
      <p:sp>
        <p:nvSpPr>
          <p:cNvPr id="7" name="1 Başlık"/>
          <p:cNvSpPr txBox="1">
            <a:spLocks/>
          </p:cNvSpPr>
          <p:nvPr/>
        </p:nvSpPr>
        <p:spPr bwMode="auto">
          <a:xfrm>
            <a:off x="0" y="3000372"/>
            <a:ext cx="9144000" cy="1042982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vert="horz" wrap="square" lIns="0" tIns="0" rIns="18288" bIns="0" numCol="1" anchor="b" anchorCtr="0" compatLnSpc="1">
            <a:prstTxWarp prst="textNoShape">
              <a:avLst/>
            </a:prstTxWarp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r-TR" sz="56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Kayra Aydin" pitchFamily="34" charset="0"/>
                <a:ea typeface="+mj-ea"/>
                <a:cs typeface="+mj-cs"/>
              </a:rPr>
              <a:t>Masaya iki kase getir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3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8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3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4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8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4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5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>
            <a:off x="0" y="857232"/>
            <a:ext cx="3286116" cy="1042982"/>
          </a:xfrm>
          <a:solidFill>
            <a:srgbClr val="FFFF00"/>
          </a:solidFill>
        </p:spPr>
        <p:txBody>
          <a:bodyPr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tr-TR" dirty="0">
                <a:solidFill>
                  <a:schemeClr val="bg1"/>
                </a:solidFill>
                <a:latin typeface="Kayra Aydin" pitchFamily="34" charset="0"/>
              </a:rPr>
              <a:t>bana</a:t>
            </a:r>
          </a:p>
        </p:txBody>
      </p:sp>
      <p:sp>
        <p:nvSpPr>
          <p:cNvPr id="4" name="1 Başlık"/>
          <p:cNvSpPr txBox="1">
            <a:spLocks/>
          </p:cNvSpPr>
          <p:nvPr/>
        </p:nvSpPr>
        <p:spPr>
          <a:xfrm>
            <a:off x="5643601" y="714356"/>
            <a:ext cx="3350979" cy="1042982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txBody>
          <a:bodyPr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tr-TR" sz="5600" b="1" dirty="0">
                <a:solidFill>
                  <a:schemeClr val="bg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Kayra Aydin" pitchFamily="34" charset="0"/>
                <a:ea typeface="+mj-ea"/>
                <a:cs typeface="+mj-cs"/>
              </a:rPr>
              <a:t>sekiz</a:t>
            </a:r>
          </a:p>
        </p:txBody>
      </p:sp>
      <p:sp>
        <p:nvSpPr>
          <p:cNvPr id="5" name="1 Başlık"/>
          <p:cNvSpPr txBox="1">
            <a:spLocks/>
          </p:cNvSpPr>
          <p:nvPr/>
        </p:nvSpPr>
        <p:spPr>
          <a:xfrm>
            <a:off x="71437" y="5286388"/>
            <a:ext cx="3472687" cy="1042982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txBody>
          <a:bodyPr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tr-TR" sz="5600" b="1" dirty="0">
                <a:solidFill>
                  <a:schemeClr val="bg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Kayra Aydin" pitchFamily="34" charset="0"/>
                <a:ea typeface="+mj-ea"/>
                <a:cs typeface="+mj-cs"/>
              </a:rPr>
              <a:t>alın</a:t>
            </a:r>
          </a:p>
        </p:txBody>
      </p:sp>
      <p:sp>
        <p:nvSpPr>
          <p:cNvPr id="6" name="1 Başlık"/>
          <p:cNvSpPr txBox="1">
            <a:spLocks/>
          </p:cNvSpPr>
          <p:nvPr/>
        </p:nvSpPr>
        <p:spPr>
          <a:xfrm>
            <a:off x="5929354" y="5214950"/>
            <a:ext cx="3164408" cy="1042982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txBody>
          <a:bodyPr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tr-TR" sz="5600" b="1" dirty="0">
                <a:solidFill>
                  <a:schemeClr val="bg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Kayra Aydin" pitchFamily="34" charset="0"/>
                <a:ea typeface="+mj-ea"/>
                <a:cs typeface="+mj-cs"/>
              </a:rPr>
              <a:t>tavuk</a:t>
            </a:r>
          </a:p>
        </p:txBody>
      </p:sp>
      <p:sp>
        <p:nvSpPr>
          <p:cNvPr id="7" name="1 Başlık"/>
          <p:cNvSpPr txBox="1">
            <a:spLocks/>
          </p:cNvSpPr>
          <p:nvPr/>
        </p:nvSpPr>
        <p:spPr bwMode="auto">
          <a:xfrm>
            <a:off x="0" y="2857496"/>
            <a:ext cx="9144000" cy="1042982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vert="horz" wrap="square" lIns="0" tIns="0" rIns="18288" bIns="0" numCol="1" anchor="b" anchorCtr="0" compatLnSpc="1">
            <a:prstTxWarp prst="textNoShape">
              <a:avLst/>
            </a:prstTxWarp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r-TR" sz="56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Kayra Aydin" pitchFamily="34" charset="0"/>
                <a:ea typeface="+mj-ea"/>
                <a:cs typeface="+mj-cs"/>
              </a:rPr>
              <a:t>Bana sekiz tavuk alın.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3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8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3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4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8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4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5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>
            <a:off x="71438" y="785794"/>
            <a:ext cx="3000364" cy="1042982"/>
          </a:xfrm>
          <a:solidFill>
            <a:srgbClr val="FFFF00"/>
          </a:solidFill>
        </p:spPr>
        <p:txBody>
          <a:bodyPr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tr-TR" dirty="0">
                <a:solidFill>
                  <a:schemeClr val="bg1"/>
                </a:solidFill>
                <a:latin typeface="Kayra Aydin" pitchFamily="34" charset="0"/>
              </a:rPr>
              <a:t>Murat</a:t>
            </a:r>
          </a:p>
        </p:txBody>
      </p:sp>
      <p:sp>
        <p:nvSpPr>
          <p:cNvPr id="4" name="1 Başlık"/>
          <p:cNvSpPr txBox="1">
            <a:spLocks/>
          </p:cNvSpPr>
          <p:nvPr/>
        </p:nvSpPr>
        <p:spPr>
          <a:xfrm>
            <a:off x="5786478" y="714356"/>
            <a:ext cx="3059586" cy="1042982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txBody>
          <a:bodyPr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tr-TR" sz="5600" b="1" dirty="0">
                <a:solidFill>
                  <a:schemeClr val="bg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Kayra Aydin" pitchFamily="34" charset="0"/>
                <a:ea typeface="+mj-ea"/>
                <a:cs typeface="+mj-cs"/>
              </a:rPr>
              <a:t>atkı </a:t>
            </a:r>
          </a:p>
        </p:txBody>
      </p:sp>
      <p:sp>
        <p:nvSpPr>
          <p:cNvPr id="5" name="1 Başlık"/>
          <p:cNvSpPr txBox="1">
            <a:spLocks/>
          </p:cNvSpPr>
          <p:nvPr/>
        </p:nvSpPr>
        <p:spPr>
          <a:xfrm>
            <a:off x="5929353" y="5143512"/>
            <a:ext cx="3170711" cy="1042982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txBody>
          <a:bodyPr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tr-TR" sz="5600" b="1" dirty="0">
                <a:solidFill>
                  <a:schemeClr val="bg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Kayra Aydin" pitchFamily="34" charset="0"/>
                <a:ea typeface="+mj-ea"/>
                <a:cs typeface="+mj-cs"/>
              </a:rPr>
              <a:t>yere</a:t>
            </a:r>
          </a:p>
        </p:txBody>
      </p:sp>
      <p:sp>
        <p:nvSpPr>
          <p:cNvPr id="6" name="1 Başlık"/>
          <p:cNvSpPr txBox="1">
            <a:spLocks/>
          </p:cNvSpPr>
          <p:nvPr/>
        </p:nvSpPr>
        <p:spPr>
          <a:xfrm>
            <a:off x="-1" y="5357826"/>
            <a:ext cx="2889239" cy="1042982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txBody>
          <a:bodyPr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tr-TR" sz="5600" b="1" dirty="0">
                <a:solidFill>
                  <a:schemeClr val="bg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Kayra Aydin" pitchFamily="34" charset="0"/>
                <a:ea typeface="+mj-ea"/>
                <a:cs typeface="+mj-cs"/>
              </a:rPr>
              <a:t>düştü</a:t>
            </a:r>
          </a:p>
        </p:txBody>
      </p:sp>
      <p:sp>
        <p:nvSpPr>
          <p:cNvPr id="7" name="1 Başlık"/>
          <p:cNvSpPr txBox="1">
            <a:spLocks/>
          </p:cNvSpPr>
          <p:nvPr/>
        </p:nvSpPr>
        <p:spPr bwMode="auto">
          <a:xfrm>
            <a:off x="0" y="3000372"/>
            <a:ext cx="9144000" cy="1042982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vert="horz" wrap="square" lIns="0" tIns="0" rIns="18288" bIns="0" numCol="1" anchor="b" anchorCtr="0" compatLnSpc="1">
            <a:prstTxWarp prst="textNoShape">
              <a:avLst/>
            </a:prstTxWarp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r-TR" sz="56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Kayra Aydin" pitchFamily="34" charset="0"/>
                <a:ea typeface="+mj-ea"/>
                <a:cs typeface="+mj-cs"/>
              </a:rPr>
              <a:t>Murat atkı yere düştü.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3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8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3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4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8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4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5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>
            <a:off x="71438" y="785794"/>
            <a:ext cx="3071802" cy="1042982"/>
          </a:xfrm>
          <a:solidFill>
            <a:srgbClr val="FFFF00"/>
          </a:solidFill>
        </p:spPr>
        <p:txBody>
          <a:bodyPr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tr-TR" dirty="0">
                <a:solidFill>
                  <a:schemeClr val="bg1"/>
                </a:solidFill>
                <a:latin typeface="Kayra Aydin" pitchFamily="34" charset="0"/>
              </a:rPr>
              <a:t>Bizim </a:t>
            </a:r>
          </a:p>
        </p:txBody>
      </p:sp>
      <p:sp>
        <p:nvSpPr>
          <p:cNvPr id="4" name="1 Başlık"/>
          <p:cNvSpPr txBox="1">
            <a:spLocks/>
          </p:cNvSpPr>
          <p:nvPr/>
        </p:nvSpPr>
        <p:spPr>
          <a:xfrm>
            <a:off x="5786477" y="714356"/>
            <a:ext cx="3132435" cy="1042982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txBody>
          <a:bodyPr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tr-TR" sz="5600" b="1" dirty="0">
                <a:solidFill>
                  <a:schemeClr val="bg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Kayra Aydin" pitchFamily="34" charset="0"/>
                <a:ea typeface="+mj-ea"/>
                <a:cs typeface="+mj-cs"/>
              </a:rPr>
              <a:t>takım</a:t>
            </a:r>
          </a:p>
        </p:txBody>
      </p:sp>
      <p:sp>
        <p:nvSpPr>
          <p:cNvPr id="5" name="1 Başlık"/>
          <p:cNvSpPr txBox="1">
            <a:spLocks/>
          </p:cNvSpPr>
          <p:nvPr/>
        </p:nvSpPr>
        <p:spPr>
          <a:xfrm>
            <a:off x="5929353" y="5143512"/>
            <a:ext cx="3246205" cy="1042982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txBody>
          <a:bodyPr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tr-TR" sz="5600" b="1" dirty="0">
                <a:solidFill>
                  <a:schemeClr val="bg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Kayra Aydin" pitchFamily="34" charset="0"/>
                <a:ea typeface="+mj-ea"/>
                <a:cs typeface="+mj-cs"/>
              </a:rPr>
              <a:t>gol</a:t>
            </a:r>
          </a:p>
        </p:txBody>
      </p:sp>
      <p:sp>
        <p:nvSpPr>
          <p:cNvPr id="6" name="1 Başlık"/>
          <p:cNvSpPr txBox="1">
            <a:spLocks/>
          </p:cNvSpPr>
          <p:nvPr/>
        </p:nvSpPr>
        <p:spPr>
          <a:xfrm>
            <a:off x="0" y="5357826"/>
            <a:ext cx="3071802" cy="1042982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txBody>
          <a:bodyPr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tr-TR" sz="5600" b="1" dirty="0">
                <a:solidFill>
                  <a:schemeClr val="bg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Kayra Aydin" pitchFamily="34" charset="0"/>
                <a:ea typeface="+mj-ea"/>
                <a:cs typeface="+mj-cs"/>
              </a:rPr>
              <a:t>attı</a:t>
            </a:r>
          </a:p>
        </p:txBody>
      </p:sp>
      <p:sp>
        <p:nvSpPr>
          <p:cNvPr id="7" name="1 Başlık"/>
          <p:cNvSpPr txBox="1">
            <a:spLocks/>
          </p:cNvSpPr>
          <p:nvPr/>
        </p:nvSpPr>
        <p:spPr bwMode="auto">
          <a:xfrm>
            <a:off x="0" y="3071810"/>
            <a:ext cx="9144000" cy="1042982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vert="horz" wrap="square" lIns="0" tIns="0" rIns="18288" bIns="0" numCol="1" anchor="b" anchorCtr="0" compatLnSpc="1">
            <a:prstTxWarp prst="textNoShape">
              <a:avLst/>
            </a:prstTxWarp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r-TR" sz="56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Kayra Aydin" pitchFamily="34" charset="0"/>
                <a:ea typeface="+mj-ea"/>
                <a:cs typeface="+mj-cs"/>
              </a:rPr>
              <a:t>Bizim takım gol attı. 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3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8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3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4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8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4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5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>
            <a:off x="71438" y="785794"/>
            <a:ext cx="3071802" cy="1042982"/>
          </a:xfrm>
          <a:solidFill>
            <a:srgbClr val="FFFF00"/>
          </a:solidFill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tr-TR" dirty="0">
                <a:solidFill>
                  <a:schemeClr val="bg1"/>
                </a:solidFill>
                <a:latin typeface="Kayra Aydin" pitchFamily="34" charset="0"/>
              </a:rPr>
              <a:t>tekir</a:t>
            </a:r>
          </a:p>
        </p:txBody>
      </p:sp>
      <p:sp>
        <p:nvSpPr>
          <p:cNvPr id="4" name="1 Başlık"/>
          <p:cNvSpPr txBox="1">
            <a:spLocks/>
          </p:cNvSpPr>
          <p:nvPr/>
        </p:nvSpPr>
        <p:spPr>
          <a:xfrm>
            <a:off x="5786477" y="714356"/>
            <a:ext cx="3132435" cy="1042982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txBody>
          <a:bodyPr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tr-TR" sz="5600" b="1" dirty="0">
                <a:solidFill>
                  <a:schemeClr val="bg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Kayra Aydin" pitchFamily="34" charset="0"/>
                <a:ea typeface="+mj-ea"/>
                <a:cs typeface="+mj-cs"/>
              </a:rPr>
              <a:t>kedi</a:t>
            </a:r>
          </a:p>
        </p:txBody>
      </p:sp>
      <p:sp>
        <p:nvSpPr>
          <p:cNvPr id="5" name="1 Başlık"/>
          <p:cNvSpPr txBox="1">
            <a:spLocks/>
          </p:cNvSpPr>
          <p:nvPr/>
        </p:nvSpPr>
        <p:spPr>
          <a:xfrm>
            <a:off x="5929353" y="5143512"/>
            <a:ext cx="3246205" cy="1042982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txBody>
          <a:bodyPr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tr-TR" sz="5600" b="1" dirty="0">
                <a:solidFill>
                  <a:schemeClr val="bg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Kayra Aydin" pitchFamily="34" charset="0"/>
                <a:ea typeface="+mj-ea"/>
                <a:cs typeface="+mj-cs"/>
              </a:rPr>
              <a:t>mırmır </a:t>
            </a:r>
          </a:p>
        </p:txBody>
      </p:sp>
      <p:sp>
        <p:nvSpPr>
          <p:cNvPr id="6" name="1 Başlık"/>
          <p:cNvSpPr txBox="1">
            <a:spLocks/>
          </p:cNvSpPr>
          <p:nvPr/>
        </p:nvSpPr>
        <p:spPr>
          <a:xfrm>
            <a:off x="0" y="5357826"/>
            <a:ext cx="3071802" cy="1042982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txBody>
          <a:bodyPr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tr-TR" sz="5600" b="1" dirty="0">
                <a:solidFill>
                  <a:schemeClr val="bg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Kayra Aydin" pitchFamily="34" charset="0"/>
                <a:ea typeface="+mj-ea"/>
                <a:cs typeface="+mj-cs"/>
              </a:rPr>
              <a:t>etti</a:t>
            </a:r>
          </a:p>
        </p:txBody>
      </p:sp>
      <p:sp>
        <p:nvSpPr>
          <p:cNvPr id="7" name="1 Başlık"/>
          <p:cNvSpPr txBox="1">
            <a:spLocks/>
          </p:cNvSpPr>
          <p:nvPr/>
        </p:nvSpPr>
        <p:spPr bwMode="auto">
          <a:xfrm>
            <a:off x="0" y="2928934"/>
            <a:ext cx="9144000" cy="1042982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vert="horz" wrap="square" lIns="0" tIns="0" rIns="18288" bIns="0" numCol="1" anchor="b" anchorCtr="0" compatLnSpc="1">
            <a:prstTxWarp prst="textNoShape">
              <a:avLst/>
            </a:prstTxWarp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r-TR" sz="56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Kayra Aydin" pitchFamily="34" charset="0"/>
                <a:ea typeface="+mj-ea"/>
                <a:cs typeface="+mj-cs"/>
              </a:rPr>
              <a:t>Tekir kedi mırmır etti.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3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8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3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4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8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4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5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>
            <a:off x="71438" y="785794"/>
            <a:ext cx="2928926" cy="1042982"/>
          </a:xfrm>
          <a:solidFill>
            <a:srgbClr val="FFFF00"/>
          </a:solidFill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tr-TR" dirty="0">
                <a:solidFill>
                  <a:schemeClr val="bg1"/>
                </a:solidFill>
                <a:latin typeface="Kayra Aydin" pitchFamily="34" charset="0"/>
              </a:rPr>
              <a:t>anne</a:t>
            </a:r>
          </a:p>
        </p:txBody>
      </p:sp>
      <p:sp>
        <p:nvSpPr>
          <p:cNvPr id="4" name="1 Başlık"/>
          <p:cNvSpPr txBox="1">
            <a:spLocks/>
          </p:cNvSpPr>
          <p:nvPr/>
        </p:nvSpPr>
        <p:spPr>
          <a:xfrm>
            <a:off x="5786478" y="714356"/>
            <a:ext cx="2986738" cy="1042982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txBody>
          <a:bodyPr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tr-TR" sz="5600" b="1" dirty="0">
                <a:solidFill>
                  <a:schemeClr val="bg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Kayra Aydin" pitchFamily="34" charset="0"/>
                <a:ea typeface="+mj-ea"/>
                <a:cs typeface="+mj-cs"/>
              </a:rPr>
              <a:t>bebeği</a:t>
            </a:r>
          </a:p>
        </p:txBody>
      </p:sp>
      <p:sp>
        <p:nvSpPr>
          <p:cNvPr id="5" name="1 Başlık"/>
          <p:cNvSpPr txBox="1">
            <a:spLocks/>
          </p:cNvSpPr>
          <p:nvPr/>
        </p:nvSpPr>
        <p:spPr>
          <a:xfrm>
            <a:off x="6000791" y="5072074"/>
            <a:ext cx="3095217" cy="1042982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txBody>
          <a:bodyPr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tr-TR" sz="5600" b="1" dirty="0">
                <a:solidFill>
                  <a:schemeClr val="bg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Kayra Aydin" pitchFamily="34" charset="0"/>
                <a:ea typeface="+mj-ea"/>
                <a:cs typeface="+mj-cs"/>
              </a:rPr>
              <a:t>yerine </a:t>
            </a:r>
          </a:p>
        </p:txBody>
      </p:sp>
      <p:sp>
        <p:nvSpPr>
          <p:cNvPr id="6" name="1 Başlık"/>
          <p:cNvSpPr txBox="1">
            <a:spLocks/>
          </p:cNvSpPr>
          <p:nvPr/>
        </p:nvSpPr>
        <p:spPr>
          <a:xfrm>
            <a:off x="0" y="5214950"/>
            <a:ext cx="2928926" cy="1042982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txBody>
          <a:bodyPr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tr-TR" sz="5600" b="1" dirty="0">
                <a:solidFill>
                  <a:schemeClr val="bg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Kayra Aydin" pitchFamily="34" charset="0"/>
                <a:ea typeface="+mj-ea"/>
                <a:cs typeface="+mj-cs"/>
              </a:rPr>
              <a:t>y</a:t>
            </a:r>
            <a:r>
              <a:rPr lang="tr-TR" sz="5600" b="1" dirty="0" err="1">
                <a:solidFill>
                  <a:schemeClr val="bg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Kayra Aydin" pitchFamily="34" charset="0"/>
                <a:ea typeface="+mj-ea"/>
                <a:cs typeface="+mj-cs"/>
              </a:rPr>
              <a:t>atır</a:t>
            </a:r>
            <a:endParaRPr lang="tr-TR" sz="5600" b="1" dirty="0">
              <a:solidFill>
                <a:schemeClr val="bg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latin typeface="Kayra Aydin" pitchFamily="34" charset="0"/>
              <a:ea typeface="+mj-ea"/>
              <a:cs typeface="+mj-cs"/>
            </a:endParaRPr>
          </a:p>
        </p:txBody>
      </p:sp>
      <p:sp>
        <p:nvSpPr>
          <p:cNvPr id="7" name="1 Başlık"/>
          <p:cNvSpPr txBox="1">
            <a:spLocks/>
          </p:cNvSpPr>
          <p:nvPr/>
        </p:nvSpPr>
        <p:spPr bwMode="auto">
          <a:xfrm>
            <a:off x="0" y="2857496"/>
            <a:ext cx="9144000" cy="1042982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vert="horz" wrap="square" lIns="0" tIns="0" rIns="18288" bIns="0" numCol="1" anchor="b" anchorCtr="0" compatLnSpc="1">
            <a:prstTxWarp prst="textNoShape">
              <a:avLst/>
            </a:prstTxWarp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r-TR" sz="56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Kayra Aydin" pitchFamily="34" charset="0"/>
                <a:ea typeface="+mj-ea"/>
                <a:cs typeface="+mj-cs"/>
              </a:rPr>
              <a:t>Anne bebeği yerine yatır.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3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8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3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4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8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4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5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>
            <a:off x="71438" y="785794"/>
            <a:ext cx="3000364" cy="1042982"/>
          </a:xfrm>
          <a:solidFill>
            <a:srgbClr val="FFFF00"/>
          </a:solidFill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tr-TR" dirty="0">
                <a:solidFill>
                  <a:schemeClr val="bg1"/>
                </a:solidFill>
                <a:latin typeface="Kayra Aydin" pitchFamily="34" charset="0"/>
              </a:rPr>
              <a:t>sepete</a:t>
            </a:r>
          </a:p>
        </p:txBody>
      </p:sp>
      <p:sp>
        <p:nvSpPr>
          <p:cNvPr id="4" name="1 Başlık"/>
          <p:cNvSpPr txBox="1">
            <a:spLocks/>
          </p:cNvSpPr>
          <p:nvPr/>
        </p:nvSpPr>
        <p:spPr>
          <a:xfrm>
            <a:off x="5786478" y="714356"/>
            <a:ext cx="3059586" cy="1042982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txBody>
          <a:bodyPr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tr-TR" sz="5600" b="1" dirty="0">
                <a:solidFill>
                  <a:schemeClr val="bg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Kayra Aydin" pitchFamily="34" charset="0"/>
                <a:ea typeface="+mj-ea"/>
                <a:cs typeface="+mj-cs"/>
              </a:rPr>
              <a:t>üç</a:t>
            </a:r>
          </a:p>
        </p:txBody>
      </p:sp>
      <p:sp>
        <p:nvSpPr>
          <p:cNvPr id="5" name="1 Başlık"/>
          <p:cNvSpPr txBox="1">
            <a:spLocks/>
          </p:cNvSpPr>
          <p:nvPr/>
        </p:nvSpPr>
        <p:spPr>
          <a:xfrm>
            <a:off x="6000791" y="5072074"/>
            <a:ext cx="3170711" cy="1042982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txBody>
          <a:bodyPr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tr-TR" sz="5600" b="1" dirty="0">
                <a:solidFill>
                  <a:schemeClr val="bg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Kayra Aydin" pitchFamily="34" charset="0"/>
                <a:ea typeface="+mj-ea"/>
                <a:cs typeface="+mj-cs"/>
              </a:rPr>
              <a:t>kiraz</a:t>
            </a:r>
          </a:p>
        </p:txBody>
      </p:sp>
      <p:sp>
        <p:nvSpPr>
          <p:cNvPr id="6" name="1 Başlık"/>
          <p:cNvSpPr txBox="1">
            <a:spLocks/>
          </p:cNvSpPr>
          <p:nvPr/>
        </p:nvSpPr>
        <p:spPr>
          <a:xfrm>
            <a:off x="0" y="5214950"/>
            <a:ext cx="3333738" cy="1042982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txBody>
          <a:bodyPr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tr-TR" sz="5600" b="1" dirty="0">
                <a:solidFill>
                  <a:schemeClr val="bg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Kayra Aydin" pitchFamily="34" charset="0"/>
                <a:ea typeface="+mj-ea"/>
                <a:cs typeface="+mj-cs"/>
              </a:rPr>
              <a:t>Koy.</a:t>
            </a:r>
          </a:p>
        </p:txBody>
      </p:sp>
      <p:sp>
        <p:nvSpPr>
          <p:cNvPr id="7" name="1 Başlık"/>
          <p:cNvSpPr txBox="1">
            <a:spLocks/>
          </p:cNvSpPr>
          <p:nvPr/>
        </p:nvSpPr>
        <p:spPr bwMode="auto">
          <a:xfrm>
            <a:off x="0" y="2857496"/>
            <a:ext cx="9144000" cy="1042982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vert="horz" wrap="square" lIns="0" tIns="0" rIns="18288" bIns="0" numCol="1" anchor="b" anchorCtr="0" compatLnSpc="1">
            <a:prstTxWarp prst="textNoShape">
              <a:avLst/>
            </a:prstTxWarp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r-TR" sz="56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Kayra Aydin" pitchFamily="34" charset="0"/>
                <a:ea typeface="+mj-ea"/>
                <a:cs typeface="+mj-cs"/>
              </a:rPr>
              <a:t>Sepete üç kiraz koy.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3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8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3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4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8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4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5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>
            <a:off x="142876" y="785794"/>
            <a:ext cx="2928926" cy="1042982"/>
          </a:xfrm>
          <a:solidFill>
            <a:srgbClr val="FFFF00"/>
          </a:solidFill>
        </p:spPr>
        <p:txBody>
          <a:bodyPr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tr-TR" dirty="0">
                <a:solidFill>
                  <a:schemeClr val="bg1"/>
                </a:solidFill>
                <a:latin typeface="Kayra Aydin" pitchFamily="34" charset="0"/>
              </a:rPr>
              <a:t>elma</a:t>
            </a:r>
          </a:p>
        </p:txBody>
      </p:sp>
      <p:sp>
        <p:nvSpPr>
          <p:cNvPr id="4" name="1 Başlık"/>
          <p:cNvSpPr txBox="1">
            <a:spLocks/>
          </p:cNvSpPr>
          <p:nvPr/>
        </p:nvSpPr>
        <p:spPr>
          <a:xfrm>
            <a:off x="5857916" y="714356"/>
            <a:ext cx="2986738" cy="1042982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txBody>
          <a:bodyPr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tr-TR" sz="5600" b="1" dirty="0">
                <a:solidFill>
                  <a:schemeClr val="bg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Kayra Aydin" pitchFamily="34" charset="0"/>
                <a:ea typeface="+mj-ea"/>
                <a:cs typeface="+mj-cs"/>
              </a:rPr>
              <a:t>satan</a:t>
            </a:r>
          </a:p>
        </p:txBody>
      </p:sp>
      <p:sp>
        <p:nvSpPr>
          <p:cNvPr id="5" name="1 Başlık"/>
          <p:cNvSpPr txBox="1">
            <a:spLocks/>
          </p:cNvSpPr>
          <p:nvPr/>
        </p:nvSpPr>
        <p:spPr>
          <a:xfrm>
            <a:off x="-1" y="5214950"/>
            <a:ext cx="3095217" cy="1042982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txBody>
          <a:bodyPr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tr-TR" sz="5600" b="1" dirty="0">
                <a:solidFill>
                  <a:schemeClr val="bg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Kayra Aydin" pitchFamily="34" charset="0"/>
                <a:ea typeface="+mj-ea"/>
                <a:cs typeface="+mj-cs"/>
              </a:rPr>
              <a:t>orada</a:t>
            </a:r>
          </a:p>
        </p:txBody>
      </p:sp>
      <p:sp>
        <p:nvSpPr>
          <p:cNvPr id="6" name="1 Başlık"/>
          <p:cNvSpPr txBox="1">
            <a:spLocks/>
          </p:cNvSpPr>
          <p:nvPr/>
        </p:nvSpPr>
        <p:spPr>
          <a:xfrm>
            <a:off x="5857916" y="5143512"/>
            <a:ext cx="3254362" cy="1042982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txBody>
          <a:bodyPr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tr-TR" sz="5600" b="1" dirty="0">
                <a:solidFill>
                  <a:schemeClr val="bg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Kayra Aydin" pitchFamily="34" charset="0"/>
                <a:ea typeface="+mj-ea"/>
                <a:cs typeface="+mj-cs"/>
              </a:rPr>
              <a:t>amca</a:t>
            </a:r>
          </a:p>
        </p:txBody>
      </p:sp>
      <p:sp>
        <p:nvSpPr>
          <p:cNvPr id="7" name="1 Başlık"/>
          <p:cNvSpPr txBox="1">
            <a:spLocks/>
          </p:cNvSpPr>
          <p:nvPr/>
        </p:nvSpPr>
        <p:spPr bwMode="auto">
          <a:xfrm>
            <a:off x="0" y="2714620"/>
            <a:ext cx="9144000" cy="1042982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vert="horz" wrap="square" lIns="0" tIns="0" rIns="18288" bIns="0" numCol="1" anchor="b" anchorCtr="0" compatLnSpc="1">
            <a:prstTxWarp prst="textNoShape">
              <a:avLst/>
            </a:prstTxWarp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r-TR" sz="56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Kayra Aydin" pitchFamily="34" charset="0"/>
                <a:ea typeface="+mj-ea"/>
                <a:cs typeface="+mj-cs"/>
              </a:rPr>
              <a:t>Elma satan amca orada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3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8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3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4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8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4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5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>
            <a:off x="214314" y="785794"/>
            <a:ext cx="2857488" cy="1042982"/>
          </a:xfrm>
          <a:solidFill>
            <a:srgbClr val="FFFF00"/>
          </a:solidFill>
        </p:spPr>
        <p:txBody>
          <a:bodyPr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tr-TR">
                <a:solidFill>
                  <a:schemeClr val="bg1"/>
                </a:solidFill>
                <a:latin typeface="Kayra Aydin" pitchFamily="34" charset="0"/>
              </a:rPr>
              <a:t>Yeşim</a:t>
            </a:r>
            <a:endParaRPr lang="tr-TR" dirty="0">
              <a:solidFill>
                <a:schemeClr val="bg1"/>
              </a:solidFill>
              <a:latin typeface="Kayra Aydin" pitchFamily="34" charset="0"/>
            </a:endParaRPr>
          </a:p>
        </p:txBody>
      </p:sp>
      <p:sp>
        <p:nvSpPr>
          <p:cNvPr id="4" name="1 Başlık"/>
          <p:cNvSpPr txBox="1">
            <a:spLocks/>
          </p:cNvSpPr>
          <p:nvPr/>
        </p:nvSpPr>
        <p:spPr>
          <a:xfrm>
            <a:off x="5929354" y="714356"/>
            <a:ext cx="2913890" cy="1042982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txBody>
          <a:bodyPr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tr-TR" sz="5600" b="1" dirty="0">
                <a:solidFill>
                  <a:schemeClr val="bg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Kayra Aydin" pitchFamily="34" charset="0"/>
                <a:ea typeface="+mj-ea"/>
                <a:cs typeface="+mj-cs"/>
              </a:rPr>
              <a:t>yarın</a:t>
            </a:r>
          </a:p>
        </p:txBody>
      </p:sp>
      <p:sp>
        <p:nvSpPr>
          <p:cNvPr id="5" name="1 Başlık"/>
          <p:cNvSpPr txBox="1">
            <a:spLocks/>
          </p:cNvSpPr>
          <p:nvPr/>
        </p:nvSpPr>
        <p:spPr>
          <a:xfrm>
            <a:off x="-1" y="5214950"/>
            <a:ext cx="3019723" cy="1042982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txBody>
          <a:bodyPr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tr-TR" sz="5600" b="1" dirty="0">
                <a:solidFill>
                  <a:schemeClr val="bg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Kayra Aydin" pitchFamily="34" charset="0"/>
                <a:ea typeface="+mj-ea"/>
                <a:cs typeface="+mj-cs"/>
              </a:rPr>
              <a:t>topla</a:t>
            </a:r>
          </a:p>
        </p:txBody>
      </p:sp>
      <p:sp>
        <p:nvSpPr>
          <p:cNvPr id="6" name="1 Başlık"/>
          <p:cNvSpPr txBox="1">
            <a:spLocks/>
          </p:cNvSpPr>
          <p:nvPr/>
        </p:nvSpPr>
        <p:spPr>
          <a:xfrm>
            <a:off x="5929353" y="5143512"/>
            <a:ext cx="3174987" cy="1042982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txBody>
          <a:bodyPr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tr-TR" sz="5600" b="1" dirty="0">
                <a:solidFill>
                  <a:schemeClr val="bg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Kayra Aydin" pitchFamily="34" charset="0"/>
                <a:ea typeface="+mj-ea"/>
                <a:cs typeface="+mj-cs"/>
              </a:rPr>
              <a:t>armut</a:t>
            </a:r>
          </a:p>
        </p:txBody>
      </p:sp>
      <p:sp>
        <p:nvSpPr>
          <p:cNvPr id="7" name="1 Başlık"/>
          <p:cNvSpPr txBox="1">
            <a:spLocks/>
          </p:cNvSpPr>
          <p:nvPr/>
        </p:nvSpPr>
        <p:spPr bwMode="auto">
          <a:xfrm>
            <a:off x="0" y="2786058"/>
            <a:ext cx="9144000" cy="1042982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vert="horz" wrap="square" lIns="0" tIns="0" rIns="18288" bIns="0" numCol="1" anchor="b" anchorCtr="0" compatLnSpc="1">
            <a:prstTxWarp prst="textNoShape">
              <a:avLst/>
            </a:prstTxWarp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r-TR" sz="56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Kayra Aydin" pitchFamily="34" charset="0"/>
                <a:ea typeface="+mj-ea"/>
                <a:cs typeface="+mj-cs"/>
              </a:rPr>
              <a:t>Yeşim</a:t>
            </a:r>
            <a:r>
              <a:rPr kumimoji="0" lang="tr-TR" sz="5600" b="1" i="0" u="none" strike="noStrike" kern="1200" cap="none" spc="0" normalizeH="0" noProof="0" dirty="0">
                <a:ln>
                  <a:noFill/>
                </a:ln>
                <a:solidFill>
                  <a:schemeClr val="bg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Kayra Aydin" pitchFamily="34" charset="0"/>
                <a:ea typeface="+mj-ea"/>
                <a:cs typeface="+mj-cs"/>
              </a:rPr>
              <a:t> yarın armut topla.</a:t>
            </a:r>
            <a:endParaRPr kumimoji="0" lang="tr-TR" sz="56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Kayra Aydin" pitchFamily="34" charset="0"/>
              <a:ea typeface="+mj-ea"/>
              <a:cs typeface="+mj-cs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3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8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3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4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8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4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5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>
            <a:off x="285720" y="785794"/>
            <a:ext cx="2428892" cy="1042982"/>
          </a:xfrm>
          <a:solidFill>
            <a:srgbClr val="FFFF00"/>
          </a:solidFill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tr-TR" dirty="0">
                <a:solidFill>
                  <a:schemeClr val="bg1"/>
                </a:solidFill>
                <a:latin typeface="Kayra Aydin" pitchFamily="34" charset="0"/>
              </a:rPr>
              <a:t>Tarık  </a:t>
            </a:r>
          </a:p>
        </p:txBody>
      </p:sp>
      <p:sp>
        <p:nvSpPr>
          <p:cNvPr id="4" name="1 Başlık"/>
          <p:cNvSpPr txBox="1">
            <a:spLocks/>
          </p:cNvSpPr>
          <p:nvPr/>
        </p:nvSpPr>
        <p:spPr>
          <a:xfrm>
            <a:off x="6286511" y="714356"/>
            <a:ext cx="2598135" cy="1042982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txBody>
          <a:bodyPr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tr-TR" sz="5600" b="1" dirty="0">
                <a:solidFill>
                  <a:schemeClr val="bg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Kayra Aydin" pitchFamily="34" charset="0"/>
                <a:ea typeface="+mj-ea"/>
                <a:cs typeface="+mj-cs"/>
              </a:rPr>
              <a:t>bize</a:t>
            </a:r>
          </a:p>
        </p:txBody>
      </p:sp>
      <p:sp>
        <p:nvSpPr>
          <p:cNvPr id="5" name="1 Başlık"/>
          <p:cNvSpPr txBox="1">
            <a:spLocks/>
          </p:cNvSpPr>
          <p:nvPr/>
        </p:nvSpPr>
        <p:spPr>
          <a:xfrm>
            <a:off x="6500825" y="5143512"/>
            <a:ext cx="2598135" cy="1042982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txBody>
          <a:bodyPr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tr-TR" sz="5600" b="1" dirty="0">
                <a:solidFill>
                  <a:schemeClr val="bg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Kayra Aydin" pitchFamily="34" charset="0"/>
                <a:ea typeface="+mj-ea"/>
                <a:cs typeface="+mj-cs"/>
              </a:rPr>
              <a:t>balık</a:t>
            </a:r>
          </a:p>
        </p:txBody>
      </p:sp>
      <p:sp>
        <p:nvSpPr>
          <p:cNvPr id="6" name="1 Başlık"/>
          <p:cNvSpPr txBox="1">
            <a:spLocks/>
          </p:cNvSpPr>
          <p:nvPr/>
        </p:nvSpPr>
        <p:spPr>
          <a:xfrm>
            <a:off x="285720" y="5214950"/>
            <a:ext cx="2377326" cy="1042982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txBody>
          <a:bodyPr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tr-TR" sz="5600" b="1" dirty="0">
                <a:solidFill>
                  <a:schemeClr val="bg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Kayra Aydin" pitchFamily="34" charset="0"/>
                <a:ea typeface="+mj-ea"/>
                <a:cs typeface="+mj-cs"/>
              </a:rPr>
              <a:t>almış</a:t>
            </a:r>
          </a:p>
        </p:txBody>
      </p:sp>
      <p:sp>
        <p:nvSpPr>
          <p:cNvPr id="7" name="1 Başlık"/>
          <p:cNvSpPr txBox="1">
            <a:spLocks/>
          </p:cNvSpPr>
          <p:nvPr/>
        </p:nvSpPr>
        <p:spPr bwMode="auto">
          <a:xfrm>
            <a:off x="0" y="2786058"/>
            <a:ext cx="9144000" cy="1042982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vert="horz" wrap="square" lIns="0" tIns="0" rIns="18288" bIns="0" numCol="1" anchor="b" anchorCtr="0" compatLnSpc="1">
            <a:prstTxWarp prst="textNoShape">
              <a:avLst/>
            </a:prstTxWarp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r-TR" sz="56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Kayra Aydin" pitchFamily="34" charset="0"/>
                <a:ea typeface="+mj-ea"/>
                <a:cs typeface="+mj-cs"/>
              </a:rPr>
              <a:t>Tarık bize balık almış.  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3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8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3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4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8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4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5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>
            <a:off x="357158" y="785794"/>
            <a:ext cx="2357454" cy="1042982"/>
          </a:xfrm>
          <a:solidFill>
            <a:srgbClr val="FFFF00"/>
          </a:solidFill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tr-TR" dirty="0">
                <a:solidFill>
                  <a:schemeClr val="bg1"/>
                </a:solidFill>
                <a:latin typeface="Kayra Aydin" pitchFamily="34" charset="0"/>
              </a:rPr>
              <a:t>Yasin  </a:t>
            </a:r>
          </a:p>
        </p:txBody>
      </p:sp>
      <p:sp>
        <p:nvSpPr>
          <p:cNvPr id="4" name="1 Başlık"/>
          <p:cNvSpPr txBox="1">
            <a:spLocks/>
          </p:cNvSpPr>
          <p:nvPr/>
        </p:nvSpPr>
        <p:spPr>
          <a:xfrm>
            <a:off x="6357949" y="714356"/>
            <a:ext cx="2521719" cy="1042982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txBody>
          <a:bodyPr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tr-TR" sz="5600" b="1" dirty="0">
                <a:solidFill>
                  <a:schemeClr val="bg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Kayra Aydin" pitchFamily="34" charset="0"/>
                <a:ea typeface="+mj-ea"/>
                <a:cs typeface="+mj-cs"/>
              </a:rPr>
              <a:t>kalemi</a:t>
            </a:r>
          </a:p>
        </p:txBody>
      </p:sp>
      <p:sp>
        <p:nvSpPr>
          <p:cNvPr id="5" name="1 Başlık"/>
          <p:cNvSpPr txBox="1">
            <a:spLocks/>
          </p:cNvSpPr>
          <p:nvPr/>
        </p:nvSpPr>
        <p:spPr>
          <a:xfrm>
            <a:off x="6572263" y="5143512"/>
            <a:ext cx="2521719" cy="1042982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txBody>
          <a:bodyPr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tr-TR" sz="5600" b="1" dirty="0">
                <a:solidFill>
                  <a:schemeClr val="bg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Kayra Aydin" pitchFamily="34" charset="0"/>
                <a:ea typeface="+mj-ea"/>
                <a:cs typeface="+mj-cs"/>
              </a:rPr>
              <a:t>bana</a:t>
            </a:r>
          </a:p>
        </p:txBody>
      </p:sp>
      <p:sp>
        <p:nvSpPr>
          <p:cNvPr id="6" name="1 Başlık"/>
          <p:cNvSpPr txBox="1">
            <a:spLocks/>
          </p:cNvSpPr>
          <p:nvPr/>
        </p:nvSpPr>
        <p:spPr>
          <a:xfrm>
            <a:off x="357157" y="5214950"/>
            <a:ext cx="2307405" cy="1042982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txBody>
          <a:bodyPr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tr-TR" sz="5600" b="1" dirty="0">
                <a:solidFill>
                  <a:schemeClr val="bg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Kayra Aydin" pitchFamily="34" charset="0"/>
                <a:ea typeface="+mj-ea"/>
                <a:cs typeface="+mj-cs"/>
              </a:rPr>
              <a:t>uzat</a:t>
            </a:r>
          </a:p>
        </p:txBody>
      </p:sp>
      <p:sp>
        <p:nvSpPr>
          <p:cNvPr id="7" name="1 Başlık"/>
          <p:cNvSpPr txBox="1">
            <a:spLocks/>
          </p:cNvSpPr>
          <p:nvPr/>
        </p:nvSpPr>
        <p:spPr bwMode="auto">
          <a:xfrm>
            <a:off x="0" y="2786058"/>
            <a:ext cx="9144000" cy="1042982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vert="horz" wrap="square" lIns="0" tIns="0" rIns="18288" bIns="0" numCol="1" anchor="b" anchorCtr="0" compatLnSpc="1">
            <a:prstTxWarp prst="textNoShape">
              <a:avLst/>
            </a:prstTxWarp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r-TR" sz="56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Kayra Aydin" pitchFamily="34" charset="0"/>
                <a:ea typeface="+mj-ea"/>
                <a:cs typeface="+mj-cs"/>
              </a:rPr>
              <a:t>Yasin kalemi</a:t>
            </a:r>
            <a:r>
              <a:rPr kumimoji="0" lang="tr-TR" sz="5600" b="1" i="0" u="none" strike="noStrike" kern="1200" cap="none" spc="0" normalizeH="0" noProof="0" dirty="0">
                <a:ln>
                  <a:noFill/>
                </a:ln>
                <a:solidFill>
                  <a:schemeClr val="bg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Kayra Aydin" pitchFamily="34" charset="0"/>
                <a:ea typeface="+mj-ea"/>
                <a:cs typeface="+mj-cs"/>
              </a:rPr>
              <a:t> bana uzat.</a:t>
            </a:r>
            <a:r>
              <a:rPr kumimoji="0" lang="tr-TR" sz="56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Kayra Aydin" pitchFamily="34" charset="0"/>
                <a:ea typeface="+mj-ea"/>
                <a:cs typeface="+mj-cs"/>
              </a:rPr>
              <a:t>  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3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8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3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4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8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4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5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>
            <a:off x="357158" y="785794"/>
            <a:ext cx="2357454" cy="1042982"/>
          </a:xfrm>
          <a:solidFill>
            <a:srgbClr val="FFFF00"/>
          </a:solidFill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tr-TR" dirty="0">
                <a:solidFill>
                  <a:schemeClr val="bg1"/>
                </a:solidFill>
                <a:effectLst/>
                <a:latin typeface="Kayra Aydin" pitchFamily="34" charset="0"/>
              </a:rPr>
              <a:t>kapının </a:t>
            </a:r>
          </a:p>
        </p:txBody>
      </p:sp>
      <p:sp>
        <p:nvSpPr>
          <p:cNvPr id="4" name="1 Başlık"/>
          <p:cNvSpPr txBox="1">
            <a:spLocks/>
          </p:cNvSpPr>
          <p:nvPr/>
        </p:nvSpPr>
        <p:spPr>
          <a:xfrm>
            <a:off x="6357949" y="714356"/>
            <a:ext cx="2521719" cy="1042982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txBody>
          <a:bodyPr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tr-TR" sz="5600" b="1" dirty="0">
                <a:solidFill>
                  <a:schemeClr val="bg1"/>
                </a:solidFill>
                <a:latin typeface="Kayra Aydin" pitchFamily="34" charset="0"/>
                <a:ea typeface="+mj-ea"/>
                <a:cs typeface="+mj-cs"/>
              </a:rPr>
              <a:t>önüne</a:t>
            </a:r>
          </a:p>
        </p:txBody>
      </p:sp>
      <p:sp>
        <p:nvSpPr>
          <p:cNvPr id="5" name="1 Başlık"/>
          <p:cNvSpPr txBox="1">
            <a:spLocks/>
          </p:cNvSpPr>
          <p:nvPr/>
        </p:nvSpPr>
        <p:spPr>
          <a:xfrm>
            <a:off x="6572263" y="5143512"/>
            <a:ext cx="2521719" cy="1042982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txBody>
          <a:bodyPr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tr-TR" sz="5600" b="1" dirty="0">
                <a:solidFill>
                  <a:schemeClr val="bg1"/>
                </a:solidFill>
                <a:latin typeface="Kayra Aydin" pitchFamily="34" charset="0"/>
                <a:ea typeface="+mj-ea"/>
                <a:cs typeface="+mj-cs"/>
              </a:rPr>
              <a:t>taş</a:t>
            </a:r>
          </a:p>
        </p:txBody>
      </p:sp>
      <p:sp>
        <p:nvSpPr>
          <p:cNvPr id="6" name="1 Başlık"/>
          <p:cNvSpPr txBox="1">
            <a:spLocks/>
          </p:cNvSpPr>
          <p:nvPr/>
        </p:nvSpPr>
        <p:spPr>
          <a:xfrm>
            <a:off x="357157" y="5214950"/>
            <a:ext cx="2307405" cy="1042982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txBody>
          <a:bodyPr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tr-TR" sz="5600" b="1" dirty="0">
                <a:solidFill>
                  <a:schemeClr val="bg1"/>
                </a:solidFill>
                <a:latin typeface="Kayra Aydin" pitchFamily="34" charset="0"/>
                <a:ea typeface="+mj-ea"/>
                <a:cs typeface="+mj-cs"/>
              </a:rPr>
              <a:t>koyma</a:t>
            </a:r>
          </a:p>
        </p:txBody>
      </p:sp>
      <p:sp>
        <p:nvSpPr>
          <p:cNvPr id="7" name="1 Başlık"/>
          <p:cNvSpPr txBox="1">
            <a:spLocks/>
          </p:cNvSpPr>
          <p:nvPr/>
        </p:nvSpPr>
        <p:spPr bwMode="auto">
          <a:xfrm>
            <a:off x="0" y="3071810"/>
            <a:ext cx="9144000" cy="1042982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vert="horz" wrap="square" lIns="0" tIns="0" rIns="18288" bIns="0" numCol="1" anchor="b" anchorCtr="0" compatLnSpc="1">
            <a:prstTxWarp prst="textNoShape">
              <a:avLst/>
            </a:prstTxWarp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r-TR" sz="56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Kayra Aydin" pitchFamily="34" charset="0"/>
                <a:ea typeface="+mj-ea"/>
                <a:cs typeface="+mj-cs"/>
              </a:rPr>
              <a:t>Kapının önüne taş koyma. 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3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8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3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4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8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4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5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>
            <a:off x="571472" y="785794"/>
            <a:ext cx="2357454" cy="1042982"/>
          </a:xfrm>
          <a:solidFill>
            <a:srgbClr val="FFFF00"/>
          </a:solidFill>
        </p:spPr>
        <p:txBody>
          <a:bodyPr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tr-TR" dirty="0">
                <a:solidFill>
                  <a:schemeClr val="bg1"/>
                </a:solidFill>
                <a:latin typeface="Kayra Aydin" pitchFamily="34" charset="0"/>
              </a:rPr>
              <a:t>başına </a:t>
            </a:r>
          </a:p>
        </p:txBody>
      </p:sp>
      <p:sp>
        <p:nvSpPr>
          <p:cNvPr id="4" name="1 Başlık"/>
          <p:cNvSpPr txBox="1">
            <a:spLocks/>
          </p:cNvSpPr>
          <p:nvPr/>
        </p:nvSpPr>
        <p:spPr>
          <a:xfrm>
            <a:off x="6572264" y="714356"/>
            <a:ext cx="2054734" cy="1042982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txBody>
          <a:bodyPr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tr-TR" sz="5600" b="1" dirty="0">
                <a:solidFill>
                  <a:schemeClr val="bg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Kayra Aydin" pitchFamily="34" charset="0"/>
                <a:ea typeface="+mj-ea"/>
                <a:cs typeface="+mj-cs"/>
              </a:rPr>
              <a:t>kışın</a:t>
            </a:r>
          </a:p>
        </p:txBody>
      </p:sp>
      <p:sp>
        <p:nvSpPr>
          <p:cNvPr id="5" name="1 Başlık"/>
          <p:cNvSpPr txBox="1">
            <a:spLocks/>
          </p:cNvSpPr>
          <p:nvPr/>
        </p:nvSpPr>
        <p:spPr>
          <a:xfrm>
            <a:off x="6786578" y="5143512"/>
            <a:ext cx="2054734" cy="1042982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txBody>
          <a:bodyPr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tr-TR" sz="5600" b="1" dirty="0">
                <a:solidFill>
                  <a:schemeClr val="bg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Kayra Aydin" pitchFamily="34" charset="0"/>
                <a:ea typeface="+mj-ea"/>
                <a:cs typeface="+mj-cs"/>
              </a:rPr>
              <a:t>bere</a:t>
            </a:r>
          </a:p>
        </p:txBody>
      </p:sp>
      <p:sp>
        <p:nvSpPr>
          <p:cNvPr id="6" name="1 Başlık"/>
          <p:cNvSpPr txBox="1">
            <a:spLocks/>
          </p:cNvSpPr>
          <p:nvPr/>
        </p:nvSpPr>
        <p:spPr>
          <a:xfrm>
            <a:off x="571472" y="5214950"/>
            <a:ext cx="1880108" cy="1042982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txBody>
          <a:bodyPr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tr-TR" sz="5600" b="1" dirty="0">
                <a:solidFill>
                  <a:schemeClr val="bg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Kayra Aydin" pitchFamily="34" charset="0"/>
                <a:ea typeface="+mj-ea"/>
                <a:cs typeface="+mj-cs"/>
              </a:rPr>
              <a:t>giy.</a:t>
            </a:r>
          </a:p>
        </p:txBody>
      </p:sp>
      <p:sp>
        <p:nvSpPr>
          <p:cNvPr id="7" name="1 Başlık"/>
          <p:cNvSpPr txBox="1">
            <a:spLocks/>
          </p:cNvSpPr>
          <p:nvPr/>
        </p:nvSpPr>
        <p:spPr bwMode="auto">
          <a:xfrm>
            <a:off x="0" y="3000372"/>
            <a:ext cx="9144000" cy="1042982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vert="horz" wrap="square" lIns="0" tIns="0" rIns="18288" bIns="0" numCol="1" anchor="b" anchorCtr="0" compatLnSpc="1">
            <a:prstTxWarp prst="textNoShape">
              <a:avLst/>
            </a:prstTxWarp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r-TR" sz="56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Kayra Aydin" pitchFamily="34" charset="0"/>
                <a:ea typeface="+mj-ea"/>
                <a:cs typeface="+mj-cs"/>
              </a:rPr>
              <a:t>Başına kışın bere giy. 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3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8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3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4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8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4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5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>
            <a:off x="428596" y="785794"/>
            <a:ext cx="2000264" cy="1042982"/>
          </a:xfrm>
          <a:solidFill>
            <a:srgbClr val="FFFF00"/>
          </a:solidFill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tr-TR" dirty="0">
                <a:solidFill>
                  <a:schemeClr val="bg1"/>
                </a:solidFill>
                <a:latin typeface="Kayra Aydin" pitchFamily="34" charset="0"/>
              </a:rPr>
              <a:t>kareli </a:t>
            </a:r>
          </a:p>
        </p:txBody>
      </p:sp>
      <p:sp>
        <p:nvSpPr>
          <p:cNvPr id="4" name="1 Başlık"/>
          <p:cNvSpPr txBox="1">
            <a:spLocks/>
          </p:cNvSpPr>
          <p:nvPr/>
        </p:nvSpPr>
        <p:spPr>
          <a:xfrm>
            <a:off x="6429388" y="714356"/>
            <a:ext cx="2139640" cy="1042982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txBody>
          <a:bodyPr lIns="0" tIns="0" rIns="18288" bIns="0" anchor="b">
            <a:normAutofit fontScale="77500" lnSpcReduction="20000"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tr-TR" sz="5600" b="1" dirty="0">
                <a:solidFill>
                  <a:schemeClr val="bg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Kayra Aydin" pitchFamily="34" charset="0"/>
                <a:ea typeface="+mj-ea"/>
                <a:cs typeface="+mj-cs"/>
              </a:rPr>
              <a:t>gömlek</a:t>
            </a:r>
          </a:p>
        </p:txBody>
      </p:sp>
      <p:sp>
        <p:nvSpPr>
          <p:cNvPr id="5" name="1 Başlık"/>
          <p:cNvSpPr txBox="1">
            <a:spLocks/>
          </p:cNvSpPr>
          <p:nvPr/>
        </p:nvSpPr>
        <p:spPr>
          <a:xfrm>
            <a:off x="6643702" y="5143512"/>
            <a:ext cx="2139640" cy="1042982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txBody>
          <a:bodyPr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tr-TR" sz="5600" b="1" dirty="0">
                <a:solidFill>
                  <a:schemeClr val="bg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Kayra Aydin" pitchFamily="34" charset="0"/>
                <a:ea typeface="+mj-ea"/>
                <a:cs typeface="+mj-cs"/>
              </a:rPr>
              <a:t>çok </a:t>
            </a:r>
          </a:p>
        </p:txBody>
      </p:sp>
      <p:sp>
        <p:nvSpPr>
          <p:cNvPr id="6" name="1 Başlık"/>
          <p:cNvSpPr txBox="1">
            <a:spLocks/>
          </p:cNvSpPr>
          <p:nvPr/>
        </p:nvSpPr>
        <p:spPr>
          <a:xfrm>
            <a:off x="357158" y="5357826"/>
            <a:ext cx="1957798" cy="1042982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txBody>
          <a:bodyPr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tr-TR" sz="5600" b="1">
                <a:solidFill>
                  <a:schemeClr val="bg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Kayra Aydin" pitchFamily="34" charset="0"/>
                <a:ea typeface="+mj-ea"/>
                <a:cs typeface="+mj-cs"/>
              </a:rPr>
              <a:t>güzel</a:t>
            </a:r>
            <a:endParaRPr lang="tr-TR" sz="5600" b="1" dirty="0">
              <a:solidFill>
                <a:schemeClr val="bg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latin typeface="Kayra Aydin" pitchFamily="34" charset="0"/>
              <a:ea typeface="+mj-ea"/>
              <a:cs typeface="+mj-cs"/>
            </a:endParaRPr>
          </a:p>
        </p:txBody>
      </p:sp>
      <p:sp>
        <p:nvSpPr>
          <p:cNvPr id="7" name="1 Başlık"/>
          <p:cNvSpPr txBox="1">
            <a:spLocks/>
          </p:cNvSpPr>
          <p:nvPr/>
        </p:nvSpPr>
        <p:spPr bwMode="auto">
          <a:xfrm>
            <a:off x="0" y="2928934"/>
            <a:ext cx="9144000" cy="1042982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vert="horz" wrap="square" lIns="0" tIns="0" rIns="18288" bIns="0" numCol="1" anchor="b" anchorCtr="0" compatLnSpc="1">
            <a:prstTxWarp prst="textNoShape">
              <a:avLst/>
            </a:prstTxWarp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r-TR" sz="56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Kayra Aydin" pitchFamily="34" charset="0"/>
                <a:ea typeface="+mj-ea"/>
                <a:cs typeface="+mj-cs"/>
              </a:rPr>
              <a:t>Kareli gömlek çok güzel. 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3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8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3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4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8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4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5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>
            <a:off x="428596" y="785794"/>
            <a:ext cx="2500330" cy="1042982"/>
          </a:xfrm>
          <a:solidFill>
            <a:srgbClr val="FFFF00"/>
          </a:solidFill>
        </p:spPr>
        <p:txBody>
          <a:bodyPr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tr-TR" dirty="0">
                <a:solidFill>
                  <a:schemeClr val="bg1"/>
                </a:solidFill>
                <a:latin typeface="Kayra Aydin" pitchFamily="34" charset="0"/>
              </a:rPr>
              <a:t>Yarın  </a:t>
            </a:r>
          </a:p>
        </p:txBody>
      </p:sp>
      <p:sp>
        <p:nvSpPr>
          <p:cNvPr id="4" name="1 Başlık"/>
          <p:cNvSpPr txBox="1">
            <a:spLocks/>
          </p:cNvSpPr>
          <p:nvPr/>
        </p:nvSpPr>
        <p:spPr>
          <a:xfrm>
            <a:off x="6429387" y="714356"/>
            <a:ext cx="2451671" cy="1042982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txBody>
          <a:bodyPr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tr-TR" sz="5600" b="1" dirty="0">
                <a:solidFill>
                  <a:schemeClr val="bg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Kayra Aydin" pitchFamily="34" charset="0"/>
                <a:ea typeface="+mj-ea"/>
                <a:cs typeface="+mj-cs"/>
              </a:rPr>
              <a:t>okula</a:t>
            </a:r>
          </a:p>
        </p:txBody>
      </p:sp>
      <p:sp>
        <p:nvSpPr>
          <p:cNvPr id="5" name="1 Başlık"/>
          <p:cNvSpPr txBox="1">
            <a:spLocks/>
          </p:cNvSpPr>
          <p:nvPr/>
        </p:nvSpPr>
        <p:spPr>
          <a:xfrm>
            <a:off x="6643701" y="5143512"/>
            <a:ext cx="2451671" cy="1042982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txBody>
          <a:bodyPr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tr-TR" sz="5600" b="1" dirty="0">
                <a:solidFill>
                  <a:schemeClr val="bg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Kayra Aydin" pitchFamily="34" charset="0"/>
                <a:ea typeface="+mj-ea"/>
                <a:cs typeface="+mj-cs"/>
              </a:rPr>
              <a:t>top</a:t>
            </a:r>
          </a:p>
        </p:txBody>
      </p:sp>
      <p:sp>
        <p:nvSpPr>
          <p:cNvPr id="6" name="1 Başlık"/>
          <p:cNvSpPr txBox="1">
            <a:spLocks/>
          </p:cNvSpPr>
          <p:nvPr/>
        </p:nvSpPr>
        <p:spPr>
          <a:xfrm>
            <a:off x="357158" y="5357826"/>
            <a:ext cx="2243310" cy="1042982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txBody>
          <a:bodyPr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tr-TR" sz="5600" b="1" dirty="0">
                <a:solidFill>
                  <a:schemeClr val="bg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Kayra Aydin" pitchFamily="34" charset="0"/>
                <a:ea typeface="+mj-ea"/>
                <a:cs typeface="+mj-cs"/>
              </a:rPr>
              <a:t>getir</a:t>
            </a:r>
          </a:p>
        </p:txBody>
      </p:sp>
      <p:sp>
        <p:nvSpPr>
          <p:cNvPr id="7" name="1 Başlık"/>
          <p:cNvSpPr txBox="1">
            <a:spLocks/>
          </p:cNvSpPr>
          <p:nvPr/>
        </p:nvSpPr>
        <p:spPr bwMode="auto">
          <a:xfrm>
            <a:off x="0" y="3000372"/>
            <a:ext cx="9144000" cy="1042982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vert="horz" wrap="square" lIns="0" tIns="0" rIns="18288" bIns="0" numCol="1" anchor="b" anchorCtr="0" compatLnSpc="1">
            <a:prstTxWarp prst="textNoShape">
              <a:avLst/>
            </a:prstTxWarp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r-TR" sz="56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Kayra Aydin" pitchFamily="34" charset="0"/>
                <a:ea typeface="+mj-ea"/>
                <a:cs typeface="+mj-cs"/>
              </a:rPr>
              <a:t>Yarın okula top getir.  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32" fill="hold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21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xit" presetSubtype="16" fill="hold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0"/>
                                  </p:iterate>
                                  <p:childTnLst>
                                    <p:animEffect transition="out" filter="diamond(in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3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8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3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4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8" presetClass="entr" presetSubtype="32" fill="hold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21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4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8" presetClass="exit" presetSubtype="16" fill="hold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0"/>
                                  </p:iterate>
                                  <p:childTnLst>
                                    <p:animEffect transition="out" filter="diamond(in)">
                                      <p:cBhvr>
                                        <p:cTn id="5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>
            <a:off x="500034" y="714356"/>
            <a:ext cx="2428892" cy="1042982"/>
          </a:xfrm>
          <a:solidFill>
            <a:srgbClr val="FFFF00"/>
          </a:solidFill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tr-TR" dirty="0">
                <a:solidFill>
                  <a:schemeClr val="bg1"/>
                </a:solidFill>
                <a:latin typeface="Kayra Aydin" pitchFamily="34" charset="0"/>
              </a:rPr>
              <a:t>Emre </a:t>
            </a:r>
          </a:p>
        </p:txBody>
      </p:sp>
      <p:sp>
        <p:nvSpPr>
          <p:cNvPr id="4" name="1 Başlık"/>
          <p:cNvSpPr txBox="1">
            <a:spLocks/>
          </p:cNvSpPr>
          <p:nvPr/>
        </p:nvSpPr>
        <p:spPr>
          <a:xfrm>
            <a:off x="6500825" y="642918"/>
            <a:ext cx="2598135" cy="1042982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txBody>
          <a:bodyPr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tr-TR" sz="5600" b="1" dirty="0">
                <a:solidFill>
                  <a:schemeClr val="bg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Kayra Aydin" pitchFamily="34" charset="0"/>
                <a:ea typeface="+mj-ea"/>
                <a:cs typeface="+mj-cs"/>
              </a:rPr>
              <a:t>temiz</a:t>
            </a:r>
          </a:p>
        </p:txBody>
      </p:sp>
      <p:sp>
        <p:nvSpPr>
          <p:cNvPr id="5" name="1 Başlık"/>
          <p:cNvSpPr txBox="1">
            <a:spLocks/>
          </p:cNvSpPr>
          <p:nvPr/>
        </p:nvSpPr>
        <p:spPr>
          <a:xfrm>
            <a:off x="6545865" y="5072074"/>
            <a:ext cx="2598135" cy="1042982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txBody>
          <a:bodyPr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tr-TR" sz="5600" b="1" dirty="0">
                <a:solidFill>
                  <a:schemeClr val="bg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Kayra Aydin" pitchFamily="34" charset="0"/>
                <a:ea typeface="+mj-ea"/>
                <a:cs typeface="+mj-cs"/>
              </a:rPr>
              <a:t>elbise</a:t>
            </a:r>
          </a:p>
        </p:txBody>
      </p:sp>
      <p:sp>
        <p:nvSpPr>
          <p:cNvPr id="6" name="1 Başlık"/>
          <p:cNvSpPr txBox="1">
            <a:spLocks/>
          </p:cNvSpPr>
          <p:nvPr/>
        </p:nvSpPr>
        <p:spPr>
          <a:xfrm>
            <a:off x="428596" y="5286388"/>
            <a:ext cx="2377326" cy="1042982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txBody>
          <a:bodyPr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tr-TR" sz="5600" b="1" dirty="0">
                <a:solidFill>
                  <a:schemeClr val="bg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Kayra Aydin" pitchFamily="34" charset="0"/>
                <a:ea typeface="+mj-ea"/>
                <a:cs typeface="+mj-cs"/>
              </a:rPr>
              <a:t>giy</a:t>
            </a:r>
          </a:p>
        </p:txBody>
      </p:sp>
      <p:sp>
        <p:nvSpPr>
          <p:cNvPr id="7" name="1 Başlık"/>
          <p:cNvSpPr txBox="1">
            <a:spLocks/>
          </p:cNvSpPr>
          <p:nvPr/>
        </p:nvSpPr>
        <p:spPr bwMode="auto">
          <a:xfrm>
            <a:off x="0" y="2928934"/>
            <a:ext cx="9144000" cy="1042982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vert="horz" wrap="square" lIns="0" tIns="0" rIns="18288" bIns="0" numCol="1" anchor="b" anchorCtr="0" compatLnSpc="1">
            <a:prstTxWarp prst="textNoShape">
              <a:avLst/>
            </a:prstTxWarp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r-TR" sz="56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Kayra Aydin" pitchFamily="34" charset="0"/>
                <a:ea typeface="+mj-ea"/>
                <a:cs typeface="+mj-cs"/>
              </a:rPr>
              <a:t>Emre temiz elbise giy. 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3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8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3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4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8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4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5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kış">
  <a:themeElements>
    <a:clrScheme name="Akış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Akış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kış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Akış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2.xml><?xml version="1.0" encoding="utf-8"?>
<a:themeOverride xmlns:a="http://schemas.openxmlformats.org/drawingml/2006/main">
  <a:clrScheme name="Akış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233</TotalTime>
  <Words>253</Words>
  <Application>Microsoft Office PowerPoint</Application>
  <PresentationFormat>Ekran Gösterisi (4:3)</PresentationFormat>
  <Paragraphs>141</Paragraphs>
  <Slides>28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Slayt Başlıkları</vt:lpstr>
      </vt:variant>
      <vt:variant>
        <vt:i4>28</vt:i4>
      </vt:variant>
    </vt:vector>
  </HeadingPairs>
  <TitlesOfParts>
    <vt:vector size="29" baseType="lpstr">
      <vt:lpstr>Akış</vt:lpstr>
      <vt:lpstr>kamil </vt:lpstr>
      <vt:lpstr>Sena  </vt:lpstr>
      <vt:lpstr>Tarık  </vt:lpstr>
      <vt:lpstr>Yasin  </vt:lpstr>
      <vt:lpstr>kapının </vt:lpstr>
      <vt:lpstr>başına </vt:lpstr>
      <vt:lpstr>kareli </vt:lpstr>
      <vt:lpstr>Yarın  </vt:lpstr>
      <vt:lpstr>Emre </vt:lpstr>
      <vt:lpstr>Her </vt:lpstr>
      <vt:lpstr>Kral </vt:lpstr>
      <vt:lpstr>yolda </vt:lpstr>
      <vt:lpstr>Anne </vt:lpstr>
      <vt:lpstr>maşa </vt:lpstr>
      <vt:lpstr>şişenin </vt:lpstr>
      <vt:lpstr>kışın </vt:lpstr>
      <vt:lpstr>Kaşık </vt:lpstr>
      <vt:lpstr>kuşun </vt:lpstr>
      <vt:lpstr>atlar </vt:lpstr>
      <vt:lpstr>masaya</vt:lpstr>
      <vt:lpstr>bana</vt:lpstr>
      <vt:lpstr>Murat</vt:lpstr>
      <vt:lpstr>Bizim </vt:lpstr>
      <vt:lpstr>tekir</vt:lpstr>
      <vt:lpstr>anne</vt:lpstr>
      <vt:lpstr>sepete</vt:lpstr>
      <vt:lpstr>elma</vt:lpstr>
      <vt:lpstr>Yeşim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https://www.sorubak.com/</dc:title>
  <dc:creator>bayram</dc:creator>
  <cp:keywords>https:/www.sorubak.com</cp:keywords>
  <dc:description>https://www.sorubak.com/</dc:description>
  <cp:lastModifiedBy>Buro</cp:lastModifiedBy>
  <cp:revision>22</cp:revision>
  <dcterms:created xsi:type="dcterms:W3CDTF">2016-02-10T06:41:17Z</dcterms:created>
  <dcterms:modified xsi:type="dcterms:W3CDTF">2021-12-07T12:32:22Z</dcterms:modified>
</cp:coreProperties>
</file>