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456" r:id="rId3"/>
    <p:sldId id="257" r:id="rId4"/>
    <p:sldId id="332" r:id="rId5"/>
    <p:sldId id="419" r:id="rId6"/>
    <p:sldId id="420" r:id="rId7"/>
    <p:sldId id="421" r:id="rId8"/>
    <p:sldId id="422" r:id="rId9"/>
    <p:sldId id="423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375" r:id="rId21"/>
    <p:sldId id="302" r:id="rId22"/>
    <p:sldId id="378" r:id="rId23"/>
    <p:sldId id="434" r:id="rId24"/>
    <p:sldId id="435" r:id="rId25"/>
    <p:sldId id="436" r:id="rId26"/>
    <p:sldId id="437" r:id="rId27"/>
    <p:sldId id="438" r:id="rId28"/>
    <p:sldId id="439" r:id="rId29"/>
    <p:sldId id="451" r:id="rId30"/>
    <p:sldId id="452" r:id="rId31"/>
    <p:sldId id="454" r:id="rId32"/>
    <p:sldId id="458" r:id="rId33"/>
    <p:sldId id="457" r:id="rId34"/>
    <p:sldId id="459" r:id="rId35"/>
    <p:sldId id="460" r:id="rId36"/>
    <p:sldId id="415" r:id="rId37"/>
    <p:sldId id="453" r:id="rId38"/>
    <p:sldId id="461" r:id="rId39"/>
    <p:sldId id="376" r:id="rId40"/>
    <p:sldId id="455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65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2F2CB-0EC5-44B2-808C-CA127C0BDE11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4E2A8-D7E6-4DE5-AC5A-9E49BCA6F81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136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4E2A8-D7E6-4DE5-AC5A-9E49BCA6F81B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85035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24/12/2020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latin typeface="TTKB Dik Temel Abece" pitchFamily="2" charset="-94"/>
              </a:rPr>
              <a:t>“s, S” SESİ </a:t>
            </a:r>
          </a:p>
          <a:p>
            <a:pPr algn="ctr"/>
            <a:r>
              <a:rPr lang="tr-TR" sz="4800" dirty="0" smtClean="0">
                <a:latin typeface="TTKB Dik Temel Abece" pitchFamily="2" charset="-94"/>
              </a:rPr>
              <a:t>HECE , KELİME VE CÜMLELER</a:t>
            </a:r>
            <a:endParaRPr lang="tr-TR" sz="48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-us-üs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-su-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-su-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sü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5-Nokta Yıldız"/>
          <p:cNvSpPr/>
          <p:nvPr/>
        </p:nvSpPr>
        <p:spPr>
          <a:xfrm>
            <a:off x="214282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5" name="4 5-Nokta Yıldız"/>
          <p:cNvSpPr/>
          <p:nvPr/>
        </p:nvSpPr>
        <p:spPr>
          <a:xfrm>
            <a:off x="5643570" y="200024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u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6" name="5 5-Nokta Yıldız"/>
          <p:cNvSpPr/>
          <p:nvPr/>
        </p:nvSpPr>
        <p:spPr>
          <a:xfrm>
            <a:off x="2071670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y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7" name="6 5-Nokta Yıldız"/>
          <p:cNvSpPr/>
          <p:nvPr/>
        </p:nvSpPr>
        <p:spPr>
          <a:xfrm>
            <a:off x="2071670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l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8" name="7 5-Nokta Yıldız"/>
          <p:cNvSpPr/>
          <p:nvPr/>
        </p:nvSpPr>
        <p:spPr>
          <a:xfrm>
            <a:off x="3857620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a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9" name="8 5-Nokta Yıldız"/>
          <p:cNvSpPr/>
          <p:nvPr/>
        </p:nvSpPr>
        <p:spPr>
          <a:xfrm>
            <a:off x="5643570" y="50004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k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0" name="9 5-Nokta Yıldız"/>
          <p:cNvSpPr/>
          <p:nvPr/>
        </p:nvSpPr>
        <p:spPr>
          <a:xfrm>
            <a:off x="7358050" y="50004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i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2" name="11 5-Nokta Yıldız"/>
          <p:cNvSpPr/>
          <p:nvPr/>
        </p:nvSpPr>
        <p:spPr>
          <a:xfrm>
            <a:off x="3857620" y="214311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m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5" name="14 5-Nokta Yıldız"/>
          <p:cNvSpPr/>
          <p:nvPr/>
        </p:nvSpPr>
        <p:spPr>
          <a:xfrm>
            <a:off x="214282" y="214311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n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6" name="15 5-Nokta Yıldız"/>
          <p:cNvSpPr/>
          <p:nvPr/>
        </p:nvSpPr>
        <p:spPr>
          <a:xfrm>
            <a:off x="7358050" y="2071678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t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7" name="16 5-Nokta Yıldız"/>
          <p:cNvSpPr/>
          <p:nvPr/>
        </p:nvSpPr>
        <p:spPr>
          <a:xfrm>
            <a:off x="214282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ü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8" name="17 5-Nokta Yıldız"/>
          <p:cNvSpPr/>
          <p:nvPr/>
        </p:nvSpPr>
        <p:spPr>
          <a:xfrm>
            <a:off x="2000232" y="214311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o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9" name="18 5-Nokta Yıldız"/>
          <p:cNvSpPr/>
          <p:nvPr/>
        </p:nvSpPr>
        <p:spPr>
          <a:xfrm>
            <a:off x="3857620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ö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0" name="19 5-Nokta Yıldız"/>
          <p:cNvSpPr/>
          <p:nvPr/>
        </p:nvSpPr>
        <p:spPr>
          <a:xfrm>
            <a:off x="5786446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r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1" name="20 5-Nokta Yıldız"/>
          <p:cNvSpPr/>
          <p:nvPr/>
        </p:nvSpPr>
        <p:spPr>
          <a:xfrm>
            <a:off x="7500958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ı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2" name="21 5-Nokta Yıldız"/>
          <p:cNvSpPr/>
          <p:nvPr/>
        </p:nvSpPr>
        <p:spPr>
          <a:xfrm>
            <a:off x="1214414" y="500063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d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3" name="22 5-Nokta Yıldız"/>
          <p:cNvSpPr/>
          <p:nvPr/>
        </p:nvSpPr>
        <p:spPr>
          <a:xfrm>
            <a:off x="3000364" y="5000636"/>
            <a:ext cx="1785950" cy="157163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s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10 Düz Bağlayıcı"/>
          <p:cNvCxnSpPr/>
          <p:nvPr/>
        </p:nvCxnSpPr>
        <p:spPr>
          <a:xfrm>
            <a:off x="214282" y="3500438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20 Kalp"/>
          <p:cNvSpPr/>
          <p:nvPr/>
        </p:nvSpPr>
        <p:spPr>
          <a:xfrm>
            <a:off x="6643702" y="4000504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3" name="22 Kalp"/>
          <p:cNvSpPr/>
          <p:nvPr/>
        </p:nvSpPr>
        <p:spPr>
          <a:xfrm>
            <a:off x="4286248" y="3929066"/>
            <a:ext cx="1785950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5" name="24 Kalp"/>
          <p:cNvSpPr/>
          <p:nvPr/>
        </p:nvSpPr>
        <p:spPr>
          <a:xfrm>
            <a:off x="5500694" y="5429264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7" name="26 Kalp"/>
          <p:cNvSpPr/>
          <p:nvPr/>
        </p:nvSpPr>
        <p:spPr>
          <a:xfrm>
            <a:off x="7572364" y="5357826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2" name="31 Kalp"/>
          <p:cNvSpPr/>
          <p:nvPr/>
        </p:nvSpPr>
        <p:spPr>
          <a:xfrm>
            <a:off x="6572264" y="642918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3" name="32 Kalp"/>
          <p:cNvSpPr/>
          <p:nvPr/>
        </p:nvSpPr>
        <p:spPr>
          <a:xfrm>
            <a:off x="4214810" y="642918"/>
            <a:ext cx="1785950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os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5429256" y="1928802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35" name="34 Düz Bağlayıcı"/>
          <p:cNvCxnSpPr/>
          <p:nvPr/>
        </p:nvCxnSpPr>
        <p:spPr>
          <a:xfrm>
            <a:off x="214282" y="3429000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7572364" y="1928802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1071538" y="5143512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8" name="37 Kalp"/>
          <p:cNvSpPr/>
          <p:nvPr/>
        </p:nvSpPr>
        <p:spPr>
          <a:xfrm>
            <a:off x="142844" y="3786190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9" name="38 Kalp"/>
          <p:cNvSpPr/>
          <p:nvPr/>
        </p:nvSpPr>
        <p:spPr>
          <a:xfrm>
            <a:off x="2214546" y="3714752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0" name="39 Kalp"/>
          <p:cNvSpPr/>
          <p:nvPr/>
        </p:nvSpPr>
        <p:spPr>
          <a:xfrm>
            <a:off x="3214678" y="5143512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1" name="40 Kalp"/>
          <p:cNvSpPr/>
          <p:nvPr/>
        </p:nvSpPr>
        <p:spPr>
          <a:xfrm>
            <a:off x="928662" y="2000240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2" name="41 Kalp"/>
          <p:cNvSpPr/>
          <p:nvPr/>
        </p:nvSpPr>
        <p:spPr>
          <a:xfrm>
            <a:off x="0" y="642918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3" name="42 Kalp"/>
          <p:cNvSpPr/>
          <p:nvPr/>
        </p:nvSpPr>
        <p:spPr>
          <a:xfrm>
            <a:off x="2071670" y="571480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4" name="43 Kalp"/>
          <p:cNvSpPr/>
          <p:nvPr/>
        </p:nvSpPr>
        <p:spPr>
          <a:xfrm>
            <a:off x="3143240" y="2000240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is</a:t>
            </a:r>
            <a:endParaRPr lang="tr-TR" sz="60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KELİMELER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85786" y="857232"/>
            <a:ext cx="1500198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Group 26"/>
          <p:cNvGrpSpPr>
            <a:grpSpLocks/>
          </p:cNvGrpSpPr>
          <p:nvPr/>
        </p:nvGrpSpPr>
        <p:grpSpPr bwMode="auto">
          <a:xfrm>
            <a:off x="2571736" y="857232"/>
            <a:ext cx="1500198" cy="857256"/>
            <a:chOff x="1080" y="2622"/>
            <a:chExt cx="10425" cy="737"/>
          </a:xfrm>
        </p:grpSpPr>
        <p:grpSp>
          <p:nvGrpSpPr>
            <p:cNvPr id="3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4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4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44" name="Group 26"/>
          <p:cNvGrpSpPr>
            <a:grpSpLocks/>
          </p:cNvGrpSpPr>
          <p:nvPr/>
        </p:nvGrpSpPr>
        <p:grpSpPr bwMode="auto">
          <a:xfrm>
            <a:off x="4714876" y="857232"/>
            <a:ext cx="1500198" cy="857256"/>
            <a:chOff x="1080" y="2622"/>
            <a:chExt cx="10425" cy="737"/>
          </a:xfrm>
        </p:grpSpPr>
        <p:grpSp>
          <p:nvGrpSpPr>
            <p:cNvPr id="4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5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5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4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4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2" name="Group 26"/>
          <p:cNvGrpSpPr>
            <a:grpSpLocks/>
          </p:cNvGrpSpPr>
          <p:nvPr/>
        </p:nvGrpSpPr>
        <p:grpSpPr bwMode="auto">
          <a:xfrm>
            <a:off x="6786578" y="928670"/>
            <a:ext cx="1500198" cy="857256"/>
            <a:chOff x="1080" y="2622"/>
            <a:chExt cx="10425" cy="737"/>
          </a:xfrm>
        </p:grpSpPr>
        <p:grpSp>
          <p:nvGrpSpPr>
            <p:cNvPr id="5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5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5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5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5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8" name="Group 26"/>
          <p:cNvGrpSpPr>
            <a:grpSpLocks/>
          </p:cNvGrpSpPr>
          <p:nvPr/>
        </p:nvGrpSpPr>
        <p:grpSpPr bwMode="auto">
          <a:xfrm>
            <a:off x="714348" y="2214554"/>
            <a:ext cx="1500198" cy="857256"/>
            <a:chOff x="1080" y="2622"/>
            <a:chExt cx="10425" cy="737"/>
          </a:xfrm>
        </p:grpSpPr>
        <p:grpSp>
          <p:nvGrpSpPr>
            <p:cNvPr id="5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6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6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6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64" name="Group 26"/>
          <p:cNvGrpSpPr>
            <a:grpSpLocks/>
          </p:cNvGrpSpPr>
          <p:nvPr/>
        </p:nvGrpSpPr>
        <p:grpSpPr bwMode="auto">
          <a:xfrm>
            <a:off x="2643174" y="2214554"/>
            <a:ext cx="1500198" cy="857256"/>
            <a:chOff x="1080" y="2622"/>
            <a:chExt cx="10425" cy="737"/>
          </a:xfrm>
        </p:grpSpPr>
        <p:grpSp>
          <p:nvGrpSpPr>
            <p:cNvPr id="6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6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6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6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70" name="Group 26"/>
          <p:cNvGrpSpPr>
            <a:grpSpLocks/>
          </p:cNvGrpSpPr>
          <p:nvPr/>
        </p:nvGrpSpPr>
        <p:grpSpPr bwMode="auto">
          <a:xfrm>
            <a:off x="642910" y="5000636"/>
            <a:ext cx="1500198" cy="857256"/>
            <a:chOff x="1080" y="2622"/>
            <a:chExt cx="10425" cy="737"/>
          </a:xfrm>
        </p:grpSpPr>
        <p:grpSp>
          <p:nvGrpSpPr>
            <p:cNvPr id="7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7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7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7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76" name="Group 26"/>
          <p:cNvGrpSpPr>
            <a:grpSpLocks/>
          </p:cNvGrpSpPr>
          <p:nvPr/>
        </p:nvGrpSpPr>
        <p:grpSpPr bwMode="auto">
          <a:xfrm>
            <a:off x="6858016" y="5072074"/>
            <a:ext cx="1500198" cy="857256"/>
            <a:chOff x="1080" y="2622"/>
            <a:chExt cx="10425" cy="737"/>
          </a:xfrm>
        </p:grpSpPr>
        <p:grpSp>
          <p:nvGrpSpPr>
            <p:cNvPr id="77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8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7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82" name="Group 26"/>
          <p:cNvGrpSpPr>
            <a:grpSpLocks/>
          </p:cNvGrpSpPr>
          <p:nvPr/>
        </p:nvGrpSpPr>
        <p:grpSpPr bwMode="auto">
          <a:xfrm>
            <a:off x="642910" y="3714752"/>
            <a:ext cx="1500198" cy="857256"/>
            <a:chOff x="1080" y="2622"/>
            <a:chExt cx="10425" cy="737"/>
          </a:xfrm>
        </p:grpSpPr>
        <p:grpSp>
          <p:nvGrpSpPr>
            <p:cNvPr id="8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91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2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8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90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93" name="Group 26"/>
          <p:cNvGrpSpPr>
            <a:grpSpLocks/>
          </p:cNvGrpSpPr>
          <p:nvPr/>
        </p:nvGrpSpPr>
        <p:grpSpPr bwMode="auto">
          <a:xfrm>
            <a:off x="2714612" y="3714752"/>
            <a:ext cx="1500198" cy="857256"/>
            <a:chOff x="1080" y="2622"/>
            <a:chExt cx="10425" cy="737"/>
          </a:xfrm>
        </p:grpSpPr>
        <p:grpSp>
          <p:nvGrpSpPr>
            <p:cNvPr id="9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97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8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95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96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99" name="Group 26"/>
          <p:cNvGrpSpPr>
            <a:grpSpLocks/>
          </p:cNvGrpSpPr>
          <p:nvPr/>
        </p:nvGrpSpPr>
        <p:grpSpPr bwMode="auto">
          <a:xfrm>
            <a:off x="4857752" y="3786190"/>
            <a:ext cx="1500198" cy="857256"/>
            <a:chOff x="1080" y="2622"/>
            <a:chExt cx="10425" cy="737"/>
          </a:xfrm>
        </p:grpSpPr>
        <p:grpSp>
          <p:nvGrpSpPr>
            <p:cNvPr id="10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01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0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06" name="Group 26"/>
          <p:cNvGrpSpPr>
            <a:grpSpLocks/>
          </p:cNvGrpSpPr>
          <p:nvPr/>
        </p:nvGrpSpPr>
        <p:grpSpPr bwMode="auto">
          <a:xfrm>
            <a:off x="6786578" y="3786190"/>
            <a:ext cx="1500198" cy="857256"/>
            <a:chOff x="1080" y="2622"/>
            <a:chExt cx="10425" cy="737"/>
          </a:xfrm>
        </p:grpSpPr>
        <p:grpSp>
          <p:nvGrpSpPr>
            <p:cNvPr id="107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11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12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09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10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13" name="Group 26"/>
          <p:cNvGrpSpPr>
            <a:grpSpLocks/>
          </p:cNvGrpSpPr>
          <p:nvPr/>
        </p:nvGrpSpPr>
        <p:grpSpPr bwMode="auto">
          <a:xfrm>
            <a:off x="4786314" y="2285992"/>
            <a:ext cx="1500198" cy="857256"/>
            <a:chOff x="1080" y="2622"/>
            <a:chExt cx="10425" cy="737"/>
          </a:xfrm>
        </p:grpSpPr>
        <p:grpSp>
          <p:nvGrpSpPr>
            <p:cNvPr id="11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1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1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1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1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21" name="Group 26"/>
          <p:cNvGrpSpPr>
            <a:grpSpLocks/>
          </p:cNvGrpSpPr>
          <p:nvPr/>
        </p:nvGrpSpPr>
        <p:grpSpPr bwMode="auto">
          <a:xfrm>
            <a:off x="6786578" y="2357430"/>
            <a:ext cx="1500198" cy="857256"/>
            <a:chOff x="1080" y="2622"/>
            <a:chExt cx="10425" cy="737"/>
          </a:xfrm>
        </p:grpSpPr>
        <p:grpSp>
          <p:nvGrpSpPr>
            <p:cNvPr id="122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25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2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23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24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28" name="Group 26"/>
          <p:cNvGrpSpPr>
            <a:grpSpLocks/>
          </p:cNvGrpSpPr>
          <p:nvPr/>
        </p:nvGrpSpPr>
        <p:grpSpPr bwMode="auto">
          <a:xfrm>
            <a:off x="2714612" y="5000636"/>
            <a:ext cx="1500198" cy="857256"/>
            <a:chOff x="1080" y="2622"/>
            <a:chExt cx="10425" cy="737"/>
          </a:xfrm>
        </p:grpSpPr>
        <p:grpSp>
          <p:nvGrpSpPr>
            <p:cNvPr id="12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3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3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3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3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6" name="Rectangle 81"/>
          <p:cNvSpPr>
            <a:spLocks noChangeArrowheads="1"/>
          </p:cNvSpPr>
          <p:nvPr/>
        </p:nvSpPr>
        <p:spPr bwMode="auto">
          <a:xfrm>
            <a:off x="4572000" y="364331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81"/>
          <p:cNvSpPr>
            <a:spLocks noChangeArrowheads="1"/>
          </p:cNvSpPr>
          <p:nvPr/>
        </p:nvSpPr>
        <p:spPr bwMode="auto">
          <a:xfrm>
            <a:off x="6572264" y="364331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sim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81"/>
          <p:cNvSpPr>
            <a:spLocks noChangeArrowheads="1"/>
          </p:cNvSpPr>
          <p:nvPr/>
        </p:nvSpPr>
        <p:spPr bwMode="auto">
          <a:xfrm>
            <a:off x="571472" y="207167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sol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81"/>
          <p:cNvSpPr>
            <a:spLocks noChangeArrowheads="1"/>
          </p:cNvSpPr>
          <p:nvPr/>
        </p:nvSpPr>
        <p:spPr bwMode="auto">
          <a:xfrm>
            <a:off x="2357422" y="207167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süs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Rectangle 81"/>
          <p:cNvSpPr>
            <a:spLocks noChangeArrowheads="1"/>
          </p:cNvSpPr>
          <p:nvPr/>
        </p:nvSpPr>
        <p:spPr bwMode="auto">
          <a:xfrm>
            <a:off x="4572000" y="214311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kes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Rectangle 81"/>
          <p:cNvSpPr>
            <a:spLocks noChangeArrowheads="1"/>
          </p:cNvSpPr>
          <p:nvPr/>
        </p:nvSpPr>
        <p:spPr bwMode="auto">
          <a:xfrm>
            <a:off x="6572264" y="221455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81"/>
          <p:cNvSpPr>
            <a:spLocks noChangeArrowheads="1"/>
          </p:cNvSpPr>
          <p:nvPr/>
        </p:nvSpPr>
        <p:spPr bwMode="auto">
          <a:xfrm>
            <a:off x="6572264" y="78579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Rectangle 81"/>
          <p:cNvSpPr>
            <a:spLocks noChangeArrowheads="1"/>
          </p:cNvSpPr>
          <p:nvPr/>
        </p:nvSpPr>
        <p:spPr bwMode="auto">
          <a:xfrm>
            <a:off x="4429124" y="71435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sis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Rectangle 81"/>
          <p:cNvSpPr>
            <a:spLocks noChangeArrowheads="1"/>
          </p:cNvSpPr>
          <p:nvPr/>
        </p:nvSpPr>
        <p:spPr bwMode="auto">
          <a:xfrm>
            <a:off x="2357422" y="71435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81"/>
          <p:cNvSpPr>
            <a:spLocks noChangeArrowheads="1"/>
          </p:cNvSpPr>
          <p:nvPr/>
        </p:nvSpPr>
        <p:spPr bwMode="auto">
          <a:xfrm>
            <a:off x="6643702" y="492919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ters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ectangle 81"/>
          <p:cNvSpPr>
            <a:spLocks noChangeArrowheads="1"/>
          </p:cNvSpPr>
          <p:nvPr/>
        </p:nvSpPr>
        <p:spPr bwMode="auto">
          <a:xfrm>
            <a:off x="2500298" y="4857760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rgbClr val="00B0F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81"/>
          <p:cNvSpPr>
            <a:spLocks noChangeArrowheads="1"/>
          </p:cNvSpPr>
          <p:nvPr/>
        </p:nvSpPr>
        <p:spPr bwMode="auto">
          <a:xfrm>
            <a:off x="428596" y="4857760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say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Rectangle 81"/>
          <p:cNvSpPr>
            <a:spLocks noChangeArrowheads="1"/>
          </p:cNvSpPr>
          <p:nvPr/>
        </p:nvSpPr>
        <p:spPr bwMode="auto">
          <a:xfrm>
            <a:off x="428596" y="357187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süt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81"/>
          <p:cNvSpPr>
            <a:spLocks noChangeArrowheads="1"/>
          </p:cNvSpPr>
          <p:nvPr/>
        </p:nvSpPr>
        <p:spPr bwMode="auto">
          <a:xfrm>
            <a:off x="2428860" y="357187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8" name="Group 26"/>
          <p:cNvGrpSpPr>
            <a:grpSpLocks/>
          </p:cNvGrpSpPr>
          <p:nvPr/>
        </p:nvGrpSpPr>
        <p:grpSpPr bwMode="auto">
          <a:xfrm>
            <a:off x="4857752" y="5072074"/>
            <a:ext cx="1500198" cy="857256"/>
            <a:chOff x="1080" y="2622"/>
            <a:chExt cx="10425" cy="737"/>
          </a:xfrm>
        </p:grpSpPr>
        <p:grpSp>
          <p:nvGrpSpPr>
            <p:cNvPr id="15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6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6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6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57" name="Rectangle 81"/>
          <p:cNvSpPr>
            <a:spLocks noChangeArrowheads="1"/>
          </p:cNvSpPr>
          <p:nvPr/>
        </p:nvSpPr>
        <p:spPr bwMode="auto">
          <a:xfrm>
            <a:off x="4643438" y="492919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sert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571472" y="71435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asa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54" grpId="0"/>
      <p:bldP spid="155" grpId="0"/>
      <p:bldP spid="156" grpId="0"/>
      <p:bldP spid="157" grpId="0"/>
      <p:bldP spid="1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923" t="41016" r="71998" b="37500"/>
          <a:stretch>
            <a:fillRect/>
          </a:stretch>
        </p:blipFill>
        <p:spPr bwMode="auto">
          <a:xfrm>
            <a:off x="3643306" y="500042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makas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makas   makas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ma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kas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kas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47932" r="-2819"/>
          <a:stretch>
            <a:fillRect/>
          </a:stretch>
        </p:blipFill>
        <p:spPr bwMode="auto">
          <a:xfrm>
            <a:off x="3286116" y="428604"/>
            <a:ext cx="260509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yasa   yasa   yasa   yasa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ya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357694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sarı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sarı  sarı  sarı  sarı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00076"/>
            <a:ext cx="1928826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457464"/>
            <a:ext cx="3143272" cy="200026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00076"/>
            <a:ext cx="1928826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43084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671646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37 Bulut"/>
          <p:cNvSpPr/>
          <p:nvPr/>
        </p:nvSpPr>
        <p:spPr>
          <a:xfrm>
            <a:off x="3643306" y="785794"/>
            <a:ext cx="1928826" cy="157163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kasa   kasa   kasa   kasa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44275" r="2898"/>
          <a:stretch>
            <a:fillRect/>
          </a:stretch>
        </p:blipFill>
        <p:spPr bwMode="auto">
          <a:xfrm>
            <a:off x="3643306" y="571480"/>
            <a:ext cx="1914531" cy="139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14282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Nisa   Nisa   Nisa   Nisa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ni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Ni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chemeClr val="tx1"/>
                </a:solidFill>
                <a:latin typeface="TTKB Dik Temel Abece" pitchFamily="2" charset="-94"/>
              </a:rPr>
              <a:t>Su</a:t>
            </a:r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Esra  Esra   Esra   Esra 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Es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3800" dirty="0" smtClean="0">
                <a:latin typeface="TTKB Dik Temel Abece" pitchFamily="2" charset="-94"/>
              </a:rPr>
              <a:t>HECELER</a:t>
            </a:r>
            <a:endParaRPr lang="tr-TR" sz="138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sesli   sesli  sesli  sesli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ses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li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simit   simit  simit  simit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si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mit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mit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37395" r="5621"/>
          <a:stretch>
            <a:fillRect/>
          </a:stretch>
        </p:blipFill>
        <p:spPr bwMode="auto">
          <a:xfrm>
            <a:off x="3571868" y="428604"/>
            <a:ext cx="198828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ıslak  ıslak  ıslak  ıslak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ıs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40625" r="1087"/>
          <a:stretch>
            <a:fillRect/>
          </a:stretch>
        </p:blipFill>
        <p:spPr bwMode="auto">
          <a:xfrm>
            <a:off x="3643305" y="571480"/>
            <a:ext cx="200728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soru   soru  soru  soru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b="1" dirty="0" err="1" smtClean="0">
                <a:solidFill>
                  <a:schemeClr val="bg2"/>
                </a:solidFill>
                <a:latin typeface="TTKB Dik Temel Abece" pitchFamily="2" charset="-94"/>
              </a:rPr>
              <a:t>so</a:t>
            </a:r>
            <a:endParaRPr lang="tr-TR" sz="6000" b="1" dirty="0">
              <a:solidFill>
                <a:schemeClr val="bg2"/>
              </a:solidFill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b="1" dirty="0" smtClean="0">
                <a:solidFill>
                  <a:schemeClr val="bg1"/>
                </a:solidFill>
                <a:latin typeface="TTKB Dik Temel Abece" pitchFamily="2" charset="-94"/>
              </a:rPr>
              <a:t>so</a:t>
            </a:r>
            <a:r>
              <a:rPr lang="tr-TR" sz="6000" b="1" dirty="0" smtClean="0">
                <a:solidFill>
                  <a:srgbClr val="00B0F0"/>
                </a:solidFill>
                <a:latin typeface="TTKB Dik Temel Abece" pitchFamily="2" charset="-94"/>
              </a:rPr>
              <a:t>ru</a:t>
            </a:r>
            <a:endParaRPr lang="tr-TR" sz="6000" b="1" dirty="0">
              <a:solidFill>
                <a:srgbClr val="00B0F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B0F0"/>
                </a:solidFill>
                <a:latin typeface="TTKB Dik Temel Abece" pitchFamily="2" charset="-94"/>
              </a:rPr>
              <a:t>ru</a:t>
            </a:r>
            <a:endParaRPr lang="tr-TR" sz="6000" dirty="0">
              <a:solidFill>
                <a:srgbClr val="00B0F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saat  saat  saat  saat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at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at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Suna  Suna  Suna  Suna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Su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saklama  saklama  saklama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sak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714776" cy="200026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sak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16200000" flipH="1">
            <a:off x="3965571" y="2465381"/>
            <a:ext cx="999338" cy="706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süsleme  süsleme  süsleme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süs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643338" cy="200026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süs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le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16200000" flipH="1">
            <a:off x="3947711" y="2483240"/>
            <a:ext cx="999338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masaya  masaya  masaya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643338" cy="200026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ma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sa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16200000" flipH="1">
            <a:off x="3947711" y="2483240"/>
            <a:ext cx="999338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CÜMLELER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57158" y="1428736"/>
            <a:ext cx="8429652" cy="857256"/>
            <a:chOff x="1080" y="2622"/>
            <a:chExt cx="10425" cy="737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57158" y="357166"/>
            <a:ext cx="8429652" cy="857256"/>
            <a:chOff x="1080" y="2622"/>
            <a:chExt cx="10425" cy="737"/>
          </a:xfrm>
        </p:grpSpPr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" name="Rectangle 81"/>
          <p:cNvSpPr>
            <a:spLocks noChangeArrowheads="1"/>
          </p:cNvSpPr>
          <p:nvPr/>
        </p:nvSpPr>
        <p:spPr bwMode="auto">
          <a:xfrm>
            <a:off x="214282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</a:t>
            </a:r>
            <a:r>
              <a:rPr lang="tr-TR" sz="6000" baseline="0" dirty="0" smtClean="0">
                <a:solidFill>
                  <a:srgbClr val="FF0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Esra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rgbClr val="FF0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roman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rgbClr val="FF0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oku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285720" y="21429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Suna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öykü  oku.</a:t>
            </a:r>
            <a:r>
              <a:rPr lang="tr-TR" sz="6000" dirty="0" smtClean="0">
                <a:solidFill>
                  <a:srgbClr val="00B0F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357158" y="2571744"/>
            <a:ext cx="8429652" cy="857256"/>
            <a:chOff x="1080" y="2622"/>
            <a:chExt cx="10425" cy="737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57158" y="3714752"/>
            <a:ext cx="8429652" cy="857256"/>
            <a:chOff x="1080" y="2622"/>
            <a:chExt cx="10425" cy="737"/>
          </a:xfrm>
        </p:grpSpPr>
        <p:grpSp>
          <p:nvGrpSpPr>
            <p:cNvPr id="1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7158" y="4786322"/>
            <a:ext cx="8429652" cy="857256"/>
            <a:chOff x="1080" y="2622"/>
            <a:chExt cx="10425" cy="737"/>
          </a:xfrm>
        </p:grpSpPr>
        <p:grpSp>
          <p:nvGrpSpPr>
            <p:cNvPr id="2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0" name="Group 26"/>
          <p:cNvGrpSpPr>
            <a:grpSpLocks/>
          </p:cNvGrpSpPr>
          <p:nvPr/>
        </p:nvGrpSpPr>
        <p:grpSpPr bwMode="auto">
          <a:xfrm>
            <a:off x="357158" y="5786454"/>
            <a:ext cx="8429652" cy="857256"/>
            <a:chOff x="1080" y="2622"/>
            <a:chExt cx="10425" cy="737"/>
          </a:xfrm>
        </p:grpSpPr>
        <p:grpSp>
          <p:nvGrpSpPr>
            <p:cNvPr id="3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42" name="Rectangle 81"/>
          <p:cNvSpPr>
            <a:spLocks noChangeArrowheads="1"/>
          </p:cNvSpPr>
          <p:nvPr/>
        </p:nvSpPr>
        <p:spPr bwMode="auto">
          <a:xfrm>
            <a:off x="357158" y="24288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rgbClr val="92D05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Suat öyküyü tane  tane oku.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rgbClr val="92D05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81"/>
          <p:cNvSpPr>
            <a:spLocks noChangeArrowheads="1"/>
          </p:cNvSpPr>
          <p:nvPr/>
        </p:nvSpPr>
        <p:spPr bwMode="auto">
          <a:xfrm>
            <a:off x="285720" y="357187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rgbClr val="FF00FF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rgbClr val="FF00FF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eline  makas  al.   </a:t>
            </a:r>
            <a:r>
              <a:rPr lang="tr-TR" sz="6000" dirty="0" smtClean="0">
                <a:solidFill>
                  <a:srgbClr val="FF00FF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81"/>
          <p:cNvSpPr>
            <a:spLocks noChangeArrowheads="1"/>
          </p:cNvSpPr>
          <p:nvPr/>
        </p:nvSpPr>
        <p:spPr bwMode="auto">
          <a:xfrm>
            <a:off x="357158" y="564357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Sait   sarı  saat  nerede?       </a:t>
            </a:r>
            <a:r>
              <a:rPr lang="tr-TR" sz="6000" dirty="0" smtClean="0">
                <a:solidFill>
                  <a:schemeClr val="accent5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81"/>
          <p:cNvSpPr>
            <a:spLocks noChangeArrowheads="1"/>
          </p:cNvSpPr>
          <p:nvPr/>
        </p:nvSpPr>
        <p:spPr bwMode="auto">
          <a:xfrm>
            <a:off x="214282" y="464344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baseline="0" dirty="0" smtClean="0">
                <a:solidFill>
                  <a:srgbClr val="FFC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Selim</a:t>
            </a:r>
            <a:r>
              <a:rPr lang="tr-TR" sz="6000" dirty="0" smtClean="0">
                <a:solidFill>
                  <a:srgbClr val="FFC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makas  ile  kes.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os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991</TotalTime>
  <Words>982</Words>
  <PresentationFormat>Ekran Gösterisi (4:3)</PresentationFormat>
  <Paragraphs>852</Paragraphs>
  <Slides>40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Kağıt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2020-12-01T13:45:43Z</dcterms:created>
  <dcterms:modified xsi:type="dcterms:W3CDTF">2020-12-24T07:02:06Z</dcterms:modified>
  <cp:category>https://www.sorubak.com</cp:category>
</cp:coreProperties>
</file>