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8" r:id="rId3"/>
    <p:sldId id="269" r:id="rId4"/>
    <p:sldId id="260" r:id="rId5"/>
    <p:sldId id="261" r:id="rId6"/>
    <p:sldId id="267" r:id="rId7"/>
    <p:sldId id="271" r:id="rId8"/>
    <p:sldId id="262" r:id="rId9"/>
    <p:sldId id="264" r:id="rId10"/>
    <p:sldId id="272" r:id="rId11"/>
    <p:sldId id="265" r:id="rId12"/>
    <p:sldId id="266" r:id="rId13"/>
    <p:sldId id="273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40" autoAdjust="0"/>
    <p:restoredTop sz="94660"/>
  </p:normalViewPr>
  <p:slideViewPr>
    <p:cSldViewPr snapToGrid="0">
      <p:cViewPr varScale="1">
        <p:scale>
          <a:sx n="79" d="100"/>
          <a:sy n="79" d="100"/>
        </p:scale>
        <p:origin x="-84" y="-5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EA76-0C8E-4477-B51E-CAADF035DD50}" type="datetimeFigureOut">
              <a:rPr lang="tr-TR" smtClean="0"/>
              <a:pPr/>
              <a:t>05/11/2020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FAE42-4F86-4390-A854-9E1C31462DA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735903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EA76-0C8E-4477-B51E-CAADF035DD50}" type="datetimeFigureOut">
              <a:rPr lang="tr-TR" smtClean="0"/>
              <a:pPr/>
              <a:t>05/11/2020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FAE42-4F86-4390-A854-9E1C31462DA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983493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EA76-0C8E-4477-B51E-CAADF035DD50}" type="datetimeFigureOut">
              <a:rPr lang="tr-TR" smtClean="0"/>
              <a:pPr/>
              <a:t>05/11/2020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FAE42-4F86-4390-A854-9E1C31462DA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43487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tr-TR" smtClean="0"/>
              <a:t>Asıl metin stillerini düzenle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EA76-0C8E-4477-B51E-CAADF035DD50}" type="datetimeFigureOut">
              <a:rPr lang="tr-TR" smtClean="0"/>
              <a:pPr/>
              <a:t>05/11/2020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FAE42-4F86-4390-A854-9E1C31462DA5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83127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EA76-0C8E-4477-B51E-CAADF035DD50}" type="datetimeFigureOut">
              <a:rPr lang="tr-TR" smtClean="0"/>
              <a:pPr/>
              <a:t>05/11/2020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FAE42-4F86-4390-A854-9E1C31462DA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469378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ütu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EA76-0C8E-4477-B51E-CAADF035DD50}" type="datetimeFigureOut">
              <a:rPr lang="tr-TR" smtClean="0"/>
              <a:pPr/>
              <a:t>05/11/2020</a:t>
            </a:fld>
            <a:endParaRPr lang="tr-T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FAE42-4F86-4390-A854-9E1C31462DA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5580533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Resim Sütu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EA76-0C8E-4477-B51E-CAADF035DD50}" type="datetimeFigureOut">
              <a:rPr lang="tr-TR" smtClean="0"/>
              <a:pPr/>
              <a:t>05/11/2020</a:t>
            </a:fld>
            <a:endParaRPr lang="tr-T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FAE42-4F86-4390-A854-9E1C31462DA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711925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EA76-0C8E-4477-B51E-CAADF035DD50}" type="datetimeFigureOut">
              <a:rPr lang="tr-TR" smtClean="0"/>
              <a:pPr/>
              <a:t>05/11/2020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FAE42-4F86-4390-A854-9E1C31462DA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90834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EA76-0C8E-4477-B51E-CAADF035DD50}" type="datetimeFigureOut">
              <a:rPr lang="tr-TR" smtClean="0"/>
              <a:pPr/>
              <a:t>05/11/2020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FAE42-4F86-4390-A854-9E1C31462DA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731970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EA76-0C8E-4477-B51E-CAADF035DD50}" type="datetimeFigureOut">
              <a:rPr lang="tr-TR" smtClean="0"/>
              <a:pPr/>
              <a:t>05/11/2020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FAE42-4F86-4390-A854-9E1C31462DA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644061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EA76-0C8E-4477-B51E-CAADF035DD50}" type="datetimeFigureOut">
              <a:rPr lang="tr-TR" smtClean="0"/>
              <a:pPr/>
              <a:t>05/11/2020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FAE42-4F86-4390-A854-9E1C31462DA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508858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EA76-0C8E-4477-B51E-CAADF035DD50}" type="datetimeFigureOut">
              <a:rPr lang="tr-TR" smtClean="0"/>
              <a:pPr/>
              <a:t>05/11/2020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FAE42-4F86-4390-A854-9E1C31462DA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781810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EA76-0C8E-4477-B51E-CAADF035DD50}" type="datetimeFigureOut">
              <a:rPr lang="tr-TR" smtClean="0"/>
              <a:pPr/>
              <a:t>05/11/2020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FAE42-4F86-4390-A854-9E1C31462DA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416445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EA76-0C8E-4477-B51E-CAADF035DD50}" type="datetimeFigureOut">
              <a:rPr lang="tr-TR" smtClean="0"/>
              <a:pPr/>
              <a:t>05/11/2020</a:t>
            </a:fld>
            <a:endParaRPr lang="tr-T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FAE42-4F86-4390-A854-9E1C31462DA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2318778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EA76-0C8E-4477-B51E-CAADF035DD50}" type="datetimeFigureOut">
              <a:rPr lang="tr-TR" smtClean="0"/>
              <a:pPr/>
              <a:t>05/11/2020</a:t>
            </a:fld>
            <a:endParaRPr lang="tr-T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FAE42-4F86-4390-A854-9E1C31462DA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27892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EA76-0C8E-4477-B51E-CAADF035DD50}" type="datetimeFigureOut">
              <a:rPr lang="tr-TR" smtClean="0"/>
              <a:pPr/>
              <a:t>05/11/2020</a:t>
            </a:fld>
            <a:endParaRPr lang="tr-TR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FAE42-4F86-4390-A854-9E1C31462DA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40031979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EA76-0C8E-4477-B51E-CAADF035DD50}" type="datetimeFigureOut">
              <a:rPr lang="tr-TR" smtClean="0"/>
              <a:pPr/>
              <a:t>05/11/2020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FAE42-4F86-4390-A854-9E1C31462DA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782657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249EA76-0C8E-4477-B51E-CAADF035DD50}" type="datetimeFigureOut">
              <a:rPr lang="tr-TR" smtClean="0"/>
              <a:pPr/>
              <a:t>05/11/2020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FAE42-4F86-4390-A854-9E1C31462DA5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43998531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9673" y="-297"/>
            <a:ext cx="12211346" cy="6858594"/>
          </a:xfrm>
          <a:prstGeom prst="rect">
            <a:avLst/>
          </a:prstGeom>
        </p:spPr>
      </p:pic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838201" y="881888"/>
            <a:ext cx="10658054" cy="3582987"/>
          </a:xfrm>
        </p:spPr>
        <p:txBody>
          <a:bodyPr>
            <a:noAutofit/>
          </a:bodyPr>
          <a:lstStyle/>
          <a:p>
            <a:pPr algn="ctr"/>
            <a:r>
              <a:rPr lang="tr-TR" sz="6000" dirty="0" smtClean="0">
                <a:latin typeface="ALFABET98" panose="00000400000000000000" pitchFamily="2" charset="0"/>
              </a:rPr>
              <a:t/>
            </a:r>
            <a:br>
              <a:rPr lang="tr-TR" sz="6000" dirty="0" smtClean="0">
                <a:latin typeface="ALFABET98" panose="00000400000000000000" pitchFamily="2" charset="0"/>
              </a:rPr>
            </a:br>
            <a:r>
              <a:rPr lang="tr-TR" sz="6000" dirty="0" smtClean="0">
                <a:latin typeface="ALFABET98" panose="00000400000000000000" pitchFamily="2" charset="0"/>
              </a:rPr>
              <a:t>3. SINIF </a:t>
            </a:r>
            <a:br>
              <a:rPr lang="tr-TR" sz="6000" dirty="0" smtClean="0">
                <a:latin typeface="ALFABET98" panose="00000400000000000000" pitchFamily="2" charset="0"/>
              </a:rPr>
            </a:br>
            <a:r>
              <a:rPr lang="tr-TR" sz="6000" dirty="0" smtClean="0">
                <a:latin typeface="ALFABET98" panose="00000400000000000000" pitchFamily="2" charset="0"/>
              </a:rPr>
              <a:t/>
            </a:r>
            <a:br>
              <a:rPr lang="tr-TR" sz="6000" dirty="0" smtClean="0">
                <a:latin typeface="ALFABET98" panose="00000400000000000000" pitchFamily="2" charset="0"/>
              </a:rPr>
            </a:br>
            <a:r>
              <a:rPr lang="tr-TR" sz="6000" dirty="0" smtClean="0">
                <a:latin typeface="ALFABET98" panose="00000400000000000000" pitchFamily="2" charset="0"/>
              </a:rPr>
              <a:t>ZİHİNDEN TOPLAMA İŞLEMİ</a:t>
            </a:r>
            <a:endParaRPr lang="tr-TR" sz="6000" dirty="0">
              <a:latin typeface="ALFABET98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2598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9673" y="-297"/>
            <a:ext cx="12211346" cy="6858594"/>
          </a:xfrm>
          <a:prstGeom prst="rect">
            <a:avLst/>
          </a:prstGeom>
        </p:spPr>
      </p:pic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767022" y="2857782"/>
            <a:ext cx="10657957" cy="11424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5400" dirty="0" smtClean="0">
                <a:latin typeface="ALFABET98" panose="00000400000000000000" pitchFamily="2" charset="0"/>
              </a:rPr>
              <a:t>Parçalara Ayırma Yöntemi</a:t>
            </a:r>
          </a:p>
        </p:txBody>
      </p:sp>
    </p:spTree>
    <p:extLst>
      <p:ext uri="{BB962C8B-B14F-4D97-AF65-F5344CB8AC3E}">
        <p14:creationId xmlns:p14="http://schemas.microsoft.com/office/powerpoint/2010/main" xmlns="" val="5288306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 rotWithShape="1">
          <a:blip r:embed="rId2" cstate="print"/>
          <a:srcRect l="4498" t="25906" r="4558" b="26527"/>
          <a:stretch/>
        </p:blipFill>
        <p:spPr>
          <a:xfrm>
            <a:off x="0" y="0"/>
            <a:ext cx="12207377" cy="6858000"/>
          </a:xfrm>
          <a:prstGeom prst="rect">
            <a:avLst/>
          </a:prstGeom>
        </p:spPr>
      </p:pic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63169" y="412657"/>
            <a:ext cx="4719593" cy="878006"/>
          </a:xfrm>
        </p:spPr>
        <p:txBody>
          <a:bodyPr>
            <a:noAutofit/>
          </a:bodyPr>
          <a:lstStyle/>
          <a:p>
            <a:pPr algn="l"/>
            <a:r>
              <a:rPr lang="tr-TR" sz="2400" dirty="0" smtClean="0">
                <a:latin typeface="ALFABET98" panose="00000400000000000000" pitchFamily="2" charset="0"/>
              </a:rPr>
              <a:t>Ders: Matematik</a:t>
            </a:r>
            <a:br>
              <a:rPr lang="tr-TR" sz="2400" dirty="0" smtClean="0">
                <a:latin typeface="ALFABET98" panose="00000400000000000000" pitchFamily="2" charset="0"/>
              </a:rPr>
            </a:br>
            <a:r>
              <a:rPr lang="tr-TR" sz="2400" dirty="0" smtClean="0">
                <a:latin typeface="ALFABET98" panose="00000400000000000000" pitchFamily="2" charset="0"/>
              </a:rPr>
              <a:t>Konu: ZİHİNDEN TOPLAMA</a:t>
            </a:r>
            <a:endParaRPr lang="tr-TR" sz="2400" dirty="0">
              <a:latin typeface="ALFABET98" panose="00000400000000000000" pitchFamily="2" charset="0"/>
            </a:endParaRPr>
          </a:p>
        </p:txBody>
      </p:sp>
      <p:sp>
        <p:nvSpPr>
          <p:cNvPr id="16" name="Metin kutusu 15"/>
          <p:cNvSpPr txBox="1"/>
          <p:nvPr/>
        </p:nvSpPr>
        <p:spPr>
          <a:xfrm>
            <a:off x="5187374" y="2171061"/>
            <a:ext cx="143923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latin typeface="ALFABET98" panose="00000400000000000000" pitchFamily="2" charset="0"/>
              </a:rPr>
              <a:t>1 5</a:t>
            </a:r>
          </a:p>
        </p:txBody>
      </p:sp>
      <p:sp>
        <p:nvSpPr>
          <p:cNvPr id="20" name="Metin kutusu 19"/>
          <p:cNvSpPr txBox="1"/>
          <p:nvPr/>
        </p:nvSpPr>
        <p:spPr>
          <a:xfrm>
            <a:off x="2740677" y="2171061"/>
            <a:ext cx="143923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latin typeface="ALFABET98" panose="00000400000000000000" pitchFamily="2" charset="0"/>
              </a:rPr>
              <a:t>5 7</a:t>
            </a:r>
          </a:p>
        </p:txBody>
      </p:sp>
      <p:grpSp>
        <p:nvGrpSpPr>
          <p:cNvPr id="6" name="Grup 5"/>
          <p:cNvGrpSpPr/>
          <p:nvPr/>
        </p:nvGrpSpPr>
        <p:grpSpPr>
          <a:xfrm>
            <a:off x="4280041" y="2327807"/>
            <a:ext cx="504000" cy="504000"/>
            <a:chOff x="1624137" y="3817416"/>
            <a:chExt cx="504000" cy="504000"/>
          </a:xfrm>
        </p:grpSpPr>
        <p:cxnSp>
          <p:nvCxnSpPr>
            <p:cNvPr id="22" name="Düz Bağlayıcı 21"/>
            <p:cNvCxnSpPr/>
            <p:nvPr/>
          </p:nvCxnSpPr>
          <p:spPr>
            <a:xfrm>
              <a:off x="1624137" y="4069416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Düz Bağlayıcı 22"/>
            <p:cNvCxnSpPr/>
            <p:nvPr/>
          </p:nvCxnSpPr>
          <p:spPr>
            <a:xfrm rot="16200000" flipH="1" flipV="1">
              <a:off x="1624137" y="4069416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Metin kutusu 23"/>
          <p:cNvSpPr txBox="1"/>
          <p:nvPr/>
        </p:nvSpPr>
        <p:spPr>
          <a:xfrm>
            <a:off x="4809279" y="3478644"/>
            <a:ext cx="22284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latin typeface="ALFABET98" panose="00000400000000000000" pitchFamily="2" charset="0"/>
              </a:rPr>
              <a:t>3 + 12</a:t>
            </a:r>
          </a:p>
        </p:txBody>
      </p:sp>
      <p:sp>
        <p:nvSpPr>
          <p:cNvPr id="25" name="Metin kutusu 24"/>
          <p:cNvSpPr txBox="1"/>
          <p:nvPr/>
        </p:nvSpPr>
        <p:spPr>
          <a:xfrm>
            <a:off x="3217874" y="4575020"/>
            <a:ext cx="150578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latin typeface="ALFABET98" panose="00000400000000000000" pitchFamily="2" charset="0"/>
              </a:rPr>
              <a:t>6 0</a:t>
            </a:r>
          </a:p>
        </p:txBody>
      </p:sp>
      <p:sp>
        <p:nvSpPr>
          <p:cNvPr id="41" name="Metin kutusu 40"/>
          <p:cNvSpPr txBox="1"/>
          <p:nvPr/>
        </p:nvSpPr>
        <p:spPr>
          <a:xfrm>
            <a:off x="5676018" y="4575020"/>
            <a:ext cx="136168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latin typeface="ALFABET98" panose="00000400000000000000" pitchFamily="2" charset="0"/>
              </a:rPr>
              <a:t>1 2</a:t>
            </a:r>
          </a:p>
        </p:txBody>
      </p:sp>
      <p:grpSp>
        <p:nvGrpSpPr>
          <p:cNvPr id="46" name="Grup 45"/>
          <p:cNvGrpSpPr/>
          <p:nvPr/>
        </p:nvGrpSpPr>
        <p:grpSpPr>
          <a:xfrm>
            <a:off x="4723655" y="4688227"/>
            <a:ext cx="504000" cy="504000"/>
            <a:chOff x="1624137" y="3817416"/>
            <a:chExt cx="504000" cy="504000"/>
          </a:xfrm>
        </p:grpSpPr>
        <p:cxnSp>
          <p:nvCxnSpPr>
            <p:cNvPr id="47" name="Düz Bağlayıcı 46"/>
            <p:cNvCxnSpPr/>
            <p:nvPr/>
          </p:nvCxnSpPr>
          <p:spPr>
            <a:xfrm>
              <a:off x="1624137" y="4069416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Düz Bağlayıcı 47"/>
            <p:cNvCxnSpPr/>
            <p:nvPr/>
          </p:nvCxnSpPr>
          <p:spPr>
            <a:xfrm rot="16200000" flipH="1" flipV="1">
              <a:off x="1624137" y="4069416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Metin kutusu 52"/>
          <p:cNvSpPr txBox="1"/>
          <p:nvPr/>
        </p:nvSpPr>
        <p:spPr>
          <a:xfrm>
            <a:off x="7656037" y="4577137"/>
            <a:ext cx="136168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latin typeface="ALFABET98" panose="00000400000000000000" pitchFamily="2" charset="0"/>
              </a:rPr>
              <a:t>7 2</a:t>
            </a:r>
          </a:p>
        </p:txBody>
      </p:sp>
      <p:sp>
        <p:nvSpPr>
          <p:cNvPr id="56" name="Metin kutusu 55"/>
          <p:cNvSpPr txBox="1"/>
          <p:nvPr/>
        </p:nvSpPr>
        <p:spPr>
          <a:xfrm>
            <a:off x="6966103" y="4575020"/>
            <a:ext cx="98288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solidFill>
                  <a:srgbClr val="FFC000"/>
                </a:solidFill>
                <a:latin typeface="ALFABET98" panose="00000400000000000000" pitchFamily="2" charset="0"/>
              </a:rPr>
              <a:t> =</a:t>
            </a:r>
          </a:p>
        </p:txBody>
      </p:sp>
      <p:sp>
        <p:nvSpPr>
          <p:cNvPr id="33" name="Dikdörtgen 32"/>
          <p:cNvSpPr/>
          <p:nvPr/>
        </p:nvSpPr>
        <p:spPr>
          <a:xfrm>
            <a:off x="3920484" y="1304394"/>
            <a:ext cx="39730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400" b="1" dirty="0" smtClean="0">
                <a:solidFill>
                  <a:srgbClr val="FFC000"/>
                </a:solidFill>
                <a:latin typeface="TTKBDikTemelAbece-Bold"/>
              </a:rPr>
              <a:t>Parçalara Ayırma Yöntemi</a:t>
            </a:r>
            <a:endParaRPr lang="tr-TR" sz="2400" dirty="0">
              <a:solidFill>
                <a:srgbClr val="FFC000"/>
              </a:solidFill>
            </a:endParaRPr>
          </a:p>
        </p:txBody>
      </p:sp>
      <p:cxnSp>
        <p:nvCxnSpPr>
          <p:cNvPr id="7" name="Düz Ok Bağlayıcısı 6"/>
          <p:cNvCxnSpPr/>
          <p:nvPr/>
        </p:nvCxnSpPr>
        <p:spPr>
          <a:xfrm>
            <a:off x="5752058" y="3002341"/>
            <a:ext cx="0" cy="476303"/>
          </a:xfrm>
          <a:prstGeom prst="straightConnector1">
            <a:avLst/>
          </a:prstGeom>
          <a:ln w="57150">
            <a:solidFill>
              <a:srgbClr val="E6E6E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Yukarı Bükülü Ok 9"/>
          <p:cNvSpPr/>
          <p:nvPr/>
        </p:nvSpPr>
        <p:spPr>
          <a:xfrm>
            <a:off x="2740677" y="4081034"/>
            <a:ext cx="2669523" cy="36262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35" name="Metin kutusu 34"/>
          <p:cNvSpPr txBox="1"/>
          <p:nvPr/>
        </p:nvSpPr>
        <p:spPr>
          <a:xfrm>
            <a:off x="7207376" y="2140567"/>
            <a:ext cx="136168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latin typeface="ALFABET98" panose="00000400000000000000" pitchFamily="2" charset="0"/>
              </a:rPr>
              <a:t>7 2</a:t>
            </a:r>
          </a:p>
        </p:txBody>
      </p:sp>
      <p:sp>
        <p:nvSpPr>
          <p:cNvPr id="37" name="Metin kutusu 36"/>
          <p:cNvSpPr txBox="1"/>
          <p:nvPr/>
        </p:nvSpPr>
        <p:spPr>
          <a:xfrm>
            <a:off x="6517442" y="2138450"/>
            <a:ext cx="98288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solidFill>
                  <a:srgbClr val="FFC000"/>
                </a:solidFill>
                <a:latin typeface="ALFABET98" panose="00000400000000000000" pitchFamily="2" charset="0"/>
              </a:rPr>
              <a:t> =</a:t>
            </a:r>
          </a:p>
        </p:txBody>
      </p:sp>
    </p:spTree>
    <p:extLst>
      <p:ext uri="{BB962C8B-B14F-4D97-AF65-F5344CB8AC3E}">
        <p14:creationId xmlns:p14="http://schemas.microsoft.com/office/powerpoint/2010/main" xmlns="" val="937901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1.85185E-6 L 0.00052 0.1840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919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4.44444E-6 L 3.125E-6 0.1791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9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20" grpId="0"/>
      <p:bldP spid="20" grpId="1"/>
      <p:bldP spid="24" grpId="0"/>
      <p:bldP spid="25" grpId="0"/>
      <p:bldP spid="41" grpId="0"/>
      <p:bldP spid="53" grpId="0"/>
      <p:bldP spid="56" grpId="0"/>
      <p:bldP spid="10" grpId="0" animBg="1"/>
      <p:bldP spid="35" grpId="0"/>
      <p:bldP spid="3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 rotWithShape="1">
          <a:blip r:embed="rId2" cstate="print"/>
          <a:srcRect l="4498" t="25906" r="4558" b="26527"/>
          <a:stretch/>
        </p:blipFill>
        <p:spPr>
          <a:xfrm>
            <a:off x="0" y="0"/>
            <a:ext cx="12207377" cy="6858000"/>
          </a:xfrm>
          <a:prstGeom prst="rect">
            <a:avLst/>
          </a:prstGeom>
        </p:spPr>
      </p:pic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63169" y="412657"/>
            <a:ext cx="4719593" cy="878006"/>
          </a:xfrm>
        </p:spPr>
        <p:txBody>
          <a:bodyPr>
            <a:noAutofit/>
          </a:bodyPr>
          <a:lstStyle/>
          <a:p>
            <a:pPr algn="l"/>
            <a:r>
              <a:rPr lang="tr-TR" sz="2400" dirty="0" smtClean="0">
                <a:latin typeface="ALFABET98" panose="00000400000000000000" pitchFamily="2" charset="0"/>
              </a:rPr>
              <a:t>Ders: Matematik</a:t>
            </a:r>
            <a:br>
              <a:rPr lang="tr-TR" sz="2400" dirty="0" smtClean="0">
                <a:latin typeface="ALFABET98" panose="00000400000000000000" pitchFamily="2" charset="0"/>
              </a:rPr>
            </a:br>
            <a:r>
              <a:rPr lang="tr-TR" sz="2400" dirty="0" smtClean="0">
                <a:latin typeface="ALFABET98" panose="00000400000000000000" pitchFamily="2" charset="0"/>
              </a:rPr>
              <a:t>Konu: ZİHİNDEN TOPLAMA İŞLEMİ</a:t>
            </a:r>
            <a:endParaRPr lang="tr-TR" sz="2400" dirty="0">
              <a:latin typeface="ALFABET98" panose="00000400000000000000" pitchFamily="2" charset="0"/>
            </a:endParaRPr>
          </a:p>
        </p:txBody>
      </p:sp>
      <p:sp>
        <p:nvSpPr>
          <p:cNvPr id="16" name="Metin kutusu 15"/>
          <p:cNvSpPr txBox="1"/>
          <p:nvPr/>
        </p:nvSpPr>
        <p:spPr>
          <a:xfrm>
            <a:off x="5187374" y="2171061"/>
            <a:ext cx="143923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latin typeface="ALFABET98" panose="00000400000000000000" pitchFamily="2" charset="0"/>
              </a:rPr>
              <a:t>2 3</a:t>
            </a:r>
          </a:p>
        </p:txBody>
      </p:sp>
      <p:sp>
        <p:nvSpPr>
          <p:cNvPr id="20" name="Metin kutusu 19"/>
          <p:cNvSpPr txBox="1"/>
          <p:nvPr/>
        </p:nvSpPr>
        <p:spPr>
          <a:xfrm>
            <a:off x="2740677" y="2171061"/>
            <a:ext cx="143923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latin typeface="ALFABET98" panose="00000400000000000000" pitchFamily="2" charset="0"/>
              </a:rPr>
              <a:t>3 5</a:t>
            </a:r>
          </a:p>
        </p:txBody>
      </p:sp>
      <p:grpSp>
        <p:nvGrpSpPr>
          <p:cNvPr id="6" name="Grup 5"/>
          <p:cNvGrpSpPr/>
          <p:nvPr/>
        </p:nvGrpSpPr>
        <p:grpSpPr>
          <a:xfrm>
            <a:off x="4280041" y="2327807"/>
            <a:ext cx="504000" cy="504000"/>
            <a:chOff x="1624137" y="3817416"/>
            <a:chExt cx="504000" cy="504000"/>
          </a:xfrm>
        </p:grpSpPr>
        <p:cxnSp>
          <p:nvCxnSpPr>
            <p:cNvPr id="22" name="Düz Bağlayıcı 21"/>
            <p:cNvCxnSpPr/>
            <p:nvPr/>
          </p:nvCxnSpPr>
          <p:spPr>
            <a:xfrm>
              <a:off x="1624137" y="4069416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Düz Bağlayıcı 22"/>
            <p:cNvCxnSpPr/>
            <p:nvPr/>
          </p:nvCxnSpPr>
          <p:spPr>
            <a:xfrm rot="16200000" flipH="1" flipV="1">
              <a:off x="1624137" y="4069416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Metin kutusu 23"/>
          <p:cNvSpPr txBox="1"/>
          <p:nvPr/>
        </p:nvSpPr>
        <p:spPr>
          <a:xfrm>
            <a:off x="4809279" y="3478644"/>
            <a:ext cx="22284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latin typeface="ALFABET98" panose="00000400000000000000" pitchFamily="2" charset="0"/>
              </a:rPr>
              <a:t>5 + 18</a:t>
            </a:r>
          </a:p>
        </p:txBody>
      </p:sp>
      <p:sp>
        <p:nvSpPr>
          <p:cNvPr id="25" name="Metin kutusu 24"/>
          <p:cNvSpPr txBox="1"/>
          <p:nvPr/>
        </p:nvSpPr>
        <p:spPr>
          <a:xfrm>
            <a:off x="3217874" y="4575020"/>
            <a:ext cx="150578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latin typeface="ALFABET98" panose="00000400000000000000" pitchFamily="2" charset="0"/>
              </a:rPr>
              <a:t>4 0</a:t>
            </a:r>
          </a:p>
        </p:txBody>
      </p:sp>
      <p:sp>
        <p:nvSpPr>
          <p:cNvPr id="41" name="Metin kutusu 40"/>
          <p:cNvSpPr txBox="1"/>
          <p:nvPr/>
        </p:nvSpPr>
        <p:spPr>
          <a:xfrm>
            <a:off x="5676018" y="4575020"/>
            <a:ext cx="136168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latin typeface="ALFABET98" panose="00000400000000000000" pitchFamily="2" charset="0"/>
              </a:rPr>
              <a:t>1 8</a:t>
            </a:r>
          </a:p>
        </p:txBody>
      </p:sp>
      <p:grpSp>
        <p:nvGrpSpPr>
          <p:cNvPr id="46" name="Grup 45"/>
          <p:cNvGrpSpPr/>
          <p:nvPr/>
        </p:nvGrpSpPr>
        <p:grpSpPr>
          <a:xfrm>
            <a:off x="4723655" y="4688227"/>
            <a:ext cx="504000" cy="504000"/>
            <a:chOff x="1624137" y="3817416"/>
            <a:chExt cx="504000" cy="504000"/>
          </a:xfrm>
        </p:grpSpPr>
        <p:cxnSp>
          <p:nvCxnSpPr>
            <p:cNvPr id="47" name="Düz Bağlayıcı 46"/>
            <p:cNvCxnSpPr/>
            <p:nvPr/>
          </p:nvCxnSpPr>
          <p:spPr>
            <a:xfrm>
              <a:off x="1624137" y="4069416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Düz Bağlayıcı 47"/>
            <p:cNvCxnSpPr/>
            <p:nvPr/>
          </p:nvCxnSpPr>
          <p:spPr>
            <a:xfrm rot="16200000" flipH="1" flipV="1">
              <a:off x="1624137" y="4069416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Metin kutusu 52"/>
          <p:cNvSpPr txBox="1"/>
          <p:nvPr/>
        </p:nvSpPr>
        <p:spPr>
          <a:xfrm>
            <a:off x="7656037" y="4577137"/>
            <a:ext cx="136168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latin typeface="ALFABET98" panose="00000400000000000000" pitchFamily="2" charset="0"/>
              </a:rPr>
              <a:t>5 8</a:t>
            </a:r>
          </a:p>
        </p:txBody>
      </p:sp>
      <p:sp>
        <p:nvSpPr>
          <p:cNvPr id="56" name="Metin kutusu 55"/>
          <p:cNvSpPr txBox="1"/>
          <p:nvPr/>
        </p:nvSpPr>
        <p:spPr>
          <a:xfrm>
            <a:off x="6966103" y="4575020"/>
            <a:ext cx="98288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solidFill>
                  <a:srgbClr val="FFC000"/>
                </a:solidFill>
                <a:latin typeface="ALFABET98" panose="00000400000000000000" pitchFamily="2" charset="0"/>
              </a:rPr>
              <a:t> =</a:t>
            </a:r>
          </a:p>
        </p:txBody>
      </p:sp>
      <p:sp>
        <p:nvSpPr>
          <p:cNvPr id="33" name="Dikdörtgen 32"/>
          <p:cNvSpPr/>
          <p:nvPr/>
        </p:nvSpPr>
        <p:spPr>
          <a:xfrm>
            <a:off x="4096118" y="1000048"/>
            <a:ext cx="39730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400" b="1" dirty="0" smtClean="0">
                <a:latin typeface="TTKBDikTemelAbece-Bold"/>
              </a:rPr>
              <a:t>Parçalara Ayırma Yöntemi</a:t>
            </a:r>
            <a:endParaRPr lang="tr-TR" sz="2400" dirty="0"/>
          </a:p>
        </p:txBody>
      </p:sp>
      <p:cxnSp>
        <p:nvCxnSpPr>
          <p:cNvPr id="7" name="Düz Ok Bağlayıcısı 6"/>
          <p:cNvCxnSpPr/>
          <p:nvPr/>
        </p:nvCxnSpPr>
        <p:spPr>
          <a:xfrm>
            <a:off x="5752058" y="3002341"/>
            <a:ext cx="0" cy="476303"/>
          </a:xfrm>
          <a:prstGeom prst="straightConnector1">
            <a:avLst/>
          </a:prstGeom>
          <a:ln w="57150">
            <a:solidFill>
              <a:srgbClr val="E6E6E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Yukarı Bükülü Ok 9"/>
          <p:cNvSpPr/>
          <p:nvPr/>
        </p:nvSpPr>
        <p:spPr>
          <a:xfrm>
            <a:off x="2740677" y="4081034"/>
            <a:ext cx="2669523" cy="36262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21" name="Metin kutusu 20"/>
          <p:cNvSpPr txBox="1"/>
          <p:nvPr/>
        </p:nvSpPr>
        <p:spPr>
          <a:xfrm>
            <a:off x="7029503" y="2140567"/>
            <a:ext cx="136168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latin typeface="ALFABET98" panose="00000400000000000000" pitchFamily="2" charset="0"/>
              </a:rPr>
              <a:t>5 8</a:t>
            </a:r>
          </a:p>
        </p:txBody>
      </p:sp>
      <p:sp>
        <p:nvSpPr>
          <p:cNvPr id="26" name="Metin kutusu 25"/>
          <p:cNvSpPr txBox="1"/>
          <p:nvPr/>
        </p:nvSpPr>
        <p:spPr>
          <a:xfrm>
            <a:off x="6339569" y="2138450"/>
            <a:ext cx="98288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solidFill>
                  <a:srgbClr val="FFC000"/>
                </a:solidFill>
                <a:latin typeface="ALFABET98" panose="00000400000000000000" pitchFamily="2" charset="0"/>
              </a:rPr>
              <a:t> =</a:t>
            </a:r>
          </a:p>
        </p:txBody>
      </p:sp>
    </p:spTree>
    <p:extLst>
      <p:ext uri="{BB962C8B-B14F-4D97-AF65-F5344CB8AC3E}">
        <p14:creationId xmlns:p14="http://schemas.microsoft.com/office/powerpoint/2010/main" xmlns="" val="3155268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1.85185E-6 L 0.00052 0.1840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919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9167E-6 2.59259E-6 L -4.79167E-6 0.1791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9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20" grpId="0"/>
      <p:bldP spid="20" grpId="1"/>
      <p:bldP spid="24" grpId="0"/>
      <p:bldP spid="25" grpId="0"/>
      <p:bldP spid="41" grpId="0"/>
      <p:bldP spid="53" grpId="0"/>
      <p:bldP spid="56" grpId="0"/>
      <p:bldP spid="10" grpId="0" animBg="1"/>
      <p:bldP spid="21" grpId="0"/>
      <p:bldP spid="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9673" y="-297"/>
            <a:ext cx="12211346" cy="6858594"/>
          </a:xfrm>
          <a:prstGeom prst="rect">
            <a:avLst/>
          </a:prstGeom>
        </p:spPr>
      </p:pic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767021" y="1067082"/>
            <a:ext cx="10657957" cy="49717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5400" dirty="0" smtClean="0">
                <a:latin typeface="ALFABET98" panose="00000400000000000000" pitchFamily="2" charset="0"/>
              </a:rPr>
              <a:t>	Sevgili Çocuklar,</a:t>
            </a:r>
          </a:p>
          <a:p>
            <a:pPr marL="0" indent="0">
              <a:buNone/>
            </a:pPr>
            <a:r>
              <a:rPr lang="tr-TR" sz="5400" dirty="0" smtClean="0">
                <a:latin typeface="ALFABET98" panose="00000400000000000000" pitchFamily="2" charset="0"/>
              </a:rPr>
              <a:t>	Öğrendiklerinizi pekiştirmek için alıştırma yapmayı unutmayın.</a:t>
            </a:r>
          </a:p>
          <a:p>
            <a:pPr marL="0" indent="0">
              <a:buNone/>
            </a:pPr>
            <a:r>
              <a:rPr lang="tr-TR" sz="5400" dirty="0" smtClean="0">
                <a:latin typeface="ALFABET98" panose="00000400000000000000" pitchFamily="2" charset="0"/>
              </a:rPr>
              <a:t>Başarılar dilerim.</a:t>
            </a:r>
          </a:p>
          <a:p>
            <a:pPr marL="0" indent="0">
              <a:buNone/>
            </a:pPr>
            <a:endParaRPr lang="tr-TR" sz="5400" dirty="0" smtClean="0">
              <a:latin typeface="ALFABET98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4182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sim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9673" y="-297"/>
            <a:ext cx="12211346" cy="6858594"/>
          </a:xfrm>
          <a:prstGeom prst="rect">
            <a:avLst/>
          </a:prstGeom>
        </p:spPr>
      </p:pic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tr-TR" dirty="0" smtClean="0">
                <a:latin typeface="ALFABET98" panose="00000400000000000000" pitchFamily="2" charset="0"/>
              </a:rPr>
              <a:t>YÖNTEMLER</a:t>
            </a:r>
            <a:endParaRPr lang="tr-TR" dirty="0">
              <a:latin typeface="ALFABET98" panose="00000400000000000000" pitchFamily="2" charset="0"/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03312" y="2052918"/>
            <a:ext cx="10364788" cy="4195481"/>
          </a:xfrm>
        </p:spPr>
        <p:txBody>
          <a:bodyPr>
            <a:normAutofit/>
          </a:bodyPr>
          <a:lstStyle/>
          <a:p>
            <a:r>
              <a:rPr lang="tr-TR" sz="4000" dirty="0" smtClean="0">
                <a:latin typeface="ALFABET98" panose="00000400000000000000" pitchFamily="2" charset="0"/>
              </a:rPr>
              <a:t>1. Sayıları Basamaklarına Ayırarak Toplama</a:t>
            </a:r>
          </a:p>
          <a:p>
            <a:pPr marL="0" indent="0">
              <a:buNone/>
            </a:pPr>
            <a:endParaRPr lang="tr-TR" sz="4000" dirty="0" smtClean="0">
              <a:latin typeface="ALFABET98" panose="00000400000000000000" pitchFamily="2" charset="0"/>
            </a:endParaRPr>
          </a:p>
          <a:p>
            <a:r>
              <a:rPr lang="tr-TR" sz="4000" dirty="0" smtClean="0">
                <a:latin typeface="ALFABET98" panose="00000400000000000000" pitchFamily="2" charset="0"/>
              </a:rPr>
              <a:t>2. Yuvarlayarak Toplama</a:t>
            </a:r>
          </a:p>
          <a:p>
            <a:pPr marL="0" indent="0">
              <a:buNone/>
            </a:pPr>
            <a:endParaRPr lang="tr-TR" sz="4000" dirty="0" smtClean="0">
              <a:latin typeface="ALFABET98" panose="00000400000000000000" pitchFamily="2" charset="0"/>
            </a:endParaRPr>
          </a:p>
          <a:p>
            <a:r>
              <a:rPr lang="tr-TR" sz="4000" dirty="0" smtClean="0">
                <a:latin typeface="ALFABET98" panose="00000400000000000000" pitchFamily="2" charset="0"/>
              </a:rPr>
              <a:t>3. Sayları Parçalara Ayırma Yöntemi</a:t>
            </a:r>
            <a:endParaRPr lang="tr-TR" sz="4000" dirty="0">
              <a:latin typeface="ALFABET98" panose="000004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65984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Resim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9673" y="-297"/>
            <a:ext cx="12211346" cy="6858594"/>
          </a:xfrm>
          <a:prstGeom prst="rect">
            <a:avLst/>
          </a:prstGeom>
        </p:spPr>
      </p:pic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767022" y="2857782"/>
            <a:ext cx="10657957" cy="11424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5400" dirty="0" smtClean="0">
                <a:latin typeface="ALFABET98" panose="00000400000000000000" pitchFamily="2" charset="0"/>
              </a:rPr>
              <a:t>Basamaklarına Ayırarak Toplama</a:t>
            </a:r>
          </a:p>
        </p:txBody>
      </p:sp>
    </p:spTree>
    <p:extLst>
      <p:ext uri="{BB962C8B-B14F-4D97-AF65-F5344CB8AC3E}">
        <p14:creationId xmlns:p14="http://schemas.microsoft.com/office/powerpoint/2010/main" xmlns="" val="3438055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 rotWithShape="1">
          <a:blip r:embed="rId2" cstate="print"/>
          <a:srcRect l="4498" t="25906" r="4558" b="26527"/>
          <a:stretch/>
        </p:blipFill>
        <p:spPr>
          <a:xfrm>
            <a:off x="0" y="-14844"/>
            <a:ext cx="12207377" cy="6858000"/>
          </a:xfrm>
          <a:prstGeom prst="rect">
            <a:avLst/>
          </a:prstGeom>
        </p:spPr>
      </p:pic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63169" y="325271"/>
            <a:ext cx="4719593" cy="1163547"/>
          </a:xfrm>
        </p:spPr>
        <p:txBody>
          <a:bodyPr>
            <a:noAutofit/>
          </a:bodyPr>
          <a:lstStyle/>
          <a:p>
            <a:pPr algn="l"/>
            <a:r>
              <a:rPr lang="tr-TR" sz="2400" dirty="0" smtClean="0">
                <a:latin typeface="ALFABET98" panose="00000400000000000000" pitchFamily="2" charset="0"/>
              </a:rPr>
              <a:t>Ders: Matematik</a:t>
            </a:r>
            <a:br>
              <a:rPr lang="tr-TR" sz="2400" dirty="0" smtClean="0">
                <a:latin typeface="ALFABET98" panose="00000400000000000000" pitchFamily="2" charset="0"/>
              </a:rPr>
            </a:br>
            <a:r>
              <a:rPr lang="tr-TR" sz="2400" dirty="0" smtClean="0">
                <a:latin typeface="ALFABET98" panose="00000400000000000000" pitchFamily="2" charset="0"/>
              </a:rPr>
              <a:t>Konu: ZİHİNDEN TOPLAMA</a:t>
            </a:r>
            <a:endParaRPr lang="tr-TR" sz="2400" dirty="0">
              <a:latin typeface="ALFABET98" panose="00000400000000000000" pitchFamily="2" charset="0"/>
            </a:endParaRPr>
          </a:p>
        </p:txBody>
      </p:sp>
      <p:sp>
        <p:nvSpPr>
          <p:cNvPr id="3" name="Dikdörtgen 2"/>
          <p:cNvSpPr/>
          <p:nvPr/>
        </p:nvSpPr>
        <p:spPr>
          <a:xfrm>
            <a:off x="3185265" y="1289792"/>
            <a:ext cx="59398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400" b="1" dirty="0">
                <a:solidFill>
                  <a:srgbClr val="FFC000"/>
                </a:solidFill>
                <a:latin typeface="TTKBDikTemelAbece-Bold"/>
              </a:rPr>
              <a:t>Sayıları Basamaklarına Ayırma </a:t>
            </a:r>
            <a:r>
              <a:rPr lang="tr-TR" sz="2400" b="1" dirty="0" smtClean="0">
                <a:solidFill>
                  <a:srgbClr val="FFC000"/>
                </a:solidFill>
                <a:latin typeface="TTKBDikTemelAbece-Bold"/>
              </a:rPr>
              <a:t>Yöntemi</a:t>
            </a:r>
            <a:endParaRPr lang="tr-TR" sz="2400" dirty="0">
              <a:solidFill>
                <a:srgbClr val="FFC000"/>
              </a:solidFill>
            </a:endParaRPr>
          </a:p>
        </p:txBody>
      </p:sp>
      <p:sp>
        <p:nvSpPr>
          <p:cNvPr id="16" name="Metin kutusu 15"/>
          <p:cNvSpPr txBox="1"/>
          <p:nvPr/>
        </p:nvSpPr>
        <p:spPr>
          <a:xfrm>
            <a:off x="2133033" y="1995274"/>
            <a:ext cx="143923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latin typeface="ALFABET98" panose="00000400000000000000" pitchFamily="2" charset="0"/>
              </a:rPr>
              <a:t>5 8</a:t>
            </a:r>
          </a:p>
        </p:txBody>
      </p:sp>
      <p:sp>
        <p:nvSpPr>
          <p:cNvPr id="20" name="Metin kutusu 19"/>
          <p:cNvSpPr txBox="1"/>
          <p:nvPr/>
        </p:nvSpPr>
        <p:spPr>
          <a:xfrm>
            <a:off x="2133034" y="2781294"/>
            <a:ext cx="143923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latin typeface="ALFABET98" panose="00000400000000000000" pitchFamily="2" charset="0"/>
              </a:rPr>
              <a:t>2 5</a:t>
            </a:r>
          </a:p>
        </p:txBody>
      </p:sp>
      <p:cxnSp>
        <p:nvCxnSpPr>
          <p:cNvPr id="21" name="Düz Bağlayıcı 20"/>
          <p:cNvCxnSpPr/>
          <p:nvPr/>
        </p:nvCxnSpPr>
        <p:spPr>
          <a:xfrm>
            <a:off x="1646030" y="3548903"/>
            <a:ext cx="1926235" cy="1268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up 5"/>
          <p:cNvGrpSpPr/>
          <p:nvPr/>
        </p:nvGrpSpPr>
        <p:grpSpPr>
          <a:xfrm>
            <a:off x="1557903" y="2965608"/>
            <a:ext cx="504000" cy="504000"/>
            <a:chOff x="1624137" y="3817416"/>
            <a:chExt cx="504000" cy="504000"/>
          </a:xfrm>
        </p:grpSpPr>
        <p:cxnSp>
          <p:nvCxnSpPr>
            <p:cNvPr id="22" name="Düz Bağlayıcı 21"/>
            <p:cNvCxnSpPr/>
            <p:nvPr/>
          </p:nvCxnSpPr>
          <p:spPr>
            <a:xfrm>
              <a:off x="1624137" y="4069416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Düz Bağlayıcı 22"/>
            <p:cNvCxnSpPr/>
            <p:nvPr/>
          </p:nvCxnSpPr>
          <p:spPr>
            <a:xfrm rot="16200000" flipH="1" flipV="1">
              <a:off x="1624137" y="4069416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Metin kutusu 23"/>
          <p:cNvSpPr txBox="1"/>
          <p:nvPr/>
        </p:nvSpPr>
        <p:spPr>
          <a:xfrm>
            <a:off x="4599209" y="2109578"/>
            <a:ext cx="185397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 smtClean="0">
                <a:latin typeface="ALFABET98" panose="00000400000000000000" pitchFamily="2" charset="0"/>
              </a:rPr>
              <a:t>5 onluk</a:t>
            </a:r>
          </a:p>
        </p:txBody>
      </p:sp>
      <p:sp>
        <p:nvSpPr>
          <p:cNvPr id="25" name="Metin kutusu 24"/>
          <p:cNvSpPr txBox="1"/>
          <p:nvPr/>
        </p:nvSpPr>
        <p:spPr>
          <a:xfrm>
            <a:off x="7275062" y="2166730"/>
            <a:ext cx="185397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 smtClean="0">
                <a:latin typeface="ALFABET98" panose="00000400000000000000" pitchFamily="2" charset="0"/>
              </a:rPr>
              <a:t>8 birlik</a:t>
            </a:r>
          </a:p>
        </p:txBody>
      </p:sp>
      <p:sp>
        <p:nvSpPr>
          <p:cNvPr id="26" name="Metin kutusu 25"/>
          <p:cNvSpPr txBox="1"/>
          <p:nvPr/>
        </p:nvSpPr>
        <p:spPr>
          <a:xfrm>
            <a:off x="4617029" y="2895598"/>
            <a:ext cx="185397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 smtClean="0">
                <a:latin typeface="ALFABET98" panose="00000400000000000000" pitchFamily="2" charset="0"/>
              </a:rPr>
              <a:t>2 onluk</a:t>
            </a:r>
          </a:p>
        </p:txBody>
      </p:sp>
      <p:sp>
        <p:nvSpPr>
          <p:cNvPr id="30" name="Metin kutusu 29"/>
          <p:cNvSpPr txBox="1"/>
          <p:nvPr/>
        </p:nvSpPr>
        <p:spPr>
          <a:xfrm>
            <a:off x="7275061" y="2855615"/>
            <a:ext cx="185397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 smtClean="0">
                <a:latin typeface="ALFABET98" panose="00000400000000000000" pitchFamily="2" charset="0"/>
              </a:rPr>
              <a:t>5 birlik</a:t>
            </a:r>
          </a:p>
        </p:txBody>
      </p:sp>
      <p:cxnSp>
        <p:nvCxnSpPr>
          <p:cNvPr id="31" name="Düz Bağlayıcı 30"/>
          <p:cNvCxnSpPr/>
          <p:nvPr/>
        </p:nvCxnSpPr>
        <p:spPr>
          <a:xfrm>
            <a:off x="4290513" y="3517386"/>
            <a:ext cx="1926235" cy="1268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up 31"/>
          <p:cNvGrpSpPr/>
          <p:nvPr/>
        </p:nvGrpSpPr>
        <p:grpSpPr>
          <a:xfrm>
            <a:off x="4116658" y="2934091"/>
            <a:ext cx="504000" cy="504000"/>
            <a:chOff x="1624137" y="3817416"/>
            <a:chExt cx="504000" cy="504000"/>
          </a:xfrm>
        </p:grpSpPr>
        <p:cxnSp>
          <p:nvCxnSpPr>
            <p:cNvPr id="33" name="Düz Bağlayıcı 32"/>
            <p:cNvCxnSpPr/>
            <p:nvPr/>
          </p:nvCxnSpPr>
          <p:spPr>
            <a:xfrm>
              <a:off x="1624137" y="4069416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Düz Bağlayıcı 33"/>
            <p:cNvCxnSpPr/>
            <p:nvPr/>
          </p:nvCxnSpPr>
          <p:spPr>
            <a:xfrm rot="16200000" flipH="1" flipV="1">
              <a:off x="1624137" y="4069416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Metin kutusu 34"/>
          <p:cNvSpPr txBox="1"/>
          <p:nvPr/>
        </p:nvSpPr>
        <p:spPr>
          <a:xfrm>
            <a:off x="4290512" y="3548903"/>
            <a:ext cx="250728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 smtClean="0">
                <a:latin typeface="ALFABET98" panose="00000400000000000000" pitchFamily="2" charset="0"/>
              </a:rPr>
              <a:t>7 onluk=</a:t>
            </a:r>
          </a:p>
        </p:txBody>
      </p:sp>
      <p:cxnSp>
        <p:nvCxnSpPr>
          <p:cNvPr id="36" name="Düz Bağlayıcı 35"/>
          <p:cNvCxnSpPr/>
          <p:nvPr/>
        </p:nvCxnSpPr>
        <p:spPr>
          <a:xfrm>
            <a:off x="6971651" y="3464781"/>
            <a:ext cx="1926235" cy="1268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up 36"/>
          <p:cNvGrpSpPr/>
          <p:nvPr/>
        </p:nvGrpSpPr>
        <p:grpSpPr>
          <a:xfrm>
            <a:off x="7450324" y="4705206"/>
            <a:ext cx="504000" cy="504000"/>
            <a:chOff x="1624137" y="3817416"/>
            <a:chExt cx="504000" cy="504000"/>
          </a:xfrm>
        </p:grpSpPr>
        <p:cxnSp>
          <p:nvCxnSpPr>
            <p:cNvPr id="38" name="Düz Bağlayıcı 37"/>
            <p:cNvCxnSpPr/>
            <p:nvPr/>
          </p:nvCxnSpPr>
          <p:spPr>
            <a:xfrm>
              <a:off x="1624137" y="4069416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Düz Bağlayıcı 38"/>
            <p:cNvCxnSpPr/>
            <p:nvPr/>
          </p:nvCxnSpPr>
          <p:spPr>
            <a:xfrm rot="16200000" flipH="1" flipV="1">
              <a:off x="1624137" y="4069416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Metin kutusu 39"/>
          <p:cNvSpPr txBox="1"/>
          <p:nvPr/>
        </p:nvSpPr>
        <p:spPr>
          <a:xfrm>
            <a:off x="6971651" y="3561968"/>
            <a:ext cx="262478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 smtClean="0">
                <a:latin typeface="ALFABET98" panose="00000400000000000000" pitchFamily="2" charset="0"/>
              </a:rPr>
              <a:t>13 birlik=</a:t>
            </a:r>
          </a:p>
        </p:txBody>
      </p:sp>
      <p:sp>
        <p:nvSpPr>
          <p:cNvPr id="7" name="Yukarı Bükülü Ok 6"/>
          <p:cNvSpPr/>
          <p:nvPr/>
        </p:nvSpPr>
        <p:spPr>
          <a:xfrm>
            <a:off x="6216748" y="4179845"/>
            <a:ext cx="2912292" cy="50645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41" name="Metin kutusu 40"/>
          <p:cNvSpPr txBox="1"/>
          <p:nvPr/>
        </p:nvSpPr>
        <p:spPr>
          <a:xfrm>
            <a:off x="6603553" y="4737294"/>
            <a:ext cx="84677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 smtClean="0">
                <a:latin typeface="ALFABET98" panose="00000400000000000000" pitchFamily="2" charset="0"/>
              </a:rPr>
              <a:t>70</a:t>
            </a:r>
          </a:p>
        </p:txBody>
      </p:sp>
      <p:sp>
        <p:nvSpPr>
          <p:cNvPr id="42" name="Metin kutusu 41"/>
          <p:cNvSpPr txBox="1"/>
          <p:nvPr/>
        </p:nvSpPr>
        <p:spPr>
          <a:xfrm>
            <a:off x="8202050" y="4737294"/>
            <a:ext cx="84677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 smtClean="0">
                <a:latin typeface="ALFABET98" panose="00000400000000000000" pitchFamily="2" charset="0"/>
              </a:rPr>
              <a:t>13</a:t>
            </a:r>
          </a:p>
        </p:txBody>
      </p:sp>
      <p:sp>
        <p:nvSpPr>
          <p:cNvPr id="43" name="Metin kutusu 42"/>
          <p:cNvSpPr txBox="1"/>
          <p:nvPr/>
        </p:nvSpPr>
        <p:spPr>
          <a:xfrm>
            <a:off x="9125161" y="4737294"/>
            <a:ext cx="47127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 smtClean="0">
                <a:latin typeface="ALFABET98" panose="00000400000000000000" pitchFamily="2" charset="0"/>
              </a:rPr>
              <a:t>=</a:t>
            </a:r>
          </a:p>
        </p:txBody>
      </p:sp>
      <p:sp>
        <p:nvSpPr>
          <p:cNvPr id="44" name="Metin kutusu 43"/>
          <p:cNvSpPr txBox="1"/>
          <p:nvPr/>
        </p:nvSpPr>
        <p:spPr>
          <a:xfrm>
            <a:off x="9687066" y="4737294"/>
            <a:ext cx="92378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 smtClean="0">
                <a:latin typeface="ALFABET98" panose="00000400000000000000" pitchFamily="2" charset="0"/>
              </a:rPr>
              <a:t>83</a:t>
            </a:r>
          </a:p>
        </p:txBody>
      </p:sp>
      <p:sp>
        <p:nvSpPr>
          <p:cNvPr id="11" name="Sağ Ok 10"/>
          <p:cNvSpPr/>
          <p:nvPr/>
        </p:nvSpPr>
        <p:spPr>
          <a:xfrm>
            <a:off x="3467100" y="2300288"/>
            <a:ext cx="592171" cy="2868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5" name="Sağ Ok 44"/>
          <p:cNvSpPr/>
          <p:nvPr/>
        </p:nvSpPr>
        <p:spPr>
          <a:xfrm>
            <a:off x="3443277" y="3051225"/>
            <a:ext cx="615994" cy="2738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grpSp>
        <p:nvGrpSpPr>
          <p:cNvPr id="46" name="Grup 45"/>
          <p:cNvGrpSpPr/>
          <p:nvPr/>
        </p:nvGrpSpPr>
        <p:grpSpPr>
          <a:xfrm>
            <a:off x="6797524" y="2954068"/>
            <a:ext cx="504000" cy="504000"/>
            <a:chOff x="1624137" y="3817416"/>
            <a:chExt cx="504000" cy="504000"/>
          </a:xfrm>
        </p:grpSpPr>
        <p:cxnSp>
          <p:nvCxnSpPr>
            <p:cNvPr id="47" name="Düz Bağlayıcı 46"/>
            <p:cNvCxnSpPr/>
            <p:nvPr/>
          </p:nvCxnSpPr>
          <p:spPr>
            <a:xfrm>
              <a:off x="1624137" y="4069416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Düz Bağlayıcı 47"/>
            <p:cNvCxnSpPr/>
            <p:nvPr/>
          </p:nvCxnSpPr>
          <p:spPr>
            <a:xfrm rot="16200000" flipH="1" flipV="1">
              <a:off x="1624137" y="4069416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Metin kutusu 48"/>
          <p:cNvSpPr txBox="1"/>
          <p:nvPr/>
        </p:nvSpPr>
        <p:spPr>
          <a:xfrm>
            <a:off x="6018175" y="3614465"/>
            <a:ext cx="77934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 smtClean="0">
                <a:latin typeface="ALFABET98" panose="00000400000000000000" pitchFamily="2" charset="0"/>
              </a:rPr>
              <a:t>70</a:t>
            </a:r>
          </a:p>
        </p:txBody>
      </p:sp>
      <p:sp>
        <p:nvSpPr>
          <p:cNvPr id="50" name="Metin kutusu 49"/>
          <p:cNvSpPr txBox="1"/>
          <p:nvPr/>
        </p:nvSpPr>
        <p:spPr>
          <a:xfrm>
            <a:off x="8857027" y="3619911"/>
            <a:ext cx="79518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 smtClean="0">
                <a:latin typeface="ALFABET98" panose="00000400000000000000" pitchFamily="2" charset="0"/>
              </a:rPr>
              <a:t>13</a:t>
            </a:r>
          </a:p>
        </p:txBody>
      </p:sp>
      <p:sp>
        <p:nvSpPr>
          <p:cNvPr id="51" name="Metin kutusu 50"/>
          <p:cNvSpPr txBox="1"/>
          <p:nvPr/>
        </p:nvSpPr>
        <p:spPr>
          <a:xfrm>
            <a:off x="2139877" y="3718080"/>
            <a:ext cx="13447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latin typeface="ALFABET98" panose="00000400000000000000" pitchFamily="2" charset="0"/>
              </a:rPr>
              <a:t>8 3</a:t>
            </a:r>
          </a:p>
        </p:txBody>
      </p:sp>
    </p:spTree>
    <p:extLst>
      <p:ext uri="{BB962C8B-B14F-4D97-AF65-F5344CB8AC3E}">
        <p14:creationId xmlns:p14="http://schemas.microsoft.com/office/powerpoint/2010/main" xmlns="" val="3193866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/>
      <p:bldP spid="24" grpId="0"/>
      <p:bldP spid="25" grpId="0"/>
      <p:bldP spid="26" grpId="0"/>
      <p:bldP spid="30" grpId="0"/>
      <p:bldP spid="35" grpId="0"/>
      <p:bldP spid="40" grpId="0"/>
      <p:bldP spid="7" grpId="0" animBg="1"/>
      <p:bldP spid="41" grpId="0"/>
      <p:bldP spid="42" grpId="0"/>
      <p:bldP spid="43" grpId="0"/>
      <p:bldP spid="44" grpId="0"/>
      <p:bldP spid="11" grpId="0" animBg="1"/>
      <p:bldP spid="45" grpId="0" animBg="1"/>
      <p:bldP spid="49" grpId="0"/>
      <p:bldP spid="50" grpId="0"/>
      <p:bldP spid="5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 rotWithShape="1">
          <a:blip r:embed="rId2" cstate="print"/>
          <a:srcRect l="4498" t="25906" r="4558" b="26527"/>
          <a:stretch/>
        </p:blipFill>
        <p:spPr>
          <a:xfrm>
            <a:off x="0" y="0"/>
            <a:ext cx="12207377" cy="6858000"/>
          </a:xfrm>
          <a:prstGeom prst="rect">
            <a:avLst/>
          </a:prstGeom>
        </p:spPr>
      </p:pic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35050" y="302705"/>
            <a:ext cx="4719593" cy="878006"/>
          </a:xfrm>
        </p:spPr>
        <p:txBody>
          <a:bodyPr>
            <a:noAutofit/>
          </a:bodyPr>
          <a:lstStyle/>
          <a:p>
            <a:pPr algn="l"/>
            <a:r>
              <a:rPr lang="tr-TR" sz="2400" dirty="0" smtClean="0">
                <a:latin typeface="ALFABET98" panose="00000400000000000000" pitchFamily="2" charset="0"/>
              </a:rPr>
              <a:t>Ders: Matematik</a:t>
            </a:r>
            <a:br>
              <a:rPr lang="tr-TR" sz="2400" dirty="0" smtClean="0">
                <a:latin typeface="ALFABET98" panose="00000400000000000000" pitchFamily="2" charset="0"/>
              </a:rPr>
            </a:br>
            <a:r>
              <a:rPr lang="tr-TR" sz="2400" dirty="0" smtClean="0">
                <a:latin typeface="ALFABET98" panose="00000400000000000000" pitchFamily="2" charset="0"/>
              </a:rPr>
              <a:t>Konu: ZİHİNDEN TOPLAMA</a:t>
            </a:r>
            <a:endParaRPr lang="tr-TR" sz="2400" dirty="0">
              <a:latin typeface="ALFABET98" panose="00000400000000000000" pitchFamily="2" charset="0"/>
            </a:endParaRPr>
          </a:p>
        </p:txBody>
      </p:sp>
      <p:sp>
        <p:nvSpPr>
          <p:cNvPr id="3" name="Dikdörtgen 2"/>
          <p:cNvSpPr/>
          <p:nvPr/>
        </p:nvSpPr>
        <p:spPr>
          <a:xfrm>
            <a:off x="3070965" y="1200784"/>
            <a:ext cx="59398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tr-TR" sz="2400" b="1" dirty="0">
                <a:solidFill>
                  <a:srgbClr val="FFC000"/>
                </a:solidFill>
                <a:latin typeface="TTKBDikTemelAbece-Bold"/>
              </a:rPr>
              <a:t>Sayıları Basamaklarına Ayırma </a:t>
            </a:r>
            <a:r>
              <a:rPr lang="tr-TR" sz="2400" b="1" dirty="0" smtClean="0">
                <a:solidFill>
                  <a:srgbClr val="FFC000"/>
                </a:solidFill>
                <a:latin typeface="TTKBDikTemelAbece-Bold"/>
              </a:rPr>
              <a:t>Yöntemi</a:t>
            </a:r>
            <a:endParaRPr lang="tr-TR" sz="2400" dirty="0">
              <a:solidFill>
                <a:srgbClr val="FFC000"/>
              </a:solidFill>
            </a:endParaRPr>
          </a:p>
        </p:txBody>
      </p:sp>
      <p:sp>
        <p:nvSpPr>
          <p:cNvPr id="16" name="Metin kutusu 15"/>
          <p:cNvSpPr txBox="1"/>
          <p:nvPr/>
        </p:nvSpPr>
        <p:spPr>
          <a:xfrm>
            <a:off x="2018733" y="1995274"/>
            <a:ext cx="143923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latin typeface="ALFABET98" panose="00000400000000000000" pitchFamily="2" charset="0"/>
              </a:rPr>
              <a:t>6 7</a:t>
            </a:r>
          </a:p>
        </p:txBody>
      </p:sp>
      <p:sp>
        <p:nvSpPr>
          <p:cNvPr id="20" name="Metin kutusu 19"/>
          <p:cNvSpPr txBox="1"/>
          <p:nvPr/>
        </p:nvSpPr>
        <p:spPr>
          <a:xfrm>
            <a:off x="2018734" y="2781294"/>
            <a:ext cx="143923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latin typeface="ALFABET98" panose="00000400000000000000" pitchFamily="2" charset="0"/>
              </a:rPr>
              <a:t>1 4</a:t>
            </a:r>
          </a:p>
        </p:txBody>
      </p:sp>
      <p:cxnSp>
        <p:nvCxnSpPr>
          <p:cNvPr id="21" name="Düz Bağlayıcı 20"/>
          <p:cNvCxnSpPr/>
          <p:nvPr/>
        </p:nvCxnSpPr>
        <p:spPr>
          <a:xfrm>
            <a:off x="1531730" y="3548903"/>
            <a:ext cx="1926235" cy="1268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up 5"/>
          <p:cNvGrpSpPr/>
          <p:nvPr/>
        </p:nvGrpSpPr>
        <p:grpSpPr>
          <a:xfrm>
            <a:off x="1443603" y="2965608"/>
            <a:ext cx="504000" cy="504000"/>
            <a:chOff x="1624137" y="3817416"/>
            <a:chExt cx="504000" cy="504000"/>
          </a:xfrm>
        </p:grpSpPr>
        <p:cxnSp>
          <p:nvCxnSpPr>
            <p:cNvPr id="22" name="Düz Bağlayıcı 21"/>
            <p:cNvCxnSpPr/>
            <p:nvPr/>
          </p:nvCxnSpPr>
          <p:spPr>
            <a:xfrm>
              <a:off x="1624137" y="4069416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Düz Bağlayıcı 22"/>
            <p:cNvCxnSpPr/>
            <p:nvPr/>
          </p:nvCxnSpPr>
          <p:spPr>
            <a:xfrm rot="16200000" flipH="1" flipV="1">
              <a:off x="1624137" y="4069416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Metin kutusu 23"/>
          <p:cNvSpPr txBox="1"/>
          <p:nvPr/>
        </p:nvSpPr>
        <p:spPr>
          <a:xfrm>
            <a:off x="4484909" y="2109578"/>
            <a:ext cx="185397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 smtClean="0">
                <a:latin typeface="ALFABET98" panose="00000400000000000000" pitchFamily="2" charset="0"/>
              </a:rPr>
              <a:t>6 onluk</a:t>
            </a:r>
          </a:p>
        </p:txBody>
      </p:sp>
      <p:sp>
        <p:nvSpPr>
          <p:cNvPr id="25" name="Metin kutusu 24"/>
          <p:cNvSpPr txBox="1"/>
          <p:nvPr/>
        </p:nvSpPr>
        <p:spPr>
          <a:xfrm>
            <a:off x="7160762" y="2166730"/>
            <a:ext cx="185397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 smtClean="0">
                <a:latin typeface="ALFABET98" panose="00000400000000000000" pitchFamily="2" charset="0"/>
              </a:rPr>
              <a:t>7 birlik</a:t>
            </a:r>
          </a:p>
        </p:txBody>
      </p:sp>
      <p:sp>
        <p:nvSpPr>
          <p:cNvPr id="26" name="Metin kutusu 25"/>
          <p:cNvSpPr txBox="1"/>
          <p:nvPr/>
        </p:nvSpPr>
        <p:spPr>
          <a:xfrm>
            <a:off x="4502729" y="2895598"/>
            <a:ext cx="185397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 smtClean="0">
                <a:latin typeface="ALFABET98" panose="00000400000000000000" pitchFamily="2" charset="0"/>
              </a:rPr>
              <a:t>1 onluk</a:t>
            </a:r>
          </a:p>
        </p:txBody>
      </p:sp>
      <p:sp>
        <p:nvSpPr>
          <p:cNvPr id="30" name="Metin kutusu 29"/>
          <p:cNvSpPr txBox="1"/>
          <p:nvPr/>
        </p:nvSpPr>
        <p:spPr>
          <a:xfrm>
            <a:off x="7160761" y="2855615"/>
            <a:ext cx="185397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 smtClean="0">
                <a:latin typeface="ALFABET98" panose="00000400000000000000" pitchFamily="2" charset="0"/>
              </a:rPr>
              <a:t>4 birlik</a:t>
            </a:r>
          </a:p>
        </p:txBody>
      </p:sp>
      <p:cxnSp>
        <p:nvCxnSpPr>
          <p:cNvPr id="31" name="Düz Bağlayıcı 30"/>
          <p:cNvCxnSpPr/>
          <p:nvPr/>
        </p:nvCxnSpPr>
        <p:spPr>
          <a:xfrm>
            <a:off x="4176213" y="3517386"/>
            <a:ext cx="1926235" cy="1268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up 31"/>
          <p:cNvGrpSpPr/>
          <p:nvPr/>
        </p:nvGrpSpPr>
        <p:grpSpPr>
          <a:xfrm>
            <a:off x="4002358" y="2934091"/>
            <a:ext cx="504000" cy="504000"/>
            <a:chOff x="1624137" y="3817416"/>
            <a:chExt cx="504000" cy="504000"/>
          </a:xfrm>
        </p:grpSpPr>
        <p:cxnSp>
          <p:nvCxnSpPr>
            <p:cNvPr id="33" name="Düz Bağlayıcı 32"/>
            <p:cNvCxnSpPr/>
            <p:nvPr/>
          </p:nvCxnSpPr>
          <p:spPr>
            <a:xfrm>
              <a:off x="1624137" y="4069416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Düz Bağlayıcı 33"/>
            <p:cNvCxnSpPr/>
            <p:nvPr/>
          </p:nvCxnSpPr>
          <p:spPr>
            <a:xfrm rot="16200000" flipH="1" flipV="1">
              <a:off x="1624137" y="4069416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Metin kutusu 34"/>
          <p:cNvSpPr txBox="1"/>
          <p:nvPr/>
        </p:nvSpPr>
        <p:spPr>
          <a:xfrm>
            <a:off x="4176212" y="3548903"/>
            <a:ext cx="250728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 smtClean="0">
                <a:latin typeface="ALFABET98" panose="00000400000000000000" pitchFamily="2" charset="0"/>
              </a:rPr>
              <a:t>6 onluk=</a:t>
            </a:r>
          </a:p>
        </p:txBody>
      </p:sp>
      <p:cxnSp>
        <p:nvCxnSpPr>
          <p:cNvPr id="36" name="Düz Bağlayıcı 35"/>
          <p:cNvCxnSpPr/>
          <p:nvPr/>
        </p:nvCxnSpPr>
        <p:spPr>
          <a:xfrm>
            <a:off x="6857351" y="3464781"/>
            <a:ext cx="1926235" cy="1268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up 36"/>
          <p:cNvGrpSpPr/>
          <p:nvPr/>
        </p:nvGrpSpPr>
        <p:grpSpPr>
          <a:xfrm>
            <a:off x="7336024" y="4705206"/>
            <a:ext cx="504000" cy="504000"/>
            <a:chOff x="1624137" y="3817416"/>
            <a:chExt cx="504000" cy="504000"/>
          </a:xfrm>
        </p:grpSpPr>
        <p:cxnSp>
          <p:nvCxnSpPr>
            <p:cNvPr id="38" name="Düz Bağlayıcı 37"/>
            <p:cNvCxnSpPr/>
            <p:nvPr/>
          </p:nvCxnSpPr>
          <p:spPr>
            <a:xfrm>
              <a:off x="1624137" y="4069416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Düz Bağlayıcı 38"/>
            <p:cNvCxnSpPr/>
            <p:nvPr/>
          </p:nvCxnSpPr>
          <p:spPr>
            <a:xfrm rot="16200000" flipH="1" flipV="1">
              <a:off x="1624137" y="4069416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Metin kutusu 39"/>
          <p:cNvSpPr txBox="1"/>
          <p:nvPr/>
        </p:nvSpPr>
        <p:spPr>
          <a:xfrm>
            <a:off x="6857351" y="3561968"/>
            <a:ext cx="262478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 smtClean="0">
                <a:latin typeface="ALFABET98" panose="00000400000000000000" pitchFamily="2" charset="0"/>
              </a:rPr>
              <a:t>11 birlik=</a:t>
            </a:r>
          </a:p>
        </p:txBody>
      </p:sp>
      <p:sp>
        <p:nvSpPr>
          <p:cNvPr id="7" name="Yukarı Bükülü Ok 6"/>
          <p:cNvSpPr/>
          <p:nvPr/>
        </p:nvSpPr>
        <p:spPr>
          <a:xfrm>
            <a:off x="6102448" y="4179845"/>
            <a:ext cx="2912292" cy="50645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41" name="Metin kutusu 40"/>
          <p:cNvSpPr txBox="1"/>
          <p:nvPr/>
        </p:nvSpPr>
        <p:spPr>
          <a:xfrm>
            <a:off x="6489253" y="4737294"/>
            <a:ext cx="84677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 smtClean="0">
                <a:latin typeface="ALFABET98" panose="00000400000000000000" pitchFamily="2" charset="0"/>
              </a:rPr>
              <a:t>60</a:t>
            </a:r>
          </a:p>
        </p:txBody>
      </p:sp>
      <p:sp>
        <p:nvSpPr>
          <p:cNvPr id="42" name="Metin kutusu 41"/>
          <p:cNvSpPr txBox="1"/>
          <p:nvPr/>
        </p:nvSpPr>
        <p:spPr>
          <a:xfrm>
            <a:off x="8087750" y="4737294"/>
            <a:ext cx="84677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 smtClean="0">
                <a:latin typeface="ALFABET98" panose="00000400000000000000" pitchFamily="2" charset="0"/>
              </a:rPr>
              <a:t>11</a:t>
            </a:r>
          </a:p>
        </p:txBody>
      </p:sp>
      <p:sp>
        <p:nvSpPr>
          <p:cNvPr id="43" name="Metin kutusu 42"/>
          <p:cNvSpPr txBox="1"/>
          <p:nvPr/>
        </p:nvSpPr>
        <p:spPr>
          <a:xfrm>
            <a:off x="9010861" y="4737294"/>
            <a:ext cx="47127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 smtClean="0">
                <a:latin typeface="ALFABET98" panose="00000400000000000000" pitchFamily="2" charset="0"/>
              </a:rPr>
              <a:t>=</a:t>
            </a:r>
          </a:p>
        </p:txBody>
      </p:sp>
      <p:sp>
        <p:nvSpPr>
          <p:cNvPr id="44" name="Metin kutusu 43"/>
          <p:cNvSpPr txBox="1"/>
          <p:nvPr/>
        </p:nvSpPr>
        <p:spPr>
          <a:xfrm>
            <a:off x="9572766" y="4737294"/>
            <a:ext cx="92378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 smtClean="0">
                <a:latin typeface="ALFABET98" panose="00000400000000000000" pitchFamily="2" charset="0"/>
              </a:rPr>
              <a:t>71</a:t>
            </a:r>
          </a:p>
        </p:txBody>
      </p:sp>
      <p:sp>
        <p:nvSpPr>
          <p:cNvPr id="11" name="Sağ Ok 10"/>
          <p:cNvSpPr/>
          <p:nvPr/>
        </p:nvSpPr>
        <p:spPr>
          <a:xfrm>
            <a:off x="3352800" y="2300288"/>
            <a:ext cx="592171" cy="2868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5" name="Sağ Ok 44"/>
          <p:cNvSpPr/>
          <p:nvPr/>
        </p:nvSpPr>
        <p:spPr>
          <a:xfrm>
            <a:off x="3328977" y="3051225"/>
            <a:ext cx="615994" cy="2738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grpSp>
        <p:nvGrpSpPr>
          <p:cNvPr id="46" name="Grup 45"/>
          <p:cNvGrpSpPr/>
          <p:nvPr/>
        </p:nvGrpSpPr>
        <p:grpSpPr>
          <a:xfrm>
            <a:off x="6683224" y="2954068"/>
            <a:ext cx="504000" cy="504000"/>
            <a:chOff x="1624137" y="3817416"/>
            <a:chExt cx="504000" cy="504000"/>
          </a:xfrm>
        </p:grpSpPr>
        <p:cxnSp>
          <p:nvCxnSpPr>
            <p:cNvPr id="47" name="Düz Bağlayıcı 46"/>
            <p:cNvCxnSpPr/>
            <p:nvPr/>
          </p:nvCxnSpPr>
          <p:spPr>
            <a:xfrm>
              <a:off x="1624137" y="4069416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Düz Bağlayıcı 47"/>
            <p:cNvCxnSpPr/>
            <p:nvPr/>
          </p:nvCxnSpPr>
          <p:spPr>
            <a:xfrm rot="16200000" flipH="1" flipV="1">
              <a:off x="1624137" y="4069416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Metin kutusu 48"/>
          <p:cNvSpPr txBox="1"/>
          <p:nvPr/>
        </p:nvSpPr>
        <p:spPr>
          <a:xfrm>
            <a:off x="5903875" y="3614465"/>
            <a:ext cx="77934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 smtClean="0">
                <a:latin typeface="ALFABET98" panose="00000400000000000000" pitchFamily="2" charset="0"/>
              </a:rPr>
              <a:t>60</a:t>
            </a:r>
          </a:p>
        </p:txBody>
      </p:sp>
      <p:sp>
        <p:nvSpPr>
          <p:cNvPr id="50" name="Metin kutusu 49"/>
          <p:cNvSpPr txBox="1"/>
          <p:nvPr/>
        </p:nvSpPr>
        <p:spPr>
          <a:xfrm>
            <a:off x="8742727" y="3619911"/>
            <a:ext cx="79518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 smtClean="0">
                <a:latin typeface="ALFABET98" panose="00000400000000000000" pitchFamily="2" charset="0"/>
              </a:rPr>
              <a:t>11</a:t>
            </a:r>
          </a:p>
        </p:txBody>
      </p:sp>
      <p:sp>
        <p:nvSpPr>
          <p:cNvPr id="51" name="Metin kutusu 50"/>
          <p:cNvSpPr txBox="1"/>
          <p:nvPr/>
        </p:nvSpPr>
        <p:spPr>
          <a:xfrm>
            <a:off x="2147061" y="3722363"/>
            <a:ext cx="128592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solidFill>
                  <a:srgbClr val="FFC000"/>
                </a:solidFill>
                <a:latin typeface="ALFABET98" panose="00000400000000000000" pitchFamily="2" charset="0"/>
              </a:rPr>
              <a:t>7 1</a:t>
            </a:r>
          </a:p>
        </p:txBody>
      </p:sp>
    </p:spTree>
    <p:extLst>
      <p:ext uri="{BB962C8B-B14F-4D97-AF65-F5344CB8AC3E}">
        <p14:creationId xmlns:p14="http://schemas.microsoft.com/office/powerpoint/2010/main" xmlns="" val="3035186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/>
      <p:bldP spid="24" grpId="0"/>
      <p:bldP spid="25" grpId="0"/>
      <p:bldP spid="26" grpId="0"/>
      <p:bldP spid="30" grpId="0"/>
      <p:bldP spid="35" grpId="0"/>
      <p:bldP spid="40" grpId="0"/>
      <p:bldP spid="7" grpId="0" animBg="1"/>
      <p:bldP spid="41" grpId="0"/>
      <p:bldP spid="42" grpId="0"/>
      <p:bldP spid="43" grpId="0"/>
      <p:bldP spid="44" grpId="0"/>
      <p:bldP spid="11" grpId="0" animBg="1"/>
      <p:bldP spid="45" grpId="0" animBg="1"/>
      <p:bldP spid="49" grpId="0"/>
      <p:bldP spid="50" grpId="0"/>
      <p:bldP spid="5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 rotWithShape="1">
          <a:blip r:embed="rId2" cstate="print"/>
          <a:srcRect l="4498" t="25906" r="4558" b="26527"/>
          <a:stretch/>
        </p:blipFill>
        <p:spPr>
          <a:xfrm>
            <a:off x="-38100" y="0"/>
            <a:ext cx="12207377" cy="6858000"/>
          </a:xfrm>
          <a:prstGeom prst="rect">
            <a:avLst/>
          </a:prstGeom>
        </p:spPr>
      </p:pic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63169" y="325271"/>
            <a:ext cx="4719593" cy="1163547"/>
          </a:xfrm>
        </p:spPr>
        <p:txBody>
          <a:bodyPr>
            <a:noAutofit/>
          </a:bodyPr>
          <a:lstStyle/>
          <a:p>
            <a:pPr algn="l"/>
            <a:r>
              <a:rPr lang="tr-TR" sz="2400" dirty="0" smtClean="0">
                <a:latin typeface="ALFABET98" panose="00000400000000000000" pitchFamily="2" charset="0"/>
              </a:rPr>
              <a:t>Ders: Matematik</a:t>
            </a:r>
            <a:br>
              <a:rPr lang="tr-TR" sz="2400" dirty="0" smtClean="0">
                <a:latin typeface="ALFABET98" panose="00000400000000000000" pitchFamily="2" charset="0"/>
              </a:rPr>
            </a:br>
            <a:r>
              <a:rPr lang="tr-TR" sz="2400" dirty="0" smtClean="0">
                <a:latin typeface="ALFABET98" panose="00000400000000000000" pitchFamily="2" charset="0"/>
              </a:rPr>
              <a:t>Konu: ZİHİNDEN TOPLAMA</a:t>
            </a:r>
            <a:endParaRPr lang="tr-TR" sz="2400" dirty="0">
              <a:latin typeface="ALFABET98" panose="00000400000000000000" pitchFamily="2" charset="0"/>
            </a:endParaRPr>
          </a:p>
        </p:txBody>
      </p:sp>
      <p:sp>
        <p:nvSpPr>
          <p:cNvPr id="3" name="Dikdörtgen 2"/>
          <p:cNvSpPr/>
          <p:nvPr/>
        </p:nvSpPr>
        <p:spPr>
          <a:xfrm>
            <a:off x="3185265" y="1289792"/>
            <a:ext cx="593989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400" b="1" dirty="0">
                <a:solidFill>
                  <a:srgbClr val="FFC000"/>
                </a:solidFill>
                <a:latin typeface="TTKBDikTemelAbece-Bold"/>
              </a:rPr>
              <a:t>Sayıları Basamaklarına Ayırma </a:t>
            </a:r>
            <a:r>
              <a:rPr lang="tr-TR" sz="2400" b="1" dirty="0" smtClean="0">
                <a:solidFill>
                  <a:srgbClr val="FFC000"/>
                </a:solidFill>
                <a:latin typeface="TTKBDikTemelAbece-Bold"/>
              </a:rPr>
              <a:t>Yöntemi</a:t>
            </a:r>
            <a:endParaRPr lang="tr-TR" sz="2400" dirty="0">
              <a:solidFill>
                <a:srgbClr val="FFC000"/>
              </a:solidFill>
            </a:endParaRPr>
          </a:p>
        </p:txBody>
      </p:sp>
      <p:sp>
        <p:nvSpPr>
          <p:cNvPr id="16" name="Metin kutusu 15"/>
          <p:cNvSpPr txBox="1"/>
          <p:nvPr/>
        </p:nvSpPr>
        <p:spPr>
          <a:xfrm>
            <a:off x="1414787" y="1995274"/>
            <a:ext cx="215747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latin typeface="ALFABET98" panose="00000400000000000000" pitchFamily="2" charset="0"/>
              </a:rPr>
              <a:t>2 2 7</a:t>
            </a:r>
          </a:p>
        </p:txBody>
      </p:sp>
      <p:sp>
        <p:nvSpPr>
          <p:cNvPr id="20" name="Metin kutusu 19"/>
          <p:cNvSpPr txBox="1"/>
          <p:nvPr/>
        </p:nvSpPr>
        <p:spPr>
          <a:xfrm>
            <a:off x="2047798" y="2781294"/>
            <a:ext cx="160066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latin typeface="ALFABET98" panose="00000400000000000000" pitchFamily="2" charset="0"/>
              </a:rPr>
              <a:t>4 8</a:t>
            </a:r>
          </a:p>
        </p:txBody>
      </p:sp>
      <p:cxnSp>
        <p:nvCxnSpPr>
          <p:cNvPr id="21" name="Düz Bağlayıcı 20"/>
          <p:cNvCxnSpPr/>
          <p:nvPr/>
        </p:nvCxnSpPr>
        <p:spPr>
          <a:xfrm>
            <a:off x="700653" y="3548903"/>
            <a:ext cx="2871612" cy="1268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up 5"/>
          <p:cNvGrpSpPr/>
          <p:nvPr/>
        </p:nvGrpSpPr>
        <p:grpSpPr>
          <a:xfrm>
            <a:off x="700653" y="2965608"/>
            <a:ext cx="504000" cy="504000"/>
            <a:chOff x="1624137" y="3817416"/>
            <a:chExt cx="504000" cy="504000"/>
          </a:xfrm>
        </p:grpSpPr>
        <p:cxnSp>
          <p:nvCxnSpPr>
            <p:cNvPr id="22" name="Düz Bağlayıcı 21"/>
            <p:cNvCxnSpPr/>
            <p:nvPr/>
          </p:nvCxnSpPr>
          <p:spPr>
            <a:xfrm>
              <a:off x="1624137" y="4069416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Düz Bağlayıcı 22"/>
            <p:cNvCxnSpPr/>
            <p:nvPr/>
          </p:nvCxnSpPr>
          <p:spPr>
            <a:xfrm rot="16200000" flipH="1" flipV="1">
              <a:off x="1624137" y="4069416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Metin kutusu 23"/>
          <p:cNvSpPr txBox="1"/>
          <p:nvPr/>
        </p:nvSpPr>
        <p:spPr>
          <a:xfrm>
            <a:off x="4599209" y="2109578"/>
            <a:ext cx="185397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 smtClean="0">
                <a:latin typeface="ALFABET98" panose="00000400000000000000" pitchFamily="2" charset="0"/>
              </a:rPr>
              <a:t>2 yüzlük</a:t>
            </a:r>
          </a:p>
        </p:txBody>
      </p:sp>
      <p:sp>
        <p:nvSpPr>
          <p:cNvPr id="25" name="Metin kutusu 24"/>
          <p:cNvSpPr txBox="1"/>
          <p:nvPr/>
        </p:nvSpPr>
        <p:spPr>
          <a:xfrm>
            <a:off x="7027412" y="2166730"/>
            <a:ext cx="185397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 smtClean="0">
                <a:latin typeface="ALFABET98" panose="00000400000000000000" pitchFamily="2" charset="0"/>
              </a:rPr>
              <a:t>2 onluk</a:t>
            </a:r>
          </a:p>
        </p:txBody>
      </p:sp>
      <p:cxnSp>
        <p:nvCxnSpPr>
          <p:cNvPr id="31" name="Düz Bağlayıcı 30"/>
          <p:cNvCxnSpPr/>
          <p:nvPr/>
        </p:nvCxnSpPr>
        <p:spPr>
          <a:xfrm>
            <a:off x="4385763" y="3479286"/>
            <a:ext cx="1926235" cy="1268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Metin kutusu 34"/>
          <p:cNvSpPr txBox="1"/>
          <p:nvPr/>
        </p:nvSpPr>
        <p:spPr>
          <a:xfrm>
            <a:off x="4463909" y="3548903"/>
            <a:ext cx="184809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 smtClean="0">
                <a:latin typeface="ALFABET98" panose="00000400000000000000" pitchFamily="2" charset="0"/>
              </a:rPr>
              <a:t>2 yüzlük</a:t>
            </a:r>
          </a:p>
        </p:txBody>
      </p:sp>
      <p:cxnSp>
        <p:nvCxnSpPr>
          <p:cNvPr id="36" name="Düz Bağlayıcı 35"/>
          <p:cNvCxnSpPr/>
          <p:nvPr/>
        </p:nvCxnSpPr>
        <p:spPr>
          <a:xfrm>
            <a:off x="6705402" y="3484606"/>
            <a:ext cx="1926235" cy="1268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up 36"/>
          <p:cNvGrpSpPr/>
          <p:nvPr/>
        </p:nvGrpSpPr>
        <p:grpSpPr>
          <a:xfrm>
            <a:off x="6289296" y="4686300"/>
            <a:ext cx="504000" cy="504000"/>
            <a:chOff x="1624137" y="3817416"/>
            <a:chExt cx="504000" cy="504000"/>
          </a:xfrm>
        </p:grpSpPr>
        <p:cxnSp>
          <p:nvCxnSpPr>
            <p:cNvPr id="38" name="Düz Bağlayıcı 37"/>
            <p:cNvCxnSpPr/>
            <p:nvPr/>
          </p:nvCxnSpPr>
          <p:spPr>
            <a:xfrm>
              <a:off x="1624137" y="4069416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Düz Bağlayıcı 38"/>
            <p:cNvCxnSpPr/>
            <p:nvPr/>
          </p:nvCxnSpPr>
          <p:spPr>
            <a:xfrm rot="16200000" flipH="1" flipV="1">
              <a:off x="1624137" y="4069416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Metin kutusu 39"/>
          <p:cNvSpPr txBox="1"/>
          <p:nvPr/>
        </p:nvSpPr>
        <p:spPr>
          <a:xfrm>
            <a:off x="7149396" y="3600606"/>
            <a:ext cx="1609855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 smtClean="0">
                <a:latin typeface="ALFABET98" panose="00000400000000000000" pitchFamily="2" charset="0"/>
              </a:rPr>
              <a:t>6 onluk</a:t>
            </a:r>
          </a:p>
        </p:txBody>
      </p:sp>
      <p:sp>
        <p:nvSpPr>
          <p:cNvPr id="7" name="Yukarı Bükülü Ok 6"/>
          <p:cNvSpPr/>
          <p:nvPr/>
        </p:nvSpPr>
        <p:spPr>
          <a:xfrm>
            <a:off x="4369341" y="5075548"/>
            <a:ext cx="6635554" cy="50645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41" name="Metin kutusu 40"/>
          <p:cNvSpPr txBox="1"/>
          <p:nvPr/>
        </p:nvSpPr>
        <p:spPr>
          <a:xfrm>
            <a:off x="4643644" y="4641734"/>
            <a:ext cx="148862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 smtClean="0">
                <a:latin typeface="ALFABET98" panose="00000400000000000000" pitchFamily="2" charset="0"/>
              </a:rPr>
              <a:t>2 0 0</a:t>
            </a:r>
          </a:p>
        </p:txBody>
      </p:sp>
      <p:sp>
        <p:nvSpPr>
          <p:cNvPr id="42" name="Metin kutusu 41"/>
          <p:cNvSpPr txBox="1"/>
          <p:nvPr/>
        </p:nvSpPr>
        <p:spPr>
          <a:xfrm>
            <a:off x="7208404" y="4701175"/>
            <a:ext cx="122340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 smtClean="0">
                <a:latin typeface="ALFABET98" panose="00000400000000000000" pitchFamily="2" charset="0"/>
              </a:rPr>
              <a:t>6 0</a:t>
            </a:r>
          </a:p>
        </p:txBody>
      </p:sp>
      <p:sp>
        <p:nvSpPr>
          <p:cNvPr id="44" name="Metin kutusu 43"/>
          <p:cNvSpPr txBox="1"/>
          <p:nvPr/>
        </p:nvSpPr>
        <p:spPr>
          <a:xfrm>
            <a:off x="9687066" y="4737294"/>
            <a:ext cx="92378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 smtClean="0">
                <a:latin typeface="ALFABET98" panose="00000400000000000000" pitchFamily="2" charset="0"/>
              </a:rPr>
              <a:t>15</a:t>
            </a:r>
          </a:p>
        </p:txBody>
      </p:sp>
      <p:sp>
        <p:nvSpPr>
          <p:cNvPr id="11" name="Sağ Ok 10"/>
          <p:cNvSpPr/>
          <p:nvPr/>
        </p:nvSpPr>
        <p:spPr>
          <a:xfrm>
            <a:off x="3467100" y="2300288"/>
            <a:ext cx="592171" cy="2868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5" name="Sağ Ok 44"/>
          <p:cNvSpPr/>
          <p:nvPr/>
        </p:nvSpPr>
        <p:spPr>
          <a:xfrm>
            <a:off x="3443277" y="3051225"/>
            <a:ext cx="615994" cy="2738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grpSp>
        <p:nvGrpSpPr>
          <p:cNvPr id="46" name="Grup 45"/>
          <p:cNvGrpSpPr/>
          <p:nvPr/>
        </p:nvGrpSpPr>
        <p:grpSpPr>
          <a:xfrm>
            <a:off x="6515112" y="2897133"/>
            <a:ext cx="504000" cy="504000"/>
            <a:chOff x="1624137" y="3817416"/>
            <a:chExt cx="504000" cy="504000"/>
          </a:xfrm>
        </p:grpSpPr>
        <p:cxnSp>
          <p:nvCxnSpPr>
            <p:cNvPr id="47" name="Düz Bağlayıcı 46"/>
            <p:cNvCxnSpPr/>
            <p:nvPr/>
          </p:nvCxnSpPr>
          <p:spPr>
            <a:xfrm>
              <a:off x="1624137" y="4069416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Düz Bağlayıcı 47"/>
            <p:cNvCxnSpPr/>
            <p:nvPr/>
          </p:nvCxnSpPr>
          <p:spPr>
            <a:xfrm rot="16200000" flipH="1" flipV="1">
              <a:off x="1624137" y="4069416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Metin kutusu 50"/>
          <p:cNvSpPr txBox="1"/>
          <p:nvPr/>
        </p:nvSpPr>
        <p:spPr>
          <a:xfrm>
            <a:off x="9714523" y="2199237"/>
            <a:ext cx="185397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 smtClean="0">
                <a:latin typeface="ALFABET98" panose="00000400000000000000" pitchFamily="2" charset="0"/>
              </a:rPr>
              <a:t>7 birlik</a:t>
            </a:r>
          </a:p>
        </p:txBody>
      </p:sp>
      <p:sp>
        <p:nvSpPr>
          <p:cNvPr id="52" name="Metin kutusu 51"/>
          <p:cNvSpPr txBox="1"/>
          <p:nvPr/>
        </p:nvSpPr>
        <p:spPr>
          <a:xfrm>
            <a:off x="9714522" y="2888122"/>
            <a:ext cx="185397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 smtClean="0">
                <a:latin typeface="ALFABET98" panose="00000400000000000000" pitchFamily="2" charset="0"/>
              </a:rPr>
              <a:t>8 birlik</a:t>
            </a:r>
          </a:p>
        </p:txBody>
      </p:sp>
      <p:cxnSp>
        <p:nvCxnSpPr>
          <p:cNvPr id="53" name="Düz Bağlayıcı 52"/>
          <p:cNvCxnSpPr/>
          <p:nvPr/>
        </p:nvCxnSpPr>
        <p:spPr>
          <a:xfrm>
            <a:off x="9411112" y="3497288"/>
            <a:ext cx="1926235" cy="1268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Metin kutusu 53"/>
          <p:cNvSpPr txBox="1"/>
          <p:nvPr/>
        </p:nvSpPr>
        <p:spPr>
          <a:xfrm>
            <a:off x="9411112" y="3594475"/>
            <a:ext cx="262478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 smtClean="0">
                <a:latin typeface="ALFABET98" panose="00000400000000000000" pitchFamily="2" charset="0"/>
              </a:rPr>
              <a:t>15 birlik=</a:t>
            </a:r>
          </a:p>
        </p:txBody>
      </p:sp>
      <p:grpSp>
        <p:nvGrpSpPr>
          <p:cNvPr id="55" name="Grup 54"/>
          <p:cNvGrpSpPr/>
          <p:nvPr/>
        </p:nvGrpSpPr>
        <p:grpSpPr>
          <a:xfrm>
            <a:off x="9236985" y="2986575"/>
            <a:ext cx="504000" cy="504000"/>
            <a:chOff x="1624137" y="3817416"/>
            <a:chExt cx="504000" cy="504000"/>
          </a:xfrm>
        </p:grpSpPr>
        <p:cxnSp>
          <p:nvCxnSpPr>
            <p:cNvPr id="56" name="Düz Bağlayıcı 55"/>
            <p:cNvCxnSpPr/>
            <p:nvPr/>
          </p:nvCxnSpPr>
          <p:spPr>
            <a:xfrm>
              <a:off x="1624137" y="4069416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Düz Bağlayıcı 56"/>
            <p:cNvCxnSpPr/>
            <p:nvPr/>
          </p:nvCxnSpPr>
          <p:spPr>
            <a:xfrm rot="16200000" flipH="1" flipV="1">
              <a:off x="1624137" y="4069416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Metin kutusu 57"/>
          <p:cNvSpPr txBox="1"/>
          <p:nvPr/>
        </p:nvSpPr>
        <p:spPr>
          <a:xfrm>
            <a:off x="11296488" y="3652418"/>
            <a:ext cx="79518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 smtClean="0">
                <a:latin typeface="ALFABET98" panose="00000400000000000000" pitchFamily="2" charset="0"/>
              </a:rPr>
              <a:t>15</a:t>
            </a:r>
          </a:p>
        </p:txBody>
      </p:sp>
      <p:sp>
        <p:nvSpPr>
          <p:cNvPr id="59" name="Metin kutusu 58"/>
          <p:cNvSpPr txBox="1"/>
          <p:nvPr/>
        </p:nvSpPr>
        <p:spPr>
          <a:xfrm>
            <a:off x="6992571" y="2797672"/>
            <a:ext cx="185397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 smtClean="0">
                <a:latin typeface="ALFABET98" panose="00000400000000000000" pitchFamily="2" charset="0"/>
              </a:rPr>
              <a:t>4 onluk</a:t>
            </a:r>
          </a:p>
        </p:txBody>
      </p:sp>
      <p:grpSp>
        <p:nvGrpSpPr>
          <p:cNvPr id="60" name="Grup 59"/>
          <p:cNvGrpSpPr/>
          <p:nvPr/>
        </p:nvGrpSpPr>
        <p:grpSpPr>
          <a:xfrm>
            <a:off x="8359940" y="4744440"/>
            <a:ext cx="504000" cy="504000"/>
            <a:chOff x="1624137" y="3817416"/>
            <a:chExt cx="504000" cy="504000"/>
          </a:xfrm>
        </p:grpSpPr>
        <p:cxnSp>
          <p:nvCxnSpPr>
            <p:cNvPr id="61" name="Düz Bağlayıcı 60"/>
            <p:cNvCxnSpPr/>
            <p:nvPr/>
          </p:nvCxnSpPr>
          <p:spPr>
            <a:xfrm>
              <a:off x="1624137" y="4069416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Düz Bağlayıcı 61"/>
            <p:cNvCxnSpPr/>
            <p:nvPr/>
          </p:nvCxnSpPr>
          <p:spPr>
            <a:xfrm rot="16200000" flipH="1" flipV="1">
              <a:off x="1624137" y="4069416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Metin kutusu 62"/>
          <p:cNvSpPr txBox="1"/>
          <p:nvPr/>
        </p:nvSpPr>
        <p:spPr>
          <a:xfrm>
            <a:off x="7079688" y="5615831"/>
            <a:ext cx="178425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 smtClean="0">
                <a:latin typeface="ALFABET98" panose="00000400000000000000" pitchFamily="2" charset="0"/>
              </a:rPr>
              <a:t>2 7 5</a:t>
            </a:r>
          </a:p>
        </p:txBody>
      </p:sp>
      <p:sp>
        <p:nvSpPr>
          <p:cNvPr id="65" name="Metin kutusu 64"/>
          <p:cNvSpPr txBox="1"/>
          <p:nvPr/>
        </p:nvSpPr>
        <p:spPr>
          <a:xfrm>
            <a:off x="1467467" y="3741202"/>
            <a:ext cx="218099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solidFill>
                  <a:srgbClr val="FFC000"/>
                </a:solidFill>
                <a:latin typeface="ALFABET98" panose="00000400000000000000" pitchFamily="2" charset="0"/>
              </a:rPr>
              <a:t>2 7 5</a:t>
            </a:r>
          </a:p>
        </p:txBody>
      </p:sp>
    </p:spTree>
    <p:extLst>
      <p:ext uri="{BB962C8B-B14F-4D97-AF65-F5344CB8AC3E}">
        <p14:creationId xmlns:p14="http://schemas.microsoft.com/office/powerpoint/2010/main" xmlns="" val="21457587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/>
      <p:bldP spid="24" grpId="0"/>
      <p:bldP spid="25" grpId="0"/>
      <p:bldP spid="35" grpId="0"/>
      <p:bldP spid="40" grpId="0"/>
      <p:bldP spid="7" grpId="0" animBg="1"/>
      <p:bldP spid="41" grpId="0"/>
      <p:bldP spid="42" grpId="0"/>
      <p:bldP spid="44" grpId="0"/>
      <p:bldP spid="11" grpId="0" animBg="1"/>
      <p:bldP spid="45" grpId="0" animBg="1"/>
      <p:bldP spid="51" grpId="0"/>
      <p:bldP spid="52" grpId="0"/>
      <p:bldP spid="54" grpId="0"/>
      <p:bldP spid="58" grpId="0"/>
      <p:bldP spid="59" grpId="0"/>
      <p:bldP spid="63" grpId="0"/>
      <p:bldP spid="6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9673" y="-297"/>
            <a:ext cx="12211346" cy="6858594"/>
          </a:xfrm>
          <a:prstGeom prst="rect">
            <a:avLst/>
          </a:prstGeom>
        </p:spPr>
      </p:pic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767022" y="2857782"/>
            <a:ext cx="10657957" cy="11424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tr-TR" sz="5400" dirty="0" smtClean="0">
                <a:latin typeface="ALFABET98" panose="00000400000000000000" pitchFamily="2" charset="0"/>
              </a:rPr>
              <a:t>Yuvarlayarak Toplama</a:t>
            </a:r>
          </a:p>
        </p:txBody>
      </p:sp>
    </p:spTree>
    <p:extLst>
      <p:ext uri="{BB962C8B-B14F-4D97-AF65-F5344CB8AC3E}">
        <p14:creationId xmlns:p14="http://schemas.microsoft.com/office/powerpoint/2010/main" xmlns="" val="906915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 rotWithShape="1">
          <a:blip r:embed="rId2" cstate="print"/>
          <a:srcRect l="4498" t="25906" r="4558" b="26527"/>
          <a:stretch/>
        </p:blipFill>
        <p:spPr>
          <a:xfrm>
            <a:off x="0" y="8525"/>
            <a:ext cx="12207377" cy="6858000"/>
          </a:xfrm>
          <a:prstGeom prst="rect">
            <a:avLst/>
          </a:prstGeom>
        </p:spPr>
      </p:pic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63169" y="292081"/>
            <a:ext cx="4719593" cy="1100004"/>
          </a:xfrm>
        </p:spPr>
        <p:txBody>
          <a:bodyPr>
            <a:noAutofit/>
          </a:bodyPr>
          <a:lstStyle/>
          <a:p>
            <a:pPr algn="l"/>
            <a:r>
              <a:rPr lang="tr-TR" sz="2400" dirty="0" smtClean="0">
                <a:latin typeface="ALFABET98" panose="00000400000000000000" pitchFamily="2" charset="0"/>
              </a:rPr>
              <a:t>Ders: Matematik</a:t>
            </a:r>
            <a:br>
              <a:rPr lang="tr-TR" sz="2400" dirty="0" smtClean="0">
                <a:latin typeface="ALFABET98" panose="00000400000000000000" pitchFamily="2" charset="0"/>
              </a:rPr>
            </a:br>
            <a:r>
              <a:rPr lang="tr-TR" sz="2400" dirty="0" smtClean="0">
                <a:latin typeface="ALFABET98" panose="00000400000000000000" pitchFamily="2" charset="0"/>
              </a:rPr>
              <a:t>Konu: ZİHİNDEN TOPLAMA</a:t>
            </a:r>
            <a:endParaRPr lang="tr-TR" sz="2400" dirty="0">
              <a:latin typeface="ALFABET98" panose="00000400000000000000" pitchFamily="2" charset="0"/>
            </a:endParaRPr>
          </a:p>
        </p:txBody>
      </p:sp>
      <p:sp>
        <p:nvSpPr>
          <p:cNvPr id="3" name="Dikdörtgen 2"/>
          <p:cNvSpPr/>
          <p:nvPr/>
        </p:nvSpPr>
        <p:spPr>
          <a:xfrm>
            <a:off x="4948354" y="855971"/>
            <a:ext cx="30186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400" b="1" dirty="0" smtClean="0">
                <a:solidFill>
                  <a:srgbClr val="FFC000"/>
                </a:solidFill>
                <a:latin typeface="TTKBDikTemelAbece-Bold"/>
              </a:rPr>
              <a:t>Yuvarlama Yöntemi</a:t>
            </a:r>
            <a:endParaRPr lang="tr-TR" sz="2400" dirty="0">
              <a:solidFill>
                <a:srgbClr val="FFC000"/>
              </a:solidFill>
            </a:endParaRPr>
          </a:p>
        </p:txBody>
      </p:sp>
      <p:sp>
        <p:nvSpPr>
          <p:cNvPr id="16" name="Metin kutusu 15"/>
          <p:cNvSpPr txBox="1"/>
          <p:nvPr/>
        </p:nvSpPr>
        <p:spPr>
          <a:xfrm>
            <a:off x="1351983" y="1995274"/>
            <a:ext cx="143923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latin typeface="ALFABET98" panose="00000400000000000000" pitchFamily="2" charset="0"/>
              </a:rPr>
              <a:t>3 6</a:t>
            </a:r>
          </a:p>
        </p:txBody>
      </p:sp>
      <p:sp>
        <p:nvSpPr>
          <p:cNvPr id="20" name="Metin kutusu 19"/>
          <p:cNvSpPr txBox="1"/>
          <p:nvPr/>
        </p:nvSpPr>
        <p:spPr>
          <a:xfrm>
            <a:off x="1351984" y="2781294"/>
            <a:ext cx="143923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latin typeface="ALFABET98" panose="00000400000000000000" pitchFamily="2" charset="0"/>
              </a:rPr>
              <a:t>4 2</a:t>
            </a:r>
          </a:p>
        </p:txBody>
      </p:sp>
      <p:cxnSp>
        <p:nvCxnSpPr>
          <p:cNvPr id="21" name="Düz Bağlayıcı 20"/>
          <p:cNvCxnSpPr/>
          <p:nvPr/>
        </p:nvCxnSpPr>
        <p:spPr>
          <a:xfrm>
            <a:off x="864980" y="3548903"/>
            <a:ext cx="1926235" cy="1268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up 5"/>
          <p:cNvGrpSpPr/>
          <p:nvPr/>
        </p:nvGrpSpPr>
        <p:grpSpPr>
          <a:xfrm>
            <a:off x="776853" y="2965608"/>
            <a:ext cx="504000" cy="504000"/>
            <a:chOff x="1624137" y="3817416"/>
            <a:chExt cx="504000" cy="504000"/>
          </a:xfrm>
        </p:grpSpPr>
        <p:cxnSp>
          <p:nvCxnSpPr>
            <p:cNvPr id="22" name="Düz Bağlayıcı 21"/>
            <p:cNvCxnSpPr/>
            <p:nvPr/>
          </p:nvCxnSpPr>
          <p:spPr>
            <a:xfrm>
              <a:off x="1624137" y="4069416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Düz Bağlayıcı 22"/>
            <p:cNvCxnSpPr/>
            <p:nvPr/>
          </p:nvCxnSpPr>
          <p:spPr>
            <a:xfrm rot="16200000" flipH="1" flipV="1">
              <a:off x="1624137" y="4069416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Metin kutusu 23"/>
          <p:cNvSpPr txBox="1"/>
          <p:nvPr/>
        </p:nvSpPr>
        <p:spPr>
          <a:xfrm>
            <a:off x="3818159" y="2109578"/>
            <a:ext cx="79412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 smtClean="0">
                <a:latin typeface="ALFABET98" panose="00000400000000000000" pitchFamily="2" charset="0"/>
              </a:rPr>
              <a:t>36</a:t>
            </a:r>
          </a:p>
        </p:txBody>
      </p:sp>
      <p:sp>
        <p:nvSpPr>
          <p:cNvPr id="25" name="Metin kutusu 24"/>
          <p:cNvSpPr txBox="1"/>
          <p:nvPr/>
        </p:nvSpPr>
        <p:spPr>
          <a:xfrm>
            <a:off x="5795049" y="2109578"/>
            <a:ext cx="150578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latin typeface="ALFABET98" panose="00000400000000000000" pitchFamily="2" charset="0"/>
              </a:rPr>
              <a:t>4 0</a:t>
            </a:r>
          </a:p>
        </p:txBody>
      </p:sp>
      <p:sp>
        <p:nvSpPr>
          <p:cNvPr id="30" name="Metin kutusu 29"/>
          <p:cNvSpPr txBox="1"/>
          <p:nvPr/>
        </p:nvSpPr>
        <p:spPr>
          <a:xfrm>
            <a:off x="5842967" y="2725580"/>
            <a:ext cx="131866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latin typeface="ALFABET98" panose="00000400000000000000" pitchFamily="2" charset="0"/>
              </a:rPr>
              <a:t>4 2</a:t>
            </a:r>
          </a:p>
        </p:txBody>
      </p:sp>
      <p:cxnSp>
        <p:nvCxnSpPr>
          <p:cNvPr id="36" name="Düz Bağlayıcı 35"/>
          <p:cNvCxnSpPr/>
          <p:nvPr/>
        </p:nvCxnSpPr>
        <p:spPr>
          <a:xfrm>
            <a:off x="5494561" y="3497684"/>
            <a:ext cx="1926235" cy="1268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Metin kutusu 40"/>
          <p:cNvSpPr txBox="1"/>
          <p:nvPr/>
        </p:nvSpPr>
        <p:spPr>
          <a:xfrm>
            <a:off x="5908737" y="3587354"/>
            <a:ext cx="136168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latin typeface="ALFABET98" panose="00000400000000000000" pitchFamily="2" charset="0"/>
              </a:rPr>
              <a:t>8 2</a:t>
            </a:r>
          </a:p>
        </p:txBody>
      </p:sp>
      <p:sp>
        <p:nvSpPr>
          <p:cNvPr id="11" name="Sağ Ok 10"/>
          <p:cNvSpPr/>
          <p:nvPr/>
        </p:nvSpPr>
        <p:spPr>
          <a:xfrm>
            <a:off x="2686050" y="2300288"/>
            <a:ext cx="592171" cy="2868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5" name="Sağ Ok 44"/>
          <p:cNvSpPr/>
          <p:nvPr/>
        </p:nvSpPr>
        <p:spPr>
          <a:xfrm>
            <a:off x="2662226" y="3051225"/>
            <a:ext cx="2773471" cy="1626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grpSp>
        <p:nvGrpSpPr>
          <p:cNvPr id="46" name="Grup 45"/>
          <p:cNvGrpSpPr/>
          <p:nvPr/>
        </p:nvGrpSpPr>
        <p:grpSpPr>
          <a:xfrm>
            <a:off x="5435149" y="2904468"/>
            <a:ext cx="504000" cy="504000"/>
            <a:chOff x="1624137" y="3817416"/>
            <a:chExt cx="504000" cy="504000"/>
          </a:xfrm>
        </p:grpSpPr>
        <p:cxnSp>
          <p:nvCxnSpPr>
            <p:cNvPr id="47" name="Düz Bağlayıcı 46"/>
            <p:cNvCxnSpPr/>
            <p:nvPr/>
          </p:nvCxnSpPr>
          <p:spPr>
            <a:xfrm>
              <a:off x="1624137" y="4069416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Düz Bağlayıcı 47"/>
            <p:cNvCxnSpPr/>
            <p:nvPr/>
          </p:nvCxnSpPr>
          <p:spPr>
            <a:xfrm rot="16200000" flipH="1" flipV="1">
              <a:off x="1624137" y="4069416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Metin kutusu 51"/>
          <p:cNvSpPr txBox="1"/>
          <p:nvPr/>
        </p:nvSpPr>
        <p:spPr>
          <a:xfrm>
            <a:off x="4656349" y="2083251"/>
            <a:ext cx="98288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500" dirty="0" smtClean="0">
                <a:solidFill>
                  <a:srgbClr val="FFC000"/>
                </a:solidFill>
                <a:latin typeface="ALFABET98" panose="00000400000000000000" pitchFamily="2" charset="0"/>
              </a:rPr>
              <a:t>+ 4</a:t>
            </a:r>
          </a:p>
        </p:txBody>
      </p:sp>
      <p:sp>
        <p:nvSpPr>
          <p:cNvPr id="5" name="Aşağı Bükülü Ok 4"/>
          <p:cNvSpPr/>
          <p:nvPr/>
        </p:nvSpPr>
        <p:spPr>
          <a:xfrm>
            <a:off x="4125282" y="1563988"/>
            <a:ext cx="2120606" cy="42465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53" name="Metin kutusu 52"/>
          <p:cNvSpPr txBox="1"/>
          <p:nvPr/>
        </p:nvSpPr>
        <p:spPr>
          <a:xfrm>
            <a:off x="8990900" y="2283306"/>
            <a:ext cx="136168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latin typeface="ALFABET98" panose="00000400000000000000" pitchFamily="2" charset="0"/>
              </a:rPr>
              <a:t>8 2</a:t>
            </a:r>
          </a:p>
        </p:txBody>
      </p:sp>
      <p:cxnSp>
        <p:nvCxnSpPr>
          <p:cNvPr id="9" name="Dirsek Bağlayıcısı 8"/>
          <p:cNvCxnSpPr/>
          <p:nvPr/>
        </p:nvCxnSpPr>
        <p:spPr>
          <a:xfrm flipV="1">
            <a:off x="7125767" y="2587117"/>
            <a:ext cx="1575484" cy="1513152"/>
          </a:xfrm>
          <a:prstGeom prst="bentConnector3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Düz Bağlayıcı 53"/>
          <p:cNvCxnSpPr/>
          <p:nvPr/>
        </p:nvCxnSpPr>
        <p:spPr>
          <a:xfrm>
            <a:off x="8489629" y="3598409"/>
            <a:ext cx="1926235" cy="1268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Metin kutusu 54"/>
          <p:cNvSpPr txBox="1"/>
          <p:nvPr/>
        </p:nvSpPr>
        <p:spPr>
          <a:xfrm>
            <a:off x="9047953" y="3764970"/>
            <a:ext cx="136168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latin typeface="ALFABET98" panose="00000400000000000000" pitchFamily="2" charset="0"/>
              </a:rPr>
              <a:t>7 8</a:t>
            </a:r>
          </a:p>
        </p:txBody>
      </p:sp>
      <p:cxnSp>
        <p:nvCxnSpPr>
          <p:cNvPr id="13" name="Düz Bağlayıcı 12"/>
          <p:cNvCxnSpPr/>
          <p:nvPr/>
        </p:nvCxnSpPr>
        <p:spPr>
          <a:xfrm>
            <a:off x="8489629" y="3343693"/>
            <a:ext cx="50127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Metin kutusu 55"/>
          <p:cNvSpPr txBox="1"/>
          <p:nvPr/>
        </p:nvSpPr>
        <p:spPr>
          <a:xfrm>
            <a:off x="9558778" y="2940858"/>
            <a:ext cx="98288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solidFill>
                  <a:srgbClr val="FFC000"/>
                </a:solidFill>
                <a:latin typeface="ALFABET98" panose="00000400000000000000" pitchFamily="2" charset="0"/>
              </a:rPr>
              <a:t>4</a:t>
            </a:r>
          </a:p>
        </p:txBody>
      </p:sp>
      <p:sp>
        <p:nvSpPr>
          <p:cNvPr id="31" name="Metin kutusu 30"/>
          <p:cNvSpPr txBox="1"/>
          <p:nvPr/>
        </p:nvSpPr>
        <p:spPr>
          <a:xfrm>
            <a:off x="1389950" y="3698418"/>
            <a:ext cx="136168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solidFill>
                  <a:srgbClr val="FFC000"/>
                </a:solidFill>
                <a:latin typeface="ALFABET98" panose="00000400000000000000" pitchFamily="2" charset="0"/>
              </a:rPr>
              <a:t>7 8</a:t>
            </a:r>
          </a:p>
        </p:txBody>
      </p:sp>
    </p:spTree>
    <p:extLst>
      <p:ext uri="{BB962C8B-B14F-4D97-AF65-F5344CB8AC3E}">
        <p14:creationId xmlns:p14="http://schemas.microsoft.com/office/powerpoint/2010/main" xmlns="" val="30523911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1.48148E-6 L 0.37916 0.14722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58" y="7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/>
      <p:bldP spid="24" grpId="0"/>
      <p:bldP spid="25" grpId="0"/>
      <p:bldP spid="30" grpId="0"/>
      <p:bldP spid="41" grpId="0"/>
      <p:bldP spid="11" grpId="0" animBg="1"/>
      <p:bldP spid="45" grpId="0" animBg="1"/>
      <p:bldP spid="52" grpId="0"/>
      <p:bldP spid="52" grpId="1"/>
      <p:bldP spid="52" grpId="2"/>
      <p:bldP spid="5" grpId="0" animBg="1"/>
      <p:bldP spid="53" grpId="0"/>
      <p:bldP spid="55" grpId="0"/>
      <p:bldP spid="56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/>
          <p:cNvPicPr>
            <a:picLocks noChangeAspect="1"/>
          </p:cNvPicPr>
          <p:nvPr/>
        </p:nvPicPr>
        <p:blipFill rotWithShape="1">
          <a:blip r:embed="rId2" cstate="print"/>
          <a:srcRect l="4498" t="25906" r="4558" b="26527"/>
          <a:stretch/>
        </p:blipFill>
        <p:spPr>
          <a:xfrm>
            <a:off x="0" y="8525"/>
            <a:ext cx="12207377" cy="6858000"/>
          </a:xfrm>
          <a:prstGeom prst="rect">
            <a:avLst/>
          </a:prstGeom>
        </p:spPr>
      </p:pic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63169" y="412657"/>
            <a:ext cx="4719593" cy="878006"/>
          </a:xfrm>
        </p:spPr>
        <p:txBody>
          <a:bodyPr>
            <a:noAutofit/>
          </a:bodyPr>
          <a:lstStyle/>
          <a:p>
            <a:pPr algn="l"/>
            <a:r>
              <a:rPr lang="tr-TR" sz="2400" dirty="0" smtClean="0">
                <a:latin typeface="ALFABET98" panose="00000400000000000000" pitchFamily="2" charset="0"/>
              </a:rPr>
              <a:t>Ders: Matematik</a:t>
            </a:r>
            <a:br>
              <a:rPr lang="tr-TR" sz="2400" dirty="0" smtClean="0">
                <a:latin typeface="ALFABET98" panose="00000400000000000000" pitchFamily="2" charset="0"/>
              </a:rPr>
            </a:br>
            <a:r>
              <a:rPr lang="tr-TR" sz="2400" dirty="0" smtClean="0">
                <a:latin typeface="ALFABET98" panose="00000400000000000000" pitchFamily="2" charset="0"/>
              </a:rPr>
              <a:t>Konu: ZİHİNDEN TOPLAMA</a:t>
            </a:r>
            <a:endParaRPr lang="tr-TR" sz="2400" dirty="0">
              <a:latin typeface="ALFABET98" panose="00000400000000000000" pitchFamily="2" charset="0"/>
            </a:endParaRPr>
          </a:p>
        </p:txBody>
      </p:sp>
      <p:sp>
        <p:nvSpPr>
          <p:cNvPr id="16" name="Metin kutusu 15"/>
          <p:cNvSpPr txBox="1"/>
          <p:nvPr/>
        </p:nvSpPr>
        <p:spPr>
          <a:xfrm>
            <a:off x="1319538" y="2817738"/>
            <a:ext cx="143923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latin typeface="ALFABET98" panose="00000400000000000000" pitchFamily="2" charset="0"/>
              </a:rPr>
              <a:t>3 6</a:t>
            </a:r>
          </a:p>
        </p:txBody>
      </p:sp>
      <p:sp>
        <p:nvSpPr>
          <p:cNvPr id="20" name="Metin kutusu 19"/>
          <p:cNvSpPr txBox="1"/>
          <p:nvPr/>
        </p:nvSpPr>
        <p:spPr>
          <a:xfrm>
            <a:off x="1292877" y="2109578"/>
            <a:ext cx="143923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latin typeface="ALFABET98" panose="00000400000000000000" pitchFamily="2" charset="0"/>
              </a:rPr>
              <a:t>4 2</a:t>
            </a:r>
          </a:p>
        </p:txBody>
      </p:sp>
      <p:cxnSp>
        <p:nvCxnSpPr>
          <p:cNvPr id="21" name="Düz Bağlayıcı 20"/>
          <p:cNvCxnSpPr/>
          <p:nvPr/>
        </p:nvCxnSpPr>
        <p:spPr>
          <a:xfrm>
            <a:off x="864980" y="3548903"/>
            <a:ext cx="1926235" cy="1268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up 5"/>
          <p:cNvGrpSpPr/>
          <p:nvPr/>
        </p:nvGrpSpPr>
        <p:grpSpPr>
          <a:xfrm>
            <a:off x="776853" y="2965608"/>
            <a:ext cx="504000" cy="504000"/>
            <a:chOff x="1624137" y="3817416"/>
            <a:chExt cx="504000" cy="504000"/>
          </a:xfrm>
        </p:grpSpPr>
        <p:cxnSp>
          <p:nvCxnSpPr>
            <p:cNvPr id="22" name="Düz Bağlayıcı 21"/>
            <p:cNvCxnSpPr/>
            <p:nvPr/>
          </p:nvCxnSpPr>
          <p:spPr>
            <a:xfrm>
              <a:off x="1624137" y="4069416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Düz Bağlayıcı 22"/>
            <p:cNvCxnSpPr/>
            <p:nvPr/>
          </p:nvCxnSpPr>
          <p:spPr>
            <a:xfrm rot="16200000" flipH="1" flipV="1">
              <a:off x="1624137" y="4069416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Metin kutusu 23"/>
          <p:cNvSpPr txBox="1"/>
          <p:nvPr/>
        </p:nvSpPr>
        <p:spPr>
          <a:xfrm>
            <a:off x="3563871" y="2099729"/>
            <a:ext cx="111842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latin typeface="ALFABET98" panose="00000400000000000000" pitchFamily="2" charset="0"/>
              </a:rPr>
              <a:t>42</a:t>
            </a:r>
          </a:p>
        </p:txBody>
      </p:sp>
      <p:sp>
        <p:nvSpPr>
          <p:cNvPr id="25" name="Metin kutusu 24"/>
          <p:cNvSpPr txBox="1"/>
          <p:nvPr/>
        </p:nvSpPr>
        <p:spPr>
          <a:xfrm>
            <a:off x="5887816" y="2735974"/>
            <a:ext cx="150578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latin typeface="ALFABET98" panose="00000400000000000000" pitchFamily="2" charset="0"/>
              </a:rPr>
              <a:t>3 6</a:t>
            </a:r>
          </a:p>
        </p:txBody>
      </p:sp>
      <p:sp>
        <p:nvSpPr>
          <p:cNvPr id="30" name="Metin kutusu 29"/>
          <p:cNvSpPr txBox="1"/>
          <p:nvPr/>
        </p:nvSpPr>
        <p:spPr>
          <a:xfrm>
            <a:off x="5844366" y="2084447"/>
            <a:ext cx="131866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latin typeface="ALFABET98" panose="00000400000000000000" pitchFamily="2" charset="0"/>
              </a:rPr>
              <a:t>4 0</a:t>
            </a:r>
          </a:p>
        </p:txBody>
      </p:sp>
      <p:cxnSp>
        <p:nvCxnSpPr>
          <p:cNvPr id="36" name="Düz Bağlayıcı 35"/>
          <p:cNvCxnSpPr/>
          <p:nvPr/>
        </p:nvCxnSpPr>
        <p:spPr>
          <a:xfrm>
            <a:off x="5494561" y="3497684"/>
            <a:ext cx="1926235" cy="1268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Metin kutusu 40"/>
          <p:cNvSpPr txBox="1"/>
          <p:nvPr/>
        </p:nvSpPr>
        <p:spPr>
          <a:xfrm>
            <a:off x="5908737" y="3587354"/>
            <a:ext cx="136168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latin typeface="ALFABET98" panose="00000400000000000000" pitchFamily="2" charset="0"/>
              </a:rPr>
              <a:t>7 6</a:t>
            </a:r>
          </a:p>
        </p:txBody>
      </p:sp>
      <p:sp>
        <p:nvSpPr>
          <p:cNvPr id="11" name="Sağ Ok 10"/>
          <p:cNvSpPr/>
          <p:nvPr/>
        </p:nvSpPr>
        <p:spPr>
          <a:xfrm>
            <a:off x="2782620" y="2313602"/>
            <a:ext cx="592171" cy="2868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5" name="Sağ Ok 44"/>
          <p:cNvSpPr/>
          <p:nvPr/>
        </p:nvSpPr>
        <p:spPr>
          <a:xfrm>
            <a:off x="2783889" y="3164258"/>
            <a:ext cx="2773471" cy="1626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grpSp>
        <p:nvGrpSpPr>
          <p:cNvPr id="46" name="Grup 45"/>
          <p:cNvGrpSpPr/>
          <p:nvPr/>
        </p:nvGrpSpPr>
        <p:grpSpPr>
          <a:xfrm>
            <a:off x="5435149" y="2904468"/>
            <a:ext cx="504000" cy="504000"/>
            <a:chOff x="1624137" y="3817416"/>
            <a:chExt cx="504000" cy="504000"/>
          </a:xfrm>
        </p:grpSpPr>
        <p:cxnSp>
          <p:nvCxnSpPr>
            <p:cNvPr id="47" name="Düz Bağlayıcı 46"/>
            <p:cNvCxnSpPr/>
            <p:nvPr/>
          </p:nvCxnSpPr>
          <p:spPr>
            <a:xfrm>
              <a:off x="1624137" y="4069416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Düz Bağlayıcı 47"/>
            <p:cNvCxnSpPr/>
            <p:nvPr/>
          </p:nvCxnSpPr>
          <p:spPr>
            <a:xfrm rot="16200000" flipH="1" flipV="1">
              <a:off x="1624137" y="4069416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Metin kutusu 51"/>
          <p:cNvSpPr txBox="1"/>
          <p:nvPr/>
        </p:nvSpPr>
        <p:spPr>
          <a:xfrm>
            <a:off x="4604446" y="2091689"/>
            <a:ext cx="113251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solidFill>
                  <a:srgbClr val="FFC000"/>
                </a:solidFill>
                <a:latin typeface="ALFABET98" panose="00000400000000000000" pitchFamily="2" charset="0"/>
              </a:rPr>
              <a:t>- 2</a:t>
            </a:r>
          </a:p>
        </p:txBody>
      </p:sp>
      <p:sp>
        <p:nvSpPr>
          <p:cNvPr id="5" name="Aşağı Bükülü Ok 4"/>
          <p:cNvSpPr/>
          <p:nvPr/>
        </p:nvSpPr>
        <p:spPr>
          <a:xfrm>
            <a:off x="4039310" y="1638364"/>
            <a:ext cx="2120606" cy="42465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53" name="Metin kutusu 52"/>
          <p:cNvSpPr txBox="1"/>
          <p:nvPr/>
        </p:nvSpPr>
        <p:spPr>
          <a:xfrm>
            <a:off x="8990900" y="2283306"/>
            <a:ext cx="136168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latin typeface="ALFABET98" panose="00000400000000000000" pitchFamily="2" charset="0"/>
              </a:rPr>
              <a:t>7 6</a:t>
            </a:r>
          </a:p>
        </p:txBody>
      </p:sp>
      <p:cxnSp>
        <p:nvCxnSpPr>
          <p:cNvPr id="9" name="Dirsek Bağlayıcısı 8"/>
          <p:cNvCxnSpPr/>
          <p:nvPr/>
        </p:nvCxnSpPr>
        <p:spPr>
          <a:xfrm flipV="1">
            <a:off x="7125767" y="2587117"/>
            <a:ext cx="1575484" cy="1513152"/>
          </a:xfrm>
          <a:prstGeom prst="bentConnector3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Düz Bağlayıcı 53"/>
          <p:cNvCxnSpPr/>
          <p:nvPr/>
        </p:nvCxnSpPr>
        <p:spPr>
          <a:xfrm>
            <a:off x="8489629" y="3598409"/>
            <a:ext cx="1926235" cy="1268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Metin kutusu 54"/>
          <p:cNvSpPr txBox="1"/>
          <p:nvPr/>
        </p:nvSpPr>
        <p:spPr>
          <a:xfrm>
            <a:off x="9047953" y="3764970"/>
            <a:ext cx="136168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latin typeface="ALFABET98" panose="00000400000000000000" pitchFamily="2" charset="0"/>
              </a:rPr>
              <a:t>7 8</a:t>
            </a:r>
          </a:p>
        </p:txBody>
      </p:sp>
      <p:sp>
        <p:nvSpPr>
          <p:cNvPr id="56" name="Metin kutusu 55"/>
          <p:cNvSpPr txBox="1"/>
          <p:nvPr/>
        </p:nvSpPr>
        <p:spPr>
          <a:xfrm>
            <a:off x="9558778" y="2940858"/>
            <a:ext cx="98288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solidFill>
                  <a:srgbClr val="FFC000"/>
                </a:solidFill>
                <a:latin typeface="ALFABET98" panose="00000400000000000000" pitchFamily="2" charset="0"/>
              </a:rPr>
              <a:t>2</a:t>
            </a:r>
          </a:p>
        </p:txBody>
      </p:sp>
      <p:grpSp>
        <p:nvGrpSpPr>
          <p:cNvPr id="29" name="Grup 28"/>
          <p:cNvGrpSpPr/>
          <p:nvPr/>
        </p:nvGrpSpPr>
        <p:grpSpPr>
          <a:xfrm>
            <a:off x="8449251" y="2996625"/>
            <a:ext cx="504000" cy="504000"/>
            <a:chOff x="1624137" y="3817416"/>
            <a:chExt cx="504000" cy="504000"/>
          </a:xfrm>
        </p:grpSpPr>
        <p:cxnSp>
          <p:nvCxnSpPr>
            <p:cNvPr id="31" name="Düz Bağlayıcı 30"/>
            <p:cNvCxnSpPr/>
            <p:nvPr/>
          </p:nvCxnSpPr>
          <p:spPr>
            <a:xfrm>
              <a:off x="1624137" y="4069416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Düz Bağlayıcı 31"/>
            <p:cNvCxnSpPr/>
            <p:nvPr/>
          </p:nvCxnSpPr>
          <p:spPr>
            <a:xfrm rot="16200000" flipH="1" flipV="1">
              <a:off x="1624137" y="4069416"/>
              <a:ext cx="5040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Dikdörtgen 32"/>
          <p:cNvSpPr/>
          <p:nvPr/>
        </p:nvSpPr>
        <p:spPr>
          <a:xfrm>
            <a:off x="4177825" y="1132091"/>
            <a:ext cx="30186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400" b="1" dirty="0" smtClean="0">
                <a:solidFill>
                  <a:srgbClr val="FFC000"/>
                </a:solidFill>
                <a:latin typeface="TTKBDikTemelAbece-Bold"/>
              </a:rPr>
              <a:t>Yuvarlama Yöntemi</a:t>
            </a:r>
            <a:endParaRPr lang="tr-TR" sz="2400" dirty="0">
              <a:solidFill>
                <a:srgbClr val="FFC000"/>
              </a:solidFill>
            </a:endParaRPr>
          </a:p>
        </p:txBody>
      </p:sp>
      <p:sp>
        <p:nvSpPr>
          <p:cNvPr id="34" name="Metin kutusu 33"/>
          <p:cNvSpPr txBox="1"/>
          <p:nvPr/>
        </p:nvSpPr>
        <p:spPr>
          <a:xfrm>
            <a:off x="1280853" y="3679512"/>
            <a:ext cx="136168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5000" dirty="0" smtClean="0">
                <a:solidFill>
                  <a:srgbClr val="FFC000"/>
                </a:solidFill>
                <a:latin typeface="ALFABET98" panose="00000400000000000000" pitchFamily="2" charset="0"/>
              </a:rPr>
              <a:t>7 8</a:t>
            </a:r>
          </a:p>
        </p:txBody>
      </p:sp>
    </p:spTree>
    <p:extLst>
      <p:ext uri="{BB962C8B-B14F-4D97-AF65-F5344CB8AC3E}">
        <p14:creationId xmlns:p14="http://schemas.microsoft.com/office/powerpoint/2010/main" xmlns="" val="16905741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4.07407E-6 L 0.372 0.12153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94" y="60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/>
      <p:bldP spid="24" grpId="0"/>
      <p:bldP spid="25" grpId="0"/>
      <p:bldP spid="30" grpId="0"/>
      <p:bldP spid="41" grpId="0"/>
      <p:bldP spid="11" grpId="0" animBg="1"/>
      <p:bldP spid="45" grpId="0" animBg="1"/>
      <p:bldP spid="52" grpId="0"/>
      <p:bldP spid="52" grpId="1"/>
      <p:bldP spid="52" grpId="2"/>
      <p:bldP spid="5" grpId="0" animBg="1"/>
      <p:bldP spid="53" grpId="0"/>
      <p:bldP spid="55" grpId="0"/>
      <p:bldP spid="56" grpId="0"/>
      <p:bldP spid="3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İyon">
  <a:themeElements>
    <a:clrScheme name="İy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İy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İy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550</TotalTime>
  <Words>233</Words>
  <PresentationFormat>Özel</PresentationFormat>
  <Paragraphs>113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13</vt:i4>
      </vt:variant>
    </vt:vector>
  </HeadingPairs>
  <TitlesOfParts>
    <vt:vector size="14" baseType="lpstr">
      <vt:lpstr>İyon</vt:lpstr>
      <vt:lpstr> 3. SINIF   ZİHİNDEN TOPLAMA İŞLEMİ</vt:lpstr>
      <vt:lpstr>YÖNTEMLER</vt:lpstr>
      <vt:lpstr>Slayt 3</vt:lpstr>
      <vt:lpstr>Ders: Matematik Konu: ZİHİNDEN TOPLAMA</vt:lpstr>
      <vt:lpstr>Ders: Matematik Konu: ZİHİNDEN TOPLAMA</vt:lpstr>
      <vt:lpstr>Ders: Matematik Konu: ZİHİNDEN TOPLAMA</vt:lpstr>
      <vt:lpstr>Slayt 7</vt:lpstr>
      <vt:lpstr>Ders: Matematik Konu: ZİHİNDEN TOPLAMA</vt:lpstr>
      <vt:lpstr>Ders: Matematik Konu: ZİHİNDEN TOPLAMA</vt:lpstr>
      <vt:lpstr>Slayt 10</vt:lpstr>
      <vt:lpstr>Ders: Matematik Konu: ZİHİNDEN TOPLAMA</vt:lpstr>
      <vt:lpstr>Ders: Matematik Konu: ZİHİNDEN TOPLAMA İŞLEMİ</vt:lpstr>
      <vt:lpstr>Slayt 13</vt:lpstr>
    </vt:vector>
  </TitlesOfParts>
  <Manager>https://www.sorubak.com</Manager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https://www.sorubak.com</dc:title>
  <dc:subject>https://www.sorubak.com</dc:subject>
  <dc:creator>https://www.sorubak.com</dc:creator>
  <cp:keywords>https:/www.sorubak.com</cp:keywords>
  <dc:description>https://www.sorubak.com</dc:description>
  <dcterms:created xsi:type="dcterms:W3CDTF">2020-10-27T11:11:54Z</dcterms:created>
  <dcterms:modified xsi:type="dcterms:W3CDTF">2020-11-05T09:51:56Z</dcterms:modified>
  <cp:category>https://www.sorubak.com</cp:category>
</cp:coreProperties>
</file>