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20" r:id="rId3"/>
    <p:sldId id="321" r:id="rId4"/>
    <p:sldId id="324" r:id="rId5"/>
    <p:sldId id="322" r:id="rId6"/>
    <p:sldId id="258" r:id="rId7"/>
    <p:sldId id="289" r:id="rId8"/>
    <p:sldId id="290" r:id="rId9"/>
    <p:sldId id="291" r:id="rId10"/>
    <p:sldId id="292" r:id="rId11"/>
    <p:sldId id="295" r:id="rId12"/>
    <p:sldId id="293" r:id="rId13"/>
    <p:sldId id="297" r:id="rId14"/>
    <p:sldId id="323" r:id="rId15"/>
    <p:sldId id="298" r:id="rId16"/>
    <p:sldId id="316" r:id="rId17"/>
    <p:sldId id="318" r:id="rId18"/>
    <p:sldId id="325" r:id="rId19"/>
    <p:sldId id="326" r:id="rId20"/>
    <p:sldId id="319" r:id="rId21"/>
    <p:sldId id="286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E5"/>
    <a:srgbClr val="FCFFF7"/>
    <a:srgbClr val="E3D2EA"/>
    <a:srgbClr val="F4EDF7"/>
    <a:srgbClr val="EFE5F3"/>
    <a:srgbClr val="FAD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101">
              <a:schemeClr val="accent2">
                <a:lumMod val="60000"/>
                <a:lumOff val="40000"/>
              </a:schemeClr>
            </a:gs>
            <a:gs pos="45510">
              <a:schemeClr val="accent4">
                <a:lumMod val="20000"/>
                <a:lumOff val="80000"/>
              </a:schemeClr>
            </a:gs>
            <a:gs pos="70230">
              <a:schemeClr val="accent2">
                <a:lumMod val="60000"/>
                <a:lumOff val="40000"/>
              </a:schemeClr>
            </a:gs>
            <a:gs pos="27000">
              <a:schemeClr val="accent6">
                <a:lumMod val="20000"/>
                <a:lumOff val="80000"/>
              </a:schemeClr>
            </a:gs>
            <a:gs pos="57000">
              <a:schemeClr val="accent4"/>
            </a:gs>
            <a:gs pos="78000">
              <a:schemeClr val="accent2">
                <a:lumMod val="40000"/>
                <a:lumOff val="60000"/>
              </a:schemeClr>
            </a:gs>
            <a:gs pos="9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13771" y="1594899"/>
            <a:ext cx="7763581" cy="1928637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 smtClean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Ö SESİ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/>
            </a:r>
            <a:b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 smtClean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KELİME OLUŞTURMA</a:t>
            </a:r>
            <a:endParaRPr lang="tr-TR" dirty="0">
              <a:solidFill>
                <a:schemeClr val="tx2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870767" y="4074281"/>
            <a:ext cx="2249587" cy="670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extLst>
      <p:ext uri="{BB962C8B-B14F-4D97-AF65-F5344CB8AC3E}">
        <p14:creationId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5"/>
    </mc:Choice>
    <mc:Fallback xmlns="">
      <p:transition spd="slow" advTm="24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8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41"/>
    </mc:Choice>
    <mc:Fallback xmlns="">
      <p:transition spd="slow" advTm="105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26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4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87276" y="1643026"/>
            <a:ext cx="55083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831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4"/>
    </mc:Choice>
    <mc:Fallback xmlns="">
      <p:transition spd="slow" advTm="110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08333E-6 -4.07407E-6 L -0.39831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köy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54881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lü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704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51"/>
    </mc:Choice>
    <mc:Fallback xmlns="">
      <p:transition spd="slow" advTm="117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5E-6 -4.07407E-6 L -0.29284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4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494048" y="1643026"/>
            <a:ext cx="57752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342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74"/>
    </mc:Choice>
    <mc:Fallback xmlns="">
      <p:transition spd="slow" advTm="115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75E-6 -4.07407E-6 L -0.30677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3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679933" y="1643026"/>
            <a:ext cx="7589411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nay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788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8"/>
    </mc:Choice>
    <mc:Fallback xmlns="">
      <p:transition spd="slow" advTm="106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58333E-6 -4.07407E-6 L -0.28906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5698156" y="1643026"/>
            <a:ext cx="6261125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031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3"/>
    </mc:Choice>
    <mc:Fallback xmlns="">
      <p:transition spd="slow" advTm="106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45833E-6 -4.07407E-6 L -0.29857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ö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9069572" y="1643026"/>
            <a:ext cx="11035703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 smtClean="0">
                <a:latin typeface="TTKB Dik Temel Abece" pitchFamily="2" charset="-94"/>
              </a:rPr>
              <a:t>li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068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79"/>
    </mc:Choice>
    <mc:Fallback xmlns="">
      <p:transition spd="slow" advTm="15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30847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30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4.375E-6 4.81481E-6 L -0.29544 4.8148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</a:t>
            </a:r>
            <a:r>
              <a:rPr lang="tr-TR" sz="20000" dirty="0" smtClean="0">
                <a:latin typeface="TTKB Dik Temel Abece" pitchFamily="2" charset="-94"/>
              </a:rPr>
              <a:t>ö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solidFill>
                  <a:srgbClr val="FF0000"/>
                </a:solidFill>
                <a:latin typeface="TTKB Dik Temel Abece" pitchFamily="2" charset="-94"/>
              </a:rPr>
              <a:t>te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latin typeface="TTKB Dik Temel Abece" pitchFamily="2" charset="-94"/>
              </a:rPr>
              <a:t>ki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13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36"/>
    </mc:Choice>
    <mc:Fallback xmlns="">
      <p:transition spd="slow" advTm="151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4062 0.0032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</a:t>
            </a:r>
            <a:r>
              <a:rPr lang="tr-TR" sz="20000" dirty="0" smtClean="0">
                <a:latin typeface="TTKB Dik Temel Abece" pitchFamily="2" charset="-94"/>
              </a:rPr>
              <a:t>ö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9027042" y="1643026"/>
            <a:ext cx="11269620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latin typeface="TTKB Dik Temel Abece" pitchFamily="2" charset="-94"/>
              </a:rPr>
              <a:t>nü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576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75"/>
    </mc:Choice>
    <mc:Fallback xmlns="">
      <p:transition spd="slow" advTm="15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565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95833E-6 4.81481E-6 L -0.33815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</a:t>
            </a:r>
            <a:r>
              <a:rPr lang="tr-TR" sz="20000" dirty="0" smtClean="0">
                <a:latin typeface="TTKB Dik Temel Abece" pitchFamily="2" charset="-94"/>
              </a:rPr>
              <a:t>ö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9027042" y="1643026"/>
            <a:ext cx="11269620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latin typeface="TTKB Dik Temel Abece" pitchFamily="2" charset="-94"/>
              </a:rPr>
              <a:t>ne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89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34"/>
    </mc:Choice>
    <mc:Fallback xmlns="">
      <p:transition spd="slow" advTm="140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565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95833E-6 4.81481E-6 L -0.33815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ön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707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3"/>
    </mc:Choice>
    <mc:Fallback xmlns="">
      <p:transition spd="slow" advTm="97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5677 -0.000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 smtClean="0">
                <a:latin typeface="TTKB Dik Temel Abece" pitchFamily="2" charset="-94"/>
              </a:rPr>
              <a:t>ön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856920" y="1643026"/>
            <a:ext cx="11248355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 smtClean="0">
                <a:latin typeface="TTKB Dik Temel Abece" pitchFamily="2" charset="-94"/>
              </a:rPr>
              <a:t>lü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07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54"/>
    </mc:Choice>
    <mc:Fallback xmlns="">
      <p:transition spd="slow" advTm="13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81481E-6 L -0.28281 -7.40741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88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2947434" y="1344207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sp>
        <p:nvSpPr>
          <p:cNvPr id="2" name="AutoShape 2" descr="Ok Icons - Download 244 Free Ok icons here"/>
          <p:cNvSpPr>
            <a:spLocks noChangeAspect="1" noChangeArrowheads="1"/>
          </p:cNvSpPr>
          <p:nvPr/>
        </p:nvSpPr>
        <p:spPr bwMode="auto">
          <a:xfrm>
            <a:off x="1644965" y="-112325"/>
            <a:ext cx="236994" cy="23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098" tIns="35549" rIns="71098" bIns="35549" numCol="1" anchor="t" anchorCtr="0" compatLnSpc="1">
            <a:prstTxWarp prst="textNoShape">
              <a:avLst/>
            </a:prstTxWarp>
          </a:bodyPr>
          <a:lstStyle/>
          <a:p>
            <a:endParaRPr lang="tr-TR" sz="140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93" y="3670155"/>
            <a:ext cx="1895948" cy="189594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229" y="1352652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078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3"/>
    </mc:Choice>
    <mc:Fallback xmlns="">
      <p:transition spd="slow" advTm="65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ön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477802" y="1643026"/>
            <a:ext cx="540889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823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23"/>
    </mc:Choice>
    <mc:Fallback xmlns="">
      <p:transition spd="slow" advTm="107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638 -0.00138 L -0.21862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yö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882062" y="1643026"/>
            <a:ext cx="5004633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net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427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1"/>
    </mc:Choice>
    <mc:Fallback xmlns="">
      <p:transition spd="slow" advTm="11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638 -0.00138 L -0.27461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4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ön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2577" y="1643026"/>
            <a:ext cx="540889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451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00"/>
    </mc:Choice>
    <mc:Fallback xmlns="">
      <p:transition spd="slow" advTm="11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638 -0.00138 L -0.2865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4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5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68"/>
    </mc:Choice>
    <mc:Fallback xmlns="">
      <p:transition spd="slow" advTm="108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5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öt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m</a:t>
            </a:r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73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53"/>
    </mc:Choice>
    <mc:Fallback xmlns="">
      <p:transition spd="slow" advTm="109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609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öt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41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34"/>
    </mc:Choice>
    <mc:Fallback xmlns="">
      <p:transition spd="slow" advTm="10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502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115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15"/>
    </mc:Choice>
    <mc:Fallback xmlns="">
      <p:transition spd="slow" advTm="107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445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2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2|2.1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2.3|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2.6|3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5|3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6|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9|3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2|2|3.3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3|2.2|2|3.2|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9|2.2|2.8|2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8|1.9|2.9|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3|2|1.9|2.7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1|2|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0.9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2.6|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2|2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.6|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6|2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.2|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1|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3|2.6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336</TotalTime>
  <Words>52</Words>
  <Application>Microsoft Office PowerPoint</Application>
  <PresentationFormat>Özel</PresentationFormat>
  <Paragraphs>47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Ö SESİ KELİME OLUŞTURMA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https://www.sorubak.com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cp:lastModifiedBy>Buro</cp:lastModifiedBy>
  <cp:revision>1</cp:revision>
  <dcterms:created xsi:type="dcterms:W3CDTF">2020-12-05T09:12:01Z</dcterms:created>
  <dcterms:modified xsi:type="dcterms:W3CDTF">2021-11-29T07:51:33Z</dcterms:modified>
  <cp:category>https://www.sorubak.com</cp:category>
</cp:coreProperties>
</file>