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8" r:id="rId2"/>
    <p:sldId id="339" r:id="rId3"/>
    <p:sldId id="28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56" r:id="rId13"/>
    <p:sldId id="348" r:id="rId14"/>
    <p:sldId id="349" r:id="rId15"/>
    <p:sldId id="350" r:id="rId16"/>
    <p:sldId id="351" r:id="rId17"/>
    <p:sldId id="352" r:id="rId18"/>
    <p:sldId id="353" r:id="rId19"/>
    <p:sldId id="354" r:id="rId20"/>
    <p:sldId id="355" r:id="rId21"/>
    <p:sldId id="358" r:id="rId2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FFE5"/>
    <a:srgbClr val="FCFFF7"/>
    <a:srgbClr val="E3D2EA"/>
    <a:srgbClr val="F4EDF7"/>
    <a:srgbClr val="EFE5F3"/>
    <a:srgbClr val="FAD9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90" d="100"/>
          <a:sy n="90" d="100"/>
        </p:scale>
        <p:origin x="-126" y="-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945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22542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4456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71686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06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40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788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47705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48729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10042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7334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FF5AB4-CF63-487D-AD1E-769824867559}" type="datetimeFigureOut">
              <a:rPr lang="tr-TR" smtClean="0"/>
              <a:pPr/>
              <a:t>29.11.2021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704DA-DA97-4F06-9C43-06AB6EEAE1E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06025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6696">
              <a:schemeClr val="tx2">
                <a:lumMod val="20000"/>
                <a:lumOff val="80000"/>
              </a:schemeClr>
            </a:gs>
            <a:gs pos="35393">
              <a:schemeClr val="accent5">
                <a:lumMod val="40000"/>
                <a:lumOff val="60000"/>
              </a:schemeClr>
            </a:gs>
            <a:gs pos="78000">
              <a:schemeClr val="accent1">
                <a:lumMod val="60000"/>
                <a:lumOff val="40000"/>
              </a:schemeClr>
            </a:gs>
            <a:gs pos="98000">
              <a:schemeClr val="accent6">
                <a:lumMod val="75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2113771" y="1594899"/>
            <a:ext cx="7763581" cy="1928637"/>
          </a:xfrm>
          <a:solidFill>
            <a:schemeClr val="bg1">
              <a:lumMod val="95000"/>
            </a:schemeClr>
          </a:solidFill>
          <a:ln w="28575"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  <a:t>D SESİ</a:t>
            </a:r>
            <a:b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</a:br>
            <a:r>
              <a:rPr lang="tr-TR" dirty="0">
                <a:solidFill>
                  <a:schemeClr val="accent6">
                    <a:lumMod val="75000"/>
                  </a:schemeClr>
                </a:solidFill>
                <a:latin typeface="TTKB Dik Temel Abece" pitchFamily="2" charset="-94"/>
              </a:rPr>
              <a:t>KELİME OLUŞTURMA</a:t>
            </a:r>
          </a:p>
        </p:txBody>
      </p:sp>
      <p:sp>
        <p:nvSpPr>
          <p:cNvPr id="4" name="Unvan 1"/>
          <p:cNvSpPr txBox="1">
            <a:spLocks/>
          </p:cNvSpPr>
          <p:nvPr/>
        </p:nvSpPr>
        <p:spPr>
          <a:xfrm>
            <a:off x="4870767" y="4074281"/>
            <a:ext cx="2249587" cy="67022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vert="horz" lIns="71098" tIns="35549" rIns="71098" bIns="35549" rtlCol="0" anchor="b">
            <a:norm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HAZIRLAYAN</a:t>
            </a:r>
          </a:p>
          <a:p>
            <a:r>
              <a:rPr lang="tr-TR" sz="1866" dirty="0">
                <a:solidFill>
                  <a:srgbClr val="FF0000"/>
                </a:solidFill>
                <a:latin typeface="TTKB Dik Temel Abece" pitchFamily="2" charset="-94"/>
              </a:rPr>
              <a:t>ABDULLAH YAKUT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4795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77"/>
    </mc:Choice>
    <mc:Fallback xmlns="">
      <p:transition spd="slow" advTm="43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rak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ken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9364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02"/>
    </mc:Choice>
    <mc:Fallback xmlns="">
      <p:transition spd="slow" advTm="1410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396 0.0013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98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3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8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li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714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44"/>
    </mc:Choice>
    <mc:Fallback xmlns="">
      <p:transition spd="slow" advTm="1404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32513 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26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dö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ner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mir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203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79"/>
    </mc:Choice>
    <mc:Fallback xmlns="">
      <p:transition spd="slow" advTm="149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28516 0.00185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8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mü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dür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787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050"/>
    </mc:Choice>
    <mc:Fallback xmlns="">
      <p:transition spd="slow" advTm="170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599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9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7695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5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lek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960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000"/>
    </mc:Choice>
    <mc:Fallback xmlns="">
      <p:transition spd="slow" advTm="1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3268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4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3411 0.001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06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Do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7907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94"/>
    </mc:Choice>
    <mc:Fallback xmlns="">
      <p:transition spd="slow" advTm="162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437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9115 0.0039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57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Ka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Er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dal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74390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841"/>
    </mc:Choice>
    <mc:Fallback xmlns="">
      <p:transition spd="slow" advTm="168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2227 0.00023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22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20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817760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Ar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817759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173702" y="3510947"/>
            <a:ext cx="173078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la</a:t>
            </a: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571454" y="3510947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ra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42786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017"/>
    </mc:Choice>
    <mc:Fallback xmlns="">
      <p:transition spd="slow" advTm="1901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0664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33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-0.29805 -0.0004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09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4.81481E-6 L -0.29661 0.00232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831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  <p:bldP spid="20" grpId="0"/>
      <p:bldP spid="20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908375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yı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031467" y="807976"/>
            <a:ext cx="19545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623834" y="807976"/>
            <a:ext cx="18294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dı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2921119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oy</a:t>
            </a: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8044211" y="3617134"/>
            <a:ext cx="2140938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894444" y="3626332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dı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38518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819"/>
    </mc:Choice>
    <mc:Fallback xmlns="">
      <p:transition spd="slow" advTm="208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85185E-6 L -0.33255 0.0004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28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1.85185E-6 L -0.3319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0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4.07407E-6 L -0.27891 0.00139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4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27643 -2.96296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2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908375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yü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031467" y="807976"/>
            <a:ext cx="195450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rü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762256" y="817174"/>
            <a:ext cx="2155680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dü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2531820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ma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7523430" y="3617134"/>
            <a:ext cx="3259247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dal</a:t>
            </a: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894444" y="3626332"/>
            <a:ext cx="207125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ya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4348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034"/>
    </mc:Choice>
    <mc:Fallback xmlns="">
      <p:transition spd="slow" advTm="2203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-1.85185E-6 L -0.27838 0.0018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1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27864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32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04167E-6 -4.07407E-6 L -0.22122 -4.07407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375E-6 -2.96296E-6 L -0.22369 -2.96296E-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6000">
              <a:schemeClr val="accent1">
                <a:lumMod val="40000"/>
                <a:lumOff val="60000"/>
              </a:schemeClr>
            </a:gs>
            <a:gs pos="0">
              <a:schemeClr val="accent3">
                <a:lumMod val="75000"/>
              </a:schemeClr>
            </a:gs>
            <a:gs pos="18000">
              <a:schemeClr val="accent3">
                <a:lumMod val="40000"/>
                <a:lumOff val="60000"/>
              </a:schemeClr>
            </a:gs>
            <a:gs pos="93000">
              <a:schemeClr val="bg1">
                <a:lumMod val="65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560016" y="1317142"/>
            <a:ext cx="1236362" cy="1589903"/>
          </a:xfr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tr-TR" sz="9600" dirty="0">
                <a:latin typeface="TTKB Dik Temel Abece" pitchFamily="2" charset="-94"/>
              </a:rPr>
              <a:t>ad</a:t>
            </a:r>
          </a:p>
        </p:txBody>
      </p:sp>
      <p:sp>
        <p:nvSpPr>
          <p:cNvPr id="5" name="Unvan 1"/>
          <p:cNvSpPr txBox="1">
            <a:spLocks/>
          </p:cNvSpPr>
          <p:nvPr/>
        </p:nvSpPr>
        <p:spPr>
          <a:xfrm>
            <a:off x="6147858" y="1317142"/>
            <a:ext cx="1234907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od</a:t>
            </a:r>
          </a:p>
        </p:txBody>
      </p:sp>
      <p:sp>
        <p:nvSpPr>
          <p:cNvPr id="6" name="Unvan 1"/>
          <p:cNvSpPr txBox="1">
            <a:spLocks/>
          </p:cNvSpPr>
          <p:nvPr/>
        </p:nvSpPr>
        <p:spPr>
          <a:xfrm>
            <a:off x="1955889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ed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7" name="Unvan 1"/>
          <p:cNvSpPr txBox="1">
            <a:spLocks/>
          </p:cNvSpPr>
          <p:nvPr/>
        </p:nvSpPr>
        <p:spPr>
          <a:xfrm>
            <a:off x="3354301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ıd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8" name="Unvan 1"/>
          <p:cNvSpPr txBox="1">
            <a:spLocks/>
          </p:cNvSpPr>
          <p:nvPr/>
        </p:nvSpPr>
        <p:spPr>
          <a:xfrm>
            <a:off x="4752713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id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7543003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öd</a:t>
            </a:r>
          </a:p>
        </p:txBody>
      </p:sp>
      <p:sp>
        <p:nvSpPr>
          <p:cNvPr id="10" name="Unvan 1"/>
          <p:cNvSpPr txBox="1">
            <a:spLocks/>
          </p:cNvSpPr>
          <p:nvPr/>
        </p:nvSpPr>
        <p:spPr>
          <a:xfrm>
            <a:off x="8938148" y="1317142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ud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18" name="Unvan 1"/>
          <p:cNvSpPr txBox="1">
            <a:spLocks/>
          </p:cNvSpPr>
          <p:nvPr/>
        </p:nvSpPr>
        <p:spPr>
          <a:xfrm>
            <a:off x="10333293" y="1321717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üd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19" name="Unvan 1"/>
          <p:cNvSpPr txBox="1">
            <a:spLocks/>
          </p:cNvSpPr>
          <p:nvPr/>
        </p:nvSpPr>
        <p:spPr>
          <a:xfrm>
            <a:off x="560016" y="3759661"/>
            <a:ext cx="1236362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20" name="Unvan 1"/>
          <p:cNvSpPr txBox="1">
            <a:spLocks/>
          </p:cNvSpPr>
          <p:nvPr/>
        </p:nvSpPr>
        <p:spPr>
          <a:xfrm>
            <a:off x="6147858" y="3759661"/>
            <a:ext cx="1234907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do</a:t>
            </a:r>
          </a:p>
        </p:txBody>
      </p:sp>
      <p:sp>
        <p:nvSpPr>
          <p:cNvPr id="21" name="Unvan 1"/>
          <p:cNvSpPr txBox="1">
            <a:spLocks/>
          </p:cNvSpPr>
          <p:nvPr/>
        </p:nvSpPr>
        <p:spPr>
          <a:xfrm>
            <a:off x="1955889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22" name="Unvan 1"/>
          <p:cNvSpPr txBox="1">
            <a:spLocks/>
          </p:cNvSpPr>
          <p:nvPr/>
        </p:nvSpPr>
        <p:spPr>
          <a:xfrm>
            <a:off x="3354301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dı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3" name="Unvan 1"/>
          <p:cNvSpPr txBox="1">
            <a:spLocks/>
          </p:cNvSpPr>
          <p:nvPr/>
        </p:nvSpPr>
        <p:spPr>
          <a:xfrm>
            <a:off x="4752713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di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4" name="Unvan 1"/>
          <p:cNvSpPr txBox="1">
            <a:spLocks/>
          </p:cNvSpPr>
          <p:nvPr/>
        </p:nvSpPr>
        <p:spPr>
          <a:xfrm>
            <a:off x="7543003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92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dö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5" name="Unvan 1"/>
          <p:cNvSpPr txBox="1">
            <a:spLocks/>
          </p:cNvSpPr>
          <p:nvPr/>
        </p:nvSpPr>
        <p:spPr>
          <a:xfrm>
            <a:off x="8938148" y="3759661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du</a:t>
            </a:r>
            <a:endParaRPr lang="tr-TR" sz="9600" dirty="0">
              <a:latin typeface="TTKB Dik Temel Abece" pitchFamily="2" charset="-94"/>
            </a:endParaRPr>
          </a:p>
        </p:txBody>
      </p:sp>
      <p:sp>
        <p:nvSpPr>
          <p:cNvPr id="26" name="Unvan 1"/>
          <p:cNvSpPr txBox="1">
            <a:spLocks/>
          </p:cNvSpPr>
          <p:nvPr/>
        </p:nvSpPr>
        <p:spPr>
          <a:xfrm>
            <a:off x="10333293" y="3764236"/>
            <a:ext cx="1234906" cy="15899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9600" dirty="0" err="1">
                <a:latin typeface="TTKB Dik Temel Abece" pitchFamily="2" charset="-94"/>
              </a:rPr>
              <a:t>dü</a:t>
            </a:r>
            <a:endParaRPr lang="tr-TR" sz="9600" dirty="0"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259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6255"/>
    </mc:Choice>
    <mc:Fallback xmlns="">
      <p:transition spd="slow" advTm="262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4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8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2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6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300"/>
                            </p:stCondLst>
                            <p:childTnLst>
                              <p:par>
                                <p:cTn id="40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800"/>
                            </p:stCondLst>
                            <p:childTnLst>
                              <p:par>
                                <p:cTn id="6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200"/>
                            </p:stCondLst>
                            <p:childTnLst>
                              <p:par>
                                <p:cTn id="66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600"/>
                            </p:stCondLst>
                            <p:childTnLst>
                              <p:par>
                                <p:cTn id="71" presetID="2" presetClass="entr" presetSubtype="1" fill="hold" grpId="0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300"/>
                            </p:stCondLst>
                            <p:childTnLst>
                              <p:par>
                                <p:cTn id="81" presetID="2" presetClass="entr" presetSubtype="1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19919" y="1003208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2221567" y="817174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kan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7301313" y="817174"/>
            <a:ext cx="2962103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dır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sp>
        <p:nvSpPr>
          <p:cNvPr id="20" name="Alt Başlık 2"/>
          <p:cNvSpPr txBox="1">
            <a:spLocks/>
          </p:cNvSpPr>
          <p:nvPr/>
        </p:nvSpPr>
        <p:spPr>
          <a:xfrm>
            <a:off x="9325070" y="817174"/>
            <a:ext cx="259286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ma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  <p:grpSp>
        <p:nvGrpSpPr>
          <p:cNvPr id="21" name="Group 32"/>
          <p:cNvGrpSpPr>
            <a:grpSpLocks/>
          </p:cNvGrpSpPr>
          <p:nvPr/>
        </p:nvGrpSpPr>
        <p:grpSpPr bwMode="auto">
          <a:xfrm>
            <a:off x="432663" y="3812366"/>
            <a:ext cx="11352161" cy="2154069"/>
            <a:chOff x="1083" y="2638"/>
            <a:chExt cx="10689" cy="753"/>
          </a:xfrm>
        </p:grpSpPr>
        <p:grpSp>
          <p:nvGrpSpPr>
            <p:cNvPr id="2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25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26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23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4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7" name="Alt Başlık 2"/>
          <p:cNvSpPr txBox="1">
            <a:spLocks/>
          </p:cNvSpPr>
          <p:nvPr/>
        </p:nvSpPr>
        <p:spPr>
          <a:xfrm>
            <a:off x="1995664" y="3626332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don</a:t>
            </a:r>
          </a:p>
        </p:txBody>
      </p:sp>
      <p:sp>
        <p:nvSpPr>
          <p:cNvPr id="28" name="Alt Başlık 2"/>
          <p:cNvSpPr txBox="1">
            <a:spLocks/>
          </p:cNvSpPr>
          <p:nvPr/>
        </p:nvSpPr>
        <p:spPr>
          <a:xfrm>
            <a:off x="6654297" y="3626332"/>
            <a:ext cx="3259247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dur</a:t>
            </a:r>
          </a:p>
        </p:txBody>
      </p:sp>
      <p:sp>
        <p:nvSpPr>
          <p:cNvPr id="29" name="Alt Başlık 2"/>
          <p:cNvSpPr txBox="1">
            <a:spLocks/>
          </p:cNvSpPr>
          <p:nvPr/>
        </p:nvSpPr>
        <p:spPr>
          <a:xfrm>
            <a:off x="9325070" y="3626332"/>
            <a:ext cx="2640630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chemeClr val="accent1">
                    <a:lumMod val="75000"/>
                  </a:schemeClr>
                </a:solidFill>
                <a:latin typeface="TTKB Dik Temel Abece" pitchFamily="2" charset="-94"/>
              </a:rPr>
              <a:t>ma</a:t>
            </a:r>
            <a:endParaRPr lang="tr-TR" sz="16000" dirty="0">
              <a:solidFill>
                <a:schemeClr val="accent1">
                  <a:lumMod val="75000"/>
                </a:schemeClr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97600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851"/>
    </mc:Choice>
    <mc:Fallback xmlns="">
      <p:transition spd="slow" advTm="2485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L -0.20495 -0.00093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47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-7.40741E-7 L -0.20208 0.0004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4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-2.96296E-6 L -0.1556 -2.96296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8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-2.96296E-6 L -0.15196 0.0011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604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9" grpId="1"/>
      <p:bldP spid="20" grpId="0"/>
      <p:bldP spid="20" grpId="1"/>
      <p:bldP spid="27" grpId="0"/>
      <p:bldP spid="28" grpId="0"/>
      <p:bldP spid="28" grpId="1"/>
      <p:bldP spid="29" grpId="0"/>
      <p:bldP spid="29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Unvan 1"/>
          <p:cNvSpPr txBox="1">
            <a:spLocks/>
          </p:cNvSpPr>
          <p:nvPr/>
        </p:nvSpPr>
        <p:spPr>
          <a:xfrm>
            <a:off x="3101803" y="3662104"/>
            <a:ext cx="3345941" cy="1434491"/>
          </a:xfrm>
          <a:prstGeom prst="rect">
            <a:avLst/>
          </a:prstGeom>
          <a:noFill/>
          <a:ln w="28575">
            <a:noFill/>
          </a:ln>
        </p:spPr>
        <p:txBody>
          <a:bodyPr vert="horz" lIns="71098" tIns="35549" rIns="71098" bIns="35549" rtlCol="0" anchor="b">
            <a:noAutofit/>
          </a:bodyPr>
          <a:lstStyle>
            <a:lvl1pPr algn="ctr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6842" dirty="0">
                <a:solidFill>
                  <a:schemeClr val="tx1">
                    <a:lumMod val="95000"/>
                    <a:lumOff val="5000"/>
                  </a:schemeClr>
                </a:solidFill>
                <a:latin typeface="TTKB Dik Temel Abece" pitchFamily="2" charset="-94"/>
              </a:rPr>
              <a:t>AFERİN</a:t>
            </a:r>
          </a:p>
        </p:txBody>
      </p:sp>
      <p:pic>
        <p:nvPicPr>
          <p:cNvPr id="31" name="Resim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128" y="914760"/>
            <a:ext cx="1895948" cy="1895948"/>
          </a:xfrm>
          <a:prstGeom prst="rect">
            <a:avLst/>
          </a:prstGeom>
        </p:spPr>
      </p:pic>
      <p:pic>
        <p:nvPicPr>
          <p:cNvPr id="32" name="Resim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257" y="3670548"/>
            <a:ext cx="1426046" cy="142604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9136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48"/>
    </mc:Choice>
    <mc:Fallback xmlns="">
      <p:transition spd="slow" advTm="56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505555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re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2738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129"/>
    </mc:Choice>
    <mc:Fallback xmlns="">
      <p:transition spd="slow" advTm="131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1.11111E-6 L -0.28216 0.001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4590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06"/>
    </mc:Choice>
    <mc:Fallback xmlns="">
      <p:transition spd="slow" advTm="12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813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07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8216 0.0013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1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na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da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yı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88855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656"/>
    </mc:Choice>
    <mc:Fallback xmlns="">
      <p:transition spd="slow" advTm="146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617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7318 0.00232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59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ru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du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dak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8719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41"/>
    </mc:Choice>
    <mc:Fallback xmlns="">
      <p:transition spd="slow" advTm="157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617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15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4.81481E-6 L -0.27096 -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55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 err="1">
                <a:latin typeface="TTKB Dik Temel Abece" pitchFamily="2" charset="-94"/>
              </a:rPr>
              <a:t>dü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dük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dü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450132" y="3510947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men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3492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508"/>
    </mc:Choice>
    <mc:Fallback xmlns="">
      <p:transition spd="slow" advTm="1550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701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1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58333E-6 -4.81481E-6 L -0.26562 -0.0004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81" y="-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ke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latin typeface="TTKB Dik Temel Abece" pitchFamily="2" charset="-94"/>
              </a:rPr>
              <a:t>ye</a:t>
            </a: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di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5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40"/>
    </mc:Choice>
    <mc:Fallback xmlns="">
      <p:transition spd="slow" advTm="145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30065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39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29258 0.00138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35" y="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ED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2"/>
          <p:cNvGrpSpPr>
            <a:grpSpLocks/>
          </p:cNvGrpSpPr>
          <p:nvPr/>
        </p:nvGrpSpPr>
        <p:grpSpPr bwMode="auto">
          <a:xfrm>
            <a:off x="420992" y="887824"/>
            <a:ext cx="11352161" cy="2154069"/>
            <a:chOff x="1083" y="2638"/>
            <a:chExt cx="10689" cy="753"/>
          </a:xfrm>
        </p:grpSpPr>
        <p:grpSp>
          <p:nvGrpSpPr>
            <p:cNvPr id="5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8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9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6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7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3351915" y="701790"/>
            <a:ext cx="4378168" cy="2526136"/>
          </a:xfrm>
        </p:spPr>
        <p:txBody>
          <a:bodyPr>
            <a:noAutofit/>
          </a:bodyPr>
          <a:lstStyle/>
          <a:p>
            <a:pPr algn="l"/>
            <a:r>
              <a:rPr lang="tr-TR" sz="16000" dirty="0">
                <a:latin typeface="TTKB Dik Temel Abece" pitchFamily="2" charset="-94"/>
              </a:rPr>
              <a:t>ör</a:t>
            </a:r>
          </a:p>
        </p:txBody>
      </p:sp>
      <p:sp>
        <p:nvSpPr>
          <p:cNvPr id="10" name="Alt Başlık 2"/>
          <p:cNvSpPr txBox="1">
            <a:spLocks/>
          </p:cNvSpPr>
          <p:nvPr/>
        </p:nvSpPr>
        <p:spPr>
          <a:xfrm>
            <a:off x="8568712" y="701790"/>
            <a:ext cx="4353776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>
                <a:solidFill>
                  <a:srgbClr val="FF0000"/>
                </a:solidFill>
                <a:latin typeface="TTKB Dik Temel Abece" pitchFamily="2" charset="-94"/>
              </a:rPr>
              <a:t>dek</a:t>
            </a:r>
          </a:p>
        </p:txBody>
      </p:sp>
      <p:grpSp>
        <p:nvGrpSpPr>
          <p:cNvPr id="11" name="Group 32"/>
          <p:cNvGrpSpPr>
            <a:grpSpLocks/>
          </p:cNvGrpSpPr>
          <p:nvPr/>
        </p:nvGrpSpPr>
        <p:grpSpPr bwMode="auto">
          <a:xfrm>
            <a:off x="442233" y="3696981"/>
            <a:ext cx="11352161" cy="2154069"/>
            <a:chOff x="1083" y="2638"/>
            <a:chExt cx="10689" cy="753"/>
          </a:xfrm>
        </p:grpSpPr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1083" y="2638"/>
              <a:ext cx="10689" cy="753"/>
              <a:chOff x="1083" y="2638"/>
              <a:chExt cx="10689" cy="753"/>
            </a:xfrm>
          </p:grpSpPr>
          <p:sp>
            <p:nvSpPr>
              <p:cNvPr id="16" name="Rectangle 34"/>
              <p:cNvSpPr>
                <a:spLocks noChangeArrowheads="1"/>
              </p:cNvSpPr>
              <p:nvPr/>
            </p:nvSpPr>
            <p:spPr bwMode="auto">
              <a:xfrm>
                <a:off x="1083" y="2638"/>
                <a:ext cx="10689" cy="753"/>
              </a:xfrm>
              <a:prstGeom prst="rect">
                <a:avLst/>
              </a:prstGeom>
              <a:solidFill>
                <a:srgbClr val="FFFFFF">
                  <a:alpha val="0"/>
                </a:srgbClr>
              </a:solidFill>
              <a:ln w="19050">
                <a:solidFill>
                  <a:schemeClr val="accent5">
                    <a:lumMod val="75000"/>
                    <a:lumOff val="0"/>
                  </a:schemeClr>
                </a:solidFill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  <p:sp>
            <p:nvSpPr>
              <p:cNvPr id="17" name="Rectangle 35"/>
              <p:cNvSpPr>
                <a:spLocks noChangeArrowheads="1"/>
              </p:cNvSpPr>
              <p:nvPr/>
            </p:nvSpPr>
            <p:spPr bwMode="auto">
              <a:xfrm>
                <a:off x="1095" y="2867"/>
                <a:ext cx="10665" cy="295"/>
              </a:xfrm>
              <a:prstGeom prst="rect">
                <a:avLst/>
              </a:prstGeom>
              <a:solidFill>
                <a:srgbClr val="EFE5F3"/>
              </a:solidFill>
              <a:ln w="12700">
                <a:solidFill>
                  <a:srgbClr val="C00000"/>
                </a:solidFill>
                <a:prstDash val="dash"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 upright="1">
                <a:noAutofit/>
              </a:bodyPr>
              <a:lstStyle/>
              <a:p>
                <a:endParaRPr lang="tr-TR"/>
              </a:p>
            </p:txBody>
          </p:sp>
        </p:grpSp>
        <p:cxnSp>
          <p:nvCxnSpPr>
            <p:cNvPr id="14" name="AutoShape 36"/>
            <p:cNvCxnSpPr>
              <a:cxnSpLocks noChangeShapeType="1"/>
            </p:cNvCxnSpPr>
            <p:nvPr/>
          </p:nvCxnSpPr>
          <p:spPr bwMode="auto">
            <a:xfrm>
              <a:off x="1083" y="2638"/>
              <a:ext cx="12" cy="721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</p:cNvCxnSpPr>
            <p:nvPr/>
          </p:nvCxnSpPr>
          <p:spPr bwMode="auto">
            <a:xfrm flipH="1">
              <a:off x="11752" y="2638"/>
              <a:ext cx="15" cy="718"/>
            </a:xfrm>
            <a:prstGeom prst="straightConnector1">
              <a:avLst/>
            </a:prstGeom>
            <a:noFill/>
            <a:ln w="19050">
              <a:solidFill>
                <a:schemeClr val="accent5">
                  <a:lumMod val="75000"/>
                  <a:lumOff val="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8" name="Alt Başlık 2"/>
          <p:cNvSpPr txBox="1">
            <a:spLocks/>
          </p:cNvSpPr>
          <p:nvPr/>
        </p:nvSpPr>
        <p:spPr>
          <a:xfrm>
            <a:off x="3351914" y="3491043"/>
            <a:ext cx="4378169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latin typeface="TTKB Dik Temel Abece" pitchFamily="2" charset="-94"/>
              </a:rPr>
              <a:t>di</a:t>
            </a:r>
            <a:endParaRPr lang="tr-TR" sz="16000" dirty="0">
              <a:latin typeface="TTKB Dik Temel Abece" pitchFamily="2" charset="-94"/>
            </a:endParaRPr>
          </a:p>
        </p:txBody>
      </p:sp>
      <p:sp>
        <p:nvSpPr>
          <p:cNvPr id="19" name="Alt Başlık 2"/>
          <p:cNvSpPr txBox="1">
            <a:spLocks/>
          </p:cNvSpPr>
          <p:nvPr/>
        </p:nvSpPr>
        <p:spPr>
          <a:xfrm>
            <a:off x="8568713" y="3491043"/>
            <a:ext cx="4353775" cy="2526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tr-TR" sz="16000" dirty="0" err="1">
                <a:solidFill>
                  <a:srgbClr val="FF0000"/>
                </a:solidFill>
                <a:latin typeface="TTKB Dik Temel Abece" pitchFamily="2" charset="-94"/>
              </a:rPr>
              <a:t>ken</a:t>
            </a:r>
            <a:endParaRPr lang="tr-TR" sz="16000" dirty="0">
              <a:solidFill>
                <a:srgbClr val="FF0000"/>
              </a:solidFill>
              <a:latin typeface="TTKB Dik Temel Abece" pitchFamily="2" charset="-94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1761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230"/>
    </mc:Choice>
    <mc:Fallback xmlns="">
      <p:transition spd="slow" advTm="152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-2.59259E-6 L -0.2918 -0.0011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9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7 4.44444E-6 L -0.3237 0.0025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85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0" grpId="1"/>
      <p:bldP spid="18" grpId="0"/>
      <p:bldP spid="19" grpId="0"/>
      <p:bldP spid="19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2|1.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8|1.4|3.1|1.7|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3|1.7|3.1|1.7|2.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9|1.6|3.2|1.9|2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2|2.2|3.8|2|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7|1.9|3.7|1.7|2.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7|2.1|2.2|3.7|1.5|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8|2.2|3.6|2.2|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8|1.9|4.3|1.7|2.2|2.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2.4|2.5|3.6|1.6|2.6|2.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6|2.5|2.7|3.4|1.4|2.7|2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2.3|11.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.2|2.8|3.2|3.9|1.6|2.9|3.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6|1.6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8|1.6|3|1.9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4|1.7|2.8|1.6|1.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|1.5|1.8|3.6|1.5|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2|1.9|3.6|1.5|1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3|1.8|3.6|1.6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9|1.6|1.7|3.3|1.5|2.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0.8|1.6|3.5|2.7|1.5|2"/>
</p:tagLst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834</TotalTime>
  <Words>101</Words>
  <Application>Microsoft Office PowerPoint</Application>
  <PresentationFormat>Özel</PresentationFormat>
  <Paragraphs>99</Paragraphs>
  <Slides>21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21</vt:i4>
      </vt:variant>
    </vt:vector>
  </HeadingPairs>
  <TitlesOfParts>
    <vt:vector size="22" baseType="lpstr">
      <vt:lpstr>Office Teması</vt:lpstr>
      <vt:lpstr>D SESİ KELİME OLUŞTURMA</vt:lpstr>
      <vt:lpstr>ad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>SilentAll Team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https://www.sorubak.com/</dc:title>
  <dc:creator>User</dc:creator>
  <dc:description>https://www.sorubak.com/</dc:description>
  <cp:lastModifiedBy>Buro</cp:lastModifiedBy>
  <cp:revision>2</cp:revision>
  <dcterms:created xsi:type="dcterms:W3CDTF">2020-12-05T09:12:01Z</dcterms:created>
  <dcterms:modified xsi:type="dcterms:W3CDTF">2021-11-29T07:12:57Z</dcterms:modified>
</cp:coreProperties>
</file>