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2" r:id="rId26"/>
    <p:sldId id="283" r:id="rId27"/>
    <p:sldId id="281" r:id="rId28"/>
    <p:sldId id="284" r:id="rId29"/>
    <p:sldId id="285" r:id="rId30"/>
    <p:sldId id="286" r:id="rId31"/>
    <p:sldId id="288" r:id="rId32"/>
    <p:sldId id="289" r:id="rId33"/>
    <p:sldId id="291" r:id="rId34"/>
    <p:sldId id="290" r:id="rId35"/>
    <p:sldId id="287" r:id="rId36"/>
    <p:sldId id="267" r:id="rId3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542" autoAdjust="0"/>
    <p:restoredTop sz="94702" autoAdjust="0"/>
  </p:normalViewPr>
  <p:slideViewPr>
    <p:cSldViewPr>
      <p:cViewPr varScale="1">
        <p:scale>
          <a:sx n="58" d="100"/>
          <a:sy n="58" d="100"/>
        </p:scale>
        <p:origin x="-126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randomBar dir="vert"/>
    <p:sndAc>
      <p:stSnd>
        <p:snd r:embed="rId1" name="coin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randomBar dir="vert"/>
    <p:sndAc>
      <p:stSnd>
        <p:snd r:embed="rId1" name="coin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  <p:transition spd="med">
    <p:randomBar dir="vert"/>
    <p:sndAc>
      <p:stSnd>
        <p:snd r:embed="rId1" name="coin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  <p:transition spd="med">
    <p:randomBar dir="vert"/>
    <p:sndAc>
      <p:stSnd>
        <p:snd r:embed="rId1" name="coin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randomBar dir="vert"/>
    <p:sndAc>
      <p:stSnd>
        <p:snd r:embed="rId1" name="coin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p:transition spd="med">
    <p:randomBar dir="vert"/>
    <p:sndAc>
      <p:stSnd>
        <p:snd r:embed="rId1" name="coin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11.11.2021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randomBar dir="vert"/>
    <p:sndAc>
      <p:stSnd>
        <p:snd r:embed="rId1" name="coin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11.11.2021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randomBar dir="vert"/>
    <p:sndAc>
      <p:stSnd>
        <p:snd r:embed="rId1" name="coin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11.11.2021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randomBar dir="vert"/>
    <p:sndAc>
      <p:stSnd>
        <p:snd r:embed="rId1" name="coin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  <p:transition spd="med">
    <p:randomBar dir="vert"/>
    <p:sndAc>
      <p:stSnd>
        <p:snd r:embed="rId1" name="coin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  <p:transition spd="med">
    <p:randomBar dir="vert"/>
    <p:sndAc>
      <p:stSnd>
        <p:snd r:embed="rId1" name="coin.wav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11.11.2021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med">
    <p:randomBar dir="vert"/>
    <p:sndAc>
      <p:stSnd>
        <p:snd r:embed="rId13" name="coin.wav"/>
      </p:stSnd>
    </p:sndAc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chemeClr val="accent6">
                    <a:lumMod val="50000"/>
                  </a:schemeClr>
                </a:solidFill>
                <a:latin typeface="Kayra Aydin" pitchFamily="34" charset="0"/>
              </a:rPr>
              <a:t>Ya</a:t>
            </a:r>
            <a:r>
              <a:rPr lang="tr-TR" sz="20000" dirty="0" smtClean="0">
                <a:solidFill>
                  <a:srgbClr val="0070C0"/>
                </a:solidFill>
                <a:latin typeface="Kayra Aydin" pitchFamily="34" charset="0"/>
              </a:rPr>
              <a:t>man</a:t>
            </a:r>
            <a:endParaRPr lang="tr-TR" sz="20000" dirty="0">
              <a:solidFill>
                <a:srgbClr val="0070C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609744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-252536" y="1412776"/>
            <a:ext cx="9577064" cy="4536504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chemeClr val="accent6">
                    <a:lumMod val="50000"/>
                  </a:schemeClr>
                </a:solidFill>
                <a:latin typeface="Kayra Aydin" pitchFamily="34" charset="0"/>
              </a:rPr>
              <a:t>kam</a:t>
            </a:r>
            <a:r>
              <a:rPr lang="tr-TR" sz="20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Kayra Aydin" pitchFamily="34" charset="0"/>
              </a:rPr>
              <a:t>yon</a:t>
            </a:r>
            <a:endParaRPr lang="tr-TR" sz="20000" dirty="0">
              <a:solidFill>
                <a:srgbClr val="00206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111909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rgbClr val="FFFF00"/>
                </a:solidFill>
                <a:latin typeface="Kayra Aydin" pitchFamily="34" charset="0"/>
              </a:rPr>
              <a:t>yük</a:t>
            </a:r>
            <a:r>
              <a:rPr lang="tr-TR" sz="20000" dirty="0" smtClean="0">
                <a:solidFill>
                  <a:schemeClr val="accent6">
                    <a:lumMod val="50000"/>
                  </a:schemeClr>
                </a:solidFill>
                <a:latin typeface="Kayra Aydin" pitchFamily="34" charset="0"/>
              </a:rPr>
              <a:t>le</a:t>
            </a:r>
            <a:endParaRPr lang="tr-TR" sz="20000" dirty="0">
              <a:solidFill>
                <a:srgbClr val="0070C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481392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Ka</a:t>
            </a:r>
            <a:r>
              <a:rPr lang="tr-TR" sz="20000" dirty="0" smtClean="0">
                <a:solidFill>
                  <a:srgbClr val="7030A0"/>
                </a:solidFill>
                <a:latin typeface="Kayra Aydin" pitchFamily="34" charset="0"/>
              </a:rPr>
              <a:t>ya</a:t>
            </a:r>
            <a:endParaRPr lang="tr-TR" sz="20000" dirty="0">
              <a:solidFill>
                <a:srgbClr val="7030A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0082007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ye</a:t>
            </a:r>
            <a:r>
              <a:rPr lang="tr-TR" sz="20000" dirty="0" smtClean="0">
                <a:solidFill>
                  <a:srgbClr val="7030A0"/>
                </a:solidFill>
                <a:latin typeface="Kayra Aydin" pitchFamily="34" charset="0"/>
              </a:rPr>
              <a:t>lek</a:t>
            </a:r>
            <a:endParaRPr lang="tr-TR" sz="20000" dirty="0">
              <a:solidFill>
                <a:srgbClr val="7030A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830811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Yek</a:t>
            </a:r>
            <a:r>
              <a:rPr lang="tr-TR" sz="20000" dirty="0" smtClean="0">
                <a:solidFill>
                  <a:srgbClr val="7030A0"/>
                </a:solidFill>
                <a:latin typeface="Kayra Aydin" pitchFamily="34" charset="0"/>
              </a:rPr>
              <a:t>ta</a:t>
            </a:r>
            <a:endParaRPr lang="tr-TR" sz="20000" dirty="0">
              <a:solidFill>
                <a:srgbClr val="7030A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433357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o</a:t>
            </a:r>
            <a:r>
              <a:rPr lang="tr-TR" sz="20000" dirty="0" smtClean="0">
                <a:solidFill>
                  <a:srgbClr val="7030A0"/>
                </a:solidFill>
                <a:latin typeface="Kayra Aydin" pitchFamily="34" charset="0"/>
              </a:rPr>
              <a:t>yun</a:t>
            </a:r>
            <a:endParaRPr lang="tr-TR" sz="20000" dirty="0">
              <a:solidFill>
                <a:srgbClr val="7030A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062090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1052736"/>
            <a:ext cx="8856984" cy="4896544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ko</a:t>
            </a:r>
            <a:r>
              <a:rPr lang="tr-TR" sz="20000" dirty="0" smtClean="0">
                <a:solidFill>
                  <a:srgbClr val="7030A0"/>
                </a:solidFill>
                <a:latin typeface="Kayra Aydin" pitchFamily="34" charset="0"/>
              </a:rPr>
              <a:t>yun</a:t>
            </a:r>
            <a:endParaRPr lang="tr-TR" sz="20000" dirty="0">
              <a:solidFill>
                <a:srgbClr val="7030A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449890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O</a:t>
            </a:r>
            <a:r>
              <a:rPr lang="tr-TR" sz="20000" dirty="0" smtClean="0">
                <a:solidFill>
                  <a:srgbClr val="7030A0"/>
                </a:solidFill>
                <a:latin typeface="Kayra Aydin" pitchFamily="34" charset="0"/>
              </a:rPr>
              <a:t>ya</a:t>
            </a:r>
            <a:endParaRPr lang="tr-TR" sz="20000" dirty="0">
              <a:solidFill>
                <a:srgbClr val="7030A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685693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kay</a:t>
            </a:r>
            <a:endParaRPr lang="tr-TR" sz="20000" dirty="0">
              <a:solidFill>
                <a:srgbClr val="7030A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6416786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ka</a:t>
            </a:r>
            <a:r>
              <a:rPr lang="tr-TR" sz="20000" dirty="0" smtClean="0">
                <a:solidFill>
                  <a:srgbClr val="7030A0"/>
                </a:solidFill>
                <a:latin typeface="Kayra Aydin" pitchFamily="34" charset="0"/>
              </a:rPr>
              <a:t>yak</a:t>
            </a:r>
            <a:endParaRPr lang="tr-TR" sz="20000" dirty="0">
              <a:solidFill>
                <a:srgbClr val="7030A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609155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rgbClr val="0070C0"/>
                </a:solidFill>
                <a:latin typeface="Kayra Aydin" pitchFamily="34" charset="0"/>
              </a:rPr>
              <a:t>u</a:t>
            </a:r>
            <a:r>
              <a:rPr lang="tr-TR" sz="20000" dirty="0" smtClean="0">
                <a:latin typeface="Kayra Aydin" pitchFamily="34" charset="0"/>
              </a:rPr>
              <a:t>yu</a:t>
            </a:r>
            <a:endParaRPr lang="tr-TR" sz="20000" dirty="0">
              <a:solidFill>
                <a:srgbClr val="0070C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3362140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yat</a:t>
            </a:r>
            <a:r>
              <a:rPr lang="tr-TR" sz="20000" dirty="0" smtClean="0">
                <a:solidFill>
                  <a:srgbClr val="7030A0"/>
                </a:solidFill>
                <a:latin typeface="Kayra Aydin" pitchFamily="34" charset="0"/>
              </a:rPr>
              <a:t>ma</a:t>
            </a:r>
            <a:endParaRPr lang="tr-TR" sz="20000" dirty="0">
              <a:solidFill>
                <a:srgbClr val="7030A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2312866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kün</a:t>
            </a:r>
            <a:r>
              <a:rPr lang="tr-TR" sz="20000" dirty="0" smtClean="0">
                <a:solidFill>
                  <a:srgbClr val="7030A0"/>
                </a:solidFill>
                <a:latin typeface="Kayra Aydin" pitchFamily="34" charset="0"/>
              </a:rPr>
              <a:t>ye</a:t>
            </a:r>
            <a:endParaRPr lang="tr-TR" sz="20000" dirty="0">
              <a:solidFill>
                <a:srgbClr val="7030A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2281059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908720"/>
            <a:ext cx="8856984" cy="5040560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ya</a:t>
            </a:r>
            <a:r>
              <a:rPr lang="tr-TR" sz="20000" dirty="0" smtClean="0">
                <a:solidFill>
                  <a:srgbClr val="7030A0"/>
                </a:solidFill>
                <a:latin typeface="Kayra Aydin" pitchFamily="34" charset="0"/>
              </a:rPr>
              <a:t>ya</a:t>
            </a:r>
            <a:endParaRPr lang="tr-TR" sz="20000" dirty="0">
              <a:solidFill>
                <a:srgbClr val="7030A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5893475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ya</a:t>
            </a:r>
            <a:r>
              <a:rPr lang="tr-TR" sz="20000" dirty="0" smtClean="0">
                <a:solidFill>
                  <a:srgbClr val="7030A0"/>
                </a:solidFill>
                <a:latin typeface="Kayra Aydin" pitchFamily="34" charset="0"/>
              </a:rPr>
              <a:t>ka</a:t>
            </a:r>
            <a:endParaRPr lang="tr-TR" sz="20000" dirty="0">
              <a:solidFill>
                <a:srgbClr val="7030A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2735032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908720"/>
            <a:ext cx="8856984" cy="5040560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ya</a:t>
            </a:r>
            <a:r>
              <a:rPr lang="tr-TR" sz="20000" dirty="0" smtClean="0">
                <a:solidFill>
                  <a:srgbClr val="7030A0"/>
                </a:solidFill>
                <a:latin typeface="Kayra Aydin" pitchFamily="34" charset="0"/>
              </a:rPr>
              <a:t>ma</a:t>
            </a:r>
            <a:endParaRPr lang="tr-TR" sz="20000" dirty="0">
              <a:solidFill>
                <a:srgbClr val="7030A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275360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908720"/>
            <a:ext cx="8856984" cy="5040560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ye</a:t>
            </a:r>
            <a:r>
              <a:rPr lang="tr-TR" sz="20000" dirty="0" smtClean="0">
                <a:solidFill>
                  <a:srgbClr val="7030A0"/>
                </a:solidFill>
                <a:latin typeface="Kayra Aydin" pitchFamily="34" charset="0"/>
              </a:rPr>
              <a:t>ni</a:t>
            </a:r>
            <a:endParaRPr lang="tr-TR" sz="20000" dirty="0">
              <a:solidFill>
                <a:srgbClr val="7030A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207632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kol</a:t>
            </a:r>
            <a:r>
              <a:rPr lang="tr-TR" sz="20000" dirty="0" smtClean="0">
                <a:solidFill>
                  <a:srgbClr val="7030A0"/>
                </a:solidFill>
                <a:latin typeface="Kayra Aydin" pitchFamily="34" charset="0"/>
              </a:rPr>
              <a:t>ye</a:t>
            </a:r>
            <a:endParaRPr lang="tr-TR" sz="20000" dirty="0">
              <a:solidFill>
                <a:srgbClr val="7030A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2402231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764704"/>
            <a:ext cx="8856984" cy="5184576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u</a:t>
            </a:r>
            <a:r>
              <a:rPr lang="tr-TR" sz="20000" dirty="0" smtClean="0">
                <a:solidFill>
                  <a:srgbClr val="7030A0"/>
                </a:solidFill>
                <a:latin typeface="Kayra Aydin" pitchFamily="34" charset="0"/>
              </a:rPr>
              <a:t>yu</a:t>
            </a:r>
            <a:endParaRPr lang="tr-TR" sz="20000" dirty="0">
              <a:solidFill>
                <a:srgbClr val="7030A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9210468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836712"/>
            <a:ext cx="8856984" cy="5112568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ku</a:t>
            </a:r>
            <a:r>
              <a:rPr lang="tr-TR" sz="20000" dirty="0" smtClean="0">
                <a:solidFill>
                  <a:srgbClr val="7030A0"/>
                </a:solidFill>
                <a:latin typeface="Kayra Aydin" pitchFamily="34" charset="0"/>
              </a:rPr>
              <a:t>yu</a:t>
            </a:r>
            <a:endParaRPr lang="tr-TR" sz="20000" dirty="0">
              <a:solidFill>
                <a:srgbClr val="7030A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512669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836712"/>
            <a:ext cx="8856984" cy="5112568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kay</a:t>
            </a:r>
            <a:endParaRPr lang="tr-TR" sz="20000" dirty="0">
              <a:solidFill>
                <a:srgbClr val="7030A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461573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5000" dirty="0" smtClean="0">
                <a:solidFill>
                  <a:schemeClr val="accent6">
                    <a:lumMod val="50000"/>
                  </a:schemeClr>
                </a:solidFill>
                <a:latin typeface="Kayra Aydin" pitchFamily="34" charset="0"/>
              </a:rPr>
              <a:t>ya</a:t>
            </a:r>
            <a:r>
              <a:rPr lang="tr-TR" sz="25000" dirty="0" smtClean="0">
                <a:solidFill>
                  <a:schemeClr val="accent4"/>
                </a:solidFill>
                <a:latin typeface="Kayra Aydin" pitchFamily="34" charset="0"/>
              </a:rPr>
              <a:t>tak</a:t>
            </a:r>
            <a:endParaRPr lang="tr-TR" sz="25000" dirty="0">
              <a:solidFill>
                <a:srgbClr val="0070C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903231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836712"/>
            <a:ext cx="8856984" cy="5112568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kay</a:t>
            </a:r>
            <a:r>
              <a:rPr lang="tr-TR" sz="20000" dirty="0" smtClean="0">
                <a:solidFill>
                  <a:srgbClr val="7030A0"/>
                </a:solidFill>
                <a:latin typeface="Kayra Aydin" pitchFamily="34" charset="0"/>
              </a:rPr>
              <a:t>kay</a:t>
            </a:r>
            <a:endParaRPr lang="tr-TR" sz="20000" dirty="0">
              <a:solidFill>
                <a:srgbClr val="7030A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5668930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836712"/>
            <a:ext cx="8856984" cy="5112568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oy</a:t>
            </a:r>
            <a:r>
              <a:rPr lang="tr-TR" sz="20000" dirty="0" smtClean="0">
                <a:solidFill>
                  <a:srgbClr val="7030A0"/>
                </a:solidFill>
                <a:latin typeface="Kayra Aydin" pitchFamily="34" charset="0"/>
              </a:rPr>
              <a:t>na</a:t>
            </a:r>
            <a:endParaRPr lang="tr-TR" sz="20000" dirty="0">
              <a:solidFill>
                <a:srgbClr val="7030A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6713436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836712"/>
            <a:ext cx="8856984" cy="5112568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ay</a:t>
            </a:r>
            <a:r>
              <a:rPr lang="tr-TR" sz="20000" dirty="0" smtClean="0">
                <a:solidFill>
                  <a:srgbClr val="7030A0"/>
                </a:solidFill>
                <a:latin typeface="Kayra Aydin" pitchFamily="34" charset="0"/>
              </a:rPr>
              <a:t>na</a:t>
            </a:r>
            <a:endParaRPr lang="tr-TR" sz="20000" dirty="0">
              <a:solidFill>
                <a:srgbClr val="7030A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3673254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836712"/>
            <a:ext cx="8856984" cy="5112568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yut</a:t>
            </a:r>
            <a:endParaRPr lang="tr-TR" sz="20000" dirty="0">
              <a:solidFill>
                <a:srgbClr val="7030A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335520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836712"/>
            <a:ext cx="8856984" cy="5112568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o</a:t>
            </a:r>
            <a:r>
              <a:rPr lang="tr-TR" sz="20000" dirty="0" smtClean="0">
                <a:solidFill>
                  <a:srgbClr val="7030A0"/>
                </a:solidFill>
                <a:latin typeface="Kayra Aydin" pitchFamily="34" charset="0"/>
              </a:rPr>
              <a:t>lay</a:t>
            </a:r>
            <a:endParaRPr lang="tr-TR" sz="20000" dirty="0">
              <a:solidFill>
                <a:srgbClr val="7030A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3647381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-396552" y="836712"/>
            <a:ext cx="10009112" cy="5112568"/>
          </a:xfrm>
        </p:spPr>
        <p:txBody>
          <a:bodyPr>
            <a:noAutofit/>
          </a:bodyPr>
          <a:lstStyle/>
          <a:p>
            <a:r>
              <a:rPr lang="tr-TR" sz="19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may</a:t>
            </a:r>
            <a:r>
              <a:rPr lang="tr-TR" sz="19000" dirty="0" smtClean="0">
                <a:solidFill>
                  <a:srgbClr val="7030A0"/>
                </a:solidFill>
                <a:latin typeface="Kayra Aydin" pitchFamily="34" charset="0"/>
              </a:rPr>
              <a:t>mun</a:t>
            </a:r>
            <a:endParaRPr lang="tr-TR" sz="19000" dirty="0">
              <a:solidFill>
                <a:srgbClr val="7030A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3133639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12000" dirty="0" err="1" smtClean="0">
                <a:solidFill>
                  <a:schemeClr val="accent6">
                    <a:lumMod val="50000"/>
                  </a:schemeClr>
                </a:solidFill>
                <a:latin typeface="Kayra Aydin" pitchFamily="34" charset="0"/>
              </a:rPr>
              <a:t>enesrahan</a:t>
            </a:r>
            <a:endParaRPr lang="tr-TR" sz="12000" dirty="0">
              <a:solidFill>
                <a:schemeClr val="tx1">
                  <a:lumMod val="85000"/>
                  <a:lumOff val="15000"/>
                </a:schemeClr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0957439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chemeClr val="accent6">
                    <a:lumMod val="50000"/>
                  </a:schemeClr>
                </a:solidFill>
                <a:latin typeface="Kayra Aydin" pitchFamily="34" charset="0"/>
              </a:rPr>
              <a:t>yat</a:t>
            </a:r>
            <a:endParaRPr lang="tr-TR" sz="20000" dirty="0">
              <a:solidFill>
                <a:srgbClr val="0070C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672876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chemeClr val="accent6">
                    <a:lumMod val="50000"/>
                  </a:schemeClr>
                </a:solidFill>
                <a:latin typeface="Kayra Aydin" pitchFamily="34" charset="0"/>
              </a:rPr>
              <a:t>Tü</a:t>
            </a:r>
            <a:r>
              <a:rPr lang="tr-TR" sz="20000" dirty="0" smtClean="0">
                <a:solidFill>
                  <a:schemeClr val="accent4"/>
                </a:solidFill>
                <a:latin typeface="Kayra Aydin" pitchFamily="34" charset="0"/>
              </a:rPr>
              <a:t>lay</a:t>
            </a:r>
            <a:endParaRPr lang="tr-TR" sz="20000" dirty="0">
              <a:solidFill>
                <a:schemeClr val="accent4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5526712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548680"/>
            <a:ext cx="8856984" cy="5400600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chemeClr val="tx2">
                    <a:lumMod val="50000"/>
                  </a:schemeClr>
                </a:solidFill>
                <a:latin typeface="Kayra Aydin" pitchFamily="34" charset="0"/>
              </a:rPr>
              <a:t>kol</a:t>
            </a:r>
            <a:r>
              <a:rPr lang="tr-TR" sz="20000" dirty="0" smtClean="0">
                <a:solidFill>
                  <a:schemeClr val="accent6">
                    <a:lumMod val="50000"/>
                  </a:schemeClr>
                </a:solidFill>
                <a:latin typeface="Kayra Aydin" pitchFamily="34" charset="0"/>
              </a:rPr>
              <a:t>ye</a:t>
            </a:r>
            <a:endParaRPr lang="tr-TR" sz="20000" dirty="0">
              <a:solidFill>
                <a:srgbClr val="0070C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966670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1052736"/>
            <a:ext cx="8856984" cy="4896544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chemeClr val="accent6">
                    <a:lumMod val="50000"/>
                  </a:schemeClr>
                </a:solidFill>
                <a:latin typeface="Kayra Aydin" pitchFamily="34" charset="0"/>
              </a:rPr>
              <a:t>Ay</a:t>
            </a:r>
            <a:r>
              <a:rPr lang="tr-TR" sz="20000" dirty="0" smtClean="0">
                <a:solidFill>
                  <a:srgbClr val="FFC000"/>
                </a:solidFill>
                <a:latin typeface="Kayra Aydin" pitchFamily="34" charset="0"/>
              </a:rPr>
              <a:t>la</a:t>
            </a:r>
            <a:endParaRPr lang="tr-TR" sz="20000" dirty="0">
              <a:solidFill>
                <a:srgbClr val="0070C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319189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chemeClr val="bg2">
                    <a:lumMod val="10000"/>
                  </a:schemeClr>
                </a:solidFill>
                <a:latin typeface="Kayra Aydin" pitchFamily="34" charset="0"/>
              </a:rPr>
              <a:t>ye</a:t>
            </a:r>
            <a:r>
              <a:rPr lang="tr-TR" sz="20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Kayra Aydin" pitchFamily="34" charset="0"/>
              </a:rPr>
              <a:t>mek</a:t>
            </a:r>
            <a:endParaRPr lang="tr-TR" sz="20000" dirty="0">
              <a:solidFill>
                <a:schemeClr val="tx2">
                  <a:lumMod val="60000"/>
                  <a:lumOff val="40000"/>
                </a:schemeClr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0531841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Kayra Aydin" pitchFamily="34" charset="0"/>
              </a:rPr>
              <a:t>A</a:t>
            </a:r>
            <a:r>
              <a:rPr lang="tr-TR" sz="20000" dirty="0" smtClean="0">
                <a:solidFill>
                  <a:schemeClr val="accent6">
                    <a:lumMod val="50000"/>
                  </a:schemeClr>
                </a:solidFill>
                <a:latin typeface="Kayra Aydin" pitchFamily="34" charset="0"/>
              </a:rPr>
              <a:t>li</a:t>
            </a:r>
            <a:endParaRPr lang="tr-TR" sz="20000" dirty="0">
              <a:solidFill>
                <a:srgbClr val="0070C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6395768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46</TotalTime>
  <Words>36</Words>
  <Application>Microsoft Office PowerPoint</Application>
  <PresentationFormat>Ekran Gösterisi (4:3)</PresentationFormat>
  <Paragraphs>36</Paragraphs>
  <Slides>36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36</vt:i4>
      </vt:variant>
    </vt:vector>
  </HeadingPairs>
  <TitlesOfParts>
    <vt:vector size="37" baseType="lpstr">
      <vt:lpstr>Dalga Biçimi</vt:lpstr>
      <vt:lpstr>Yaman</vt:lpstr>
      <vt:lpstr>uyu</vt:lpstr>
      <vt:lpstr>yatak</vt:lpstr>
      <vt:lpstr>yat</vt:lpstr>
      <vt:lpstr>Tülay</vt:lpstr>
      <vt:lpstr>kolye</vt:lpstr>
      <vt:lpstr>Ayla</vt:lpstr>
      <vt:lpstr>yemek</vt:lpstr>
      <vt:lpstr>Ali</vt:lpstr>
      <vt:lpstr>kamyon</vt:lpstr>
      <vt:lpstr>yükle</vt:lpstr>
      <vt:lpstr>Kaya</vt:lpstr>
      <vt:lpstr>yelek</vt:lpstr>
      <vt:lpstr>Yekta</vt:lpstr>
      <vt:lpstr>oyun</vt:lpstr>
      <vt:lpstr>koyun</vt:lpstr>
      <vt:lpstr>Oya</vt:lpstr>
      <vt:lpstr>kay</vt:lpstr>
      <vt:lpstr>kayak</vt:lpstr>
      <vt:lpstr>yatma</vt:lpstr>
      <vt:lpstr>künye</vt:lpstr>
      <vt:lpstr>yaya</vt:lpstr>
      <vt:lpstr>yaka</vt:lpstr>
      <vt:lpstr>yama</vt:lpstr>
      <vt:lpstr>yeni</vt:lpstr>
      <vt:lpstr>kolye</vt:lpstr>
      <vt:lpstr>uyu</vt:lpstr>
      <vt:lpstr>kuyu</vt:lpstr>
      <vt:lpstr>kay</vt:lpstr>
      <vt:lpstr>kaykay</vt:lpstr>
      <vt:lpstr>oyna</vt:lpstr>
      <vt:lpstr>ayna</vt:lpstr>
      <vt:lpstr>yut</vt:lpstr>
      <vt:lpstr>olay</vt:lpstr>
      <vt:lpstr>maymun</vt:lpstr>
      <vt:lpstr>enesrahan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Numan</dc:title>
  <dc:creator>Asus</dc:creator>
  <cp:lastModifiedBy>Buro</cp:lastModifiedBy>
  <cp:revision>9</cp:revision>
  <dcterms:created xsi:type="dcterms:W3CDTF">2021-10-30T20:44:03Z</dcterms:created>
  <dcterms:modified xsi:type="dcterms:W3CDTF">2021-11-11T08:55:41Z</dcterms:modified>
</cp:coreProperties>
</file>