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0" r:id="rId5"/>
    <p:sldId id="259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7" r:id="rId17"/>
    <p:sldId id="272" r:id="rId18"/>
    <p:sldId id="273" r:id="rId19"/>
    <p:sldId id="274" r:id="rId20"/>
    <p:sldId id="283" r:id="rId21"/>
    <p:sldId id="284" r:id="rId22"/>
    <p:sldId id="275" r:id="rId23"/>
    <p:sldId id="279" r:id="rId24"/>
    <p:sldId id="280" r:id="rId25"/>
    <p:sldId id="276" r:id="rId26"/>
    <p:sldId id="278" r:id="rId27"/>
    <p:sldId id="281" r:id="rId28"/>
    <p:sldId id="282" r:id="rId29"/>
    <p:sldId id="285" r:id="rId30"/>
    <p:sldId id="286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mer Faruk  İSLİM" initials="OFİ" lastIdx="1" clrIdx="0">
    <p:extLst>
      <p:ext uri="{19B8F6BF-5375-455C-9EA6-DF929625EA0E}">
        <p15:presenceInfo xmlns="" xmlns:p15="http://schemas.microsoft.com/office/powerpoint/2012/main" userId="Omer Faruk  İSLİ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>
        <p:scale>
          <a:sx n="42" d="100"/>
          <a:sy n="42" d="100"/>
        </p:scale>
        <p:origin x="-2010" y="-1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EE8887C-6970-4B21-90EF-52B116B7B6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13083685-74AD-4430-A83D-5D3E2B5646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86E741D-77FA-4D4D-90FD-5FF521D25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379B916-2DC2-43C9-B7F5-13384F1E3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E6906BC7-FF99-4FCD-A132-FEDA80CB8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1990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469B351-4E34-47B0-A9AD-744619957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E2644C5A-99FA-4A94-BEF7-6BEA92B369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193AF8D-49E2-4C4E-915E-BB62B2A94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8B917146-45FF-4E3D-9302-F9A63D826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E5D02D1-ECD3-465E-AC2E-55BE7AA93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375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71132589-5413-4FCD-A964-D0634DEA6F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90D7DF89-CD93-4178-AFCD-8731D1398E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7F5E5FA-09F9-44FE-B25D-7E054CB22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A79D137-0219-475C-9153-660045589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A248AE7-91BA-4CD5-96B9-3358527B4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159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C241D42-0333-4A01-8F3F-EE33A6C4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2030E52-F79C-4A45-B7F6-9EF341DD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EE611B42-1B10-4C97-B099-4C08C5277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2F0A30B-841E-4AC4-A7DD-BC802C08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ED13DCB-20E6-48D6-BA53-7E3736E89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2024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2E8C3A0-8FEA-4466-AF8D-3211CEBB5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A070409-574F-4721-BCB1-2FFC5F4B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B74DE179-4F71-4356-AF62-55606B679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1DF7D01E-7240-45EA-BE3B-DEB46D3B2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3D5623B-9057-4E84-8C35-BC226C574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56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145C327-D829-4A82-B1A9-3AAF8FF74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25CB062-7E6B-4A4A-B128-2AADA5E83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62FD25D9-9595-412D-BA95-52F2504DD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D6AACA3-F137-449F-A868-A83037E83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F9646200-E995-408C-9E39-739463804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60F6F00B-740C-4BB4-A9CE-4CE80A0A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020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A9A74AC-BA74-4655-B931-3BA9539DC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0C4425B7-308E-44A3-B007-5A4C5D83C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7043895-A815-42F1-84A4-CF870E620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4CD101FA-B892-4E77-BB24-BD959CCA42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0E88D5E-05CC-4B32-B40D-AB96127A2F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D14B30A0-3596-4D6C-9A77-E360CD08F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36BF66F6-F208-4AC3-81A8-F40C88294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71BFD053-A80E-498F-B51A-3A2E79155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882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3DE6906-76FC-411E-9944-2EDE824B0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AB80A82D-70BD-477B-8343-DAA455961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C5151538-89EE-473C-8C5E-70D66B89D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512FEC0C-1166-4DE8-A9F4-BF3A2D2D5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197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28C7BF5F-2EFF-4ACF-9DA4-379CF689B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94C8B07-CBCB-4577-BBE8-D2B6A4332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4384B1FD-94A5-4D27-AD14-CDC3E8EA8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4701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086242B-F87C-4E15-90AE-7D8FA2507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0D4F0BD-7A1F-4C92-A6BB-2BD2E4F96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A2A2C0C-236E-4B49-A95C-AE0BBF3F3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D2B30B11-E7EF-4EA0-BBEE-D99E07558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877DF1A-231B-49CD-A2BE-1C497D86A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61B57CF-2F5D-49E9-B5ED-DC9BB9A27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617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5632B58-00C1-49E2-9EC3-A4A960CC7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2ACE0840-BB90-47F5-978F-9E143638C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8331F5B0-38A7-4318-AC82-F74445CEDC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A449897-7557-4A79-BB9E-A0568017F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973253D6-100D-4967-840D-855618314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EEDF728A-5381-48FB-B5F2-DE3D49D04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6183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B46925FB-402A-4C5D-AE84-57D267188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940819F6-7982-4B25-9F22-EA4950003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B9608FC-50F0-4EE3-9696-B8632F39FF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1FF27DEC-841D-472B-A9EC-B4095377AF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EBAC3920-7E1A-43D3-9C25-B3320BDD90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6320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B44AD08-258B-4AA5-9E5C-CC8AC69D0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44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1026" name="Picture 2" descr="ELMA KIRMIZI. KG. – Alo Packet">
            <a:extLst>
              <a:ext uri="{FF2B5EF4-FFF2-40B4-BE49-F238E27FC236}">
                <a16:creationId xmlns="" xmlns:a16="http://schemas.microsoft.com/office/drawing/2014/main" id="{EA0E1A2D-7497-4869-940E-030335DA9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153" y="330489"/>
            <a:ext cx="5846474" cy="584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347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3C44EAC-CE8E-4090-809B-FA487558F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8AE563A-19B6-4B87-86B8-70E9AE752A1F}"/>
              </a:ext>
            </a:extLst>
          </p:cNvPr>
          <p:cNvSpPr txBox="1"/>
          <p:nvPr/>
        </p:nvSpPr>
        <p:spPr>
          <a:xfrm>
            <a:off x="0" y="1027906"/>
            <a:ext cx="6092190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31800" dirty="0">
                <a:latin typeface="Bahnschrift" panose="020B0502040204020203" pitchFamily="34" charset="0"/>
              </a:rPr>
              <a:t>l</a:t>
            </a: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7170" name="Picture 2" descr="1. Sınıf Konu Anlatım HİKAYELER (OKUMA DİZİSİ) | Alfabe çalışma sayfaları,  Okuma, Eğitim">
            <a:extLst>
              <a:ext uri="{FF2B5EF4-FFF2-40B4-BE49-F238E27FC236}">
                <a16:creationId xmlns="" xmlns:a16="http://schemas.microsoft.com/office/drawing/2014/main" id="{99C1F992-78C5-4079-9666-3DC09D49D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-5475923"/>
            <a:ext cx="7139940" cy="1233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720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>
            <a:extLst>
              <a:ext uri="{FF2B5EF4-FFF2-40B4-BE49-F238E27FC236}">
                <a16:creationId xmlns="" xmlns:a16="http://schemas.microsoft.com/office/drawing/2014/main" id="{23A63E75-1AB9-4BE0-978E-EA586A408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F9B1358-6941-4EFE-B41B-C546922E4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5000" dirty="0">
                <a:solidFill>
                  <a:srgbClr val="7030A0"/>
                </a:solidFill>
              </a:rPr>
              <a:t>e</a:t>
            </a:r>
            <a:r>
              <a:rPr lang="tr-TR" sz="25000" dirty="0">
                <a:solidFill>
                  <a:srgbClr val="7030A0"/>
                </a:solidFill>
                <a:latin typeface="Bahnschrift" panose="020B0502040204020203" pitchFamily="34" charset="0"/>
              </a:rPr>
              <a:t>l </a:t>
            </a:r>
            <a:r>
              <a:rPr lang="tr-TR" sz="25000" dirty="0">
                <a:solidFill>
                  <a:srgbClr val="7030A0"/>
                </a:solidFill>
              </a:rPr>
              <a:t>       </a:t>
            </a:r>
            <a:r>
              <a:rPr lang="tr-TR" sz="25000" dirty="0">
                <a:solidFill>
                  <a:schemeClr val="accent4"/>
                </a:solidFill>
                <a:latin typeface="Bahnschrift" panose="020B0502040204020203" pitchFamily="34" charset="0"/>
              </a:rPr>
              <a:t>l</a:t>
            </a:r>
            <a:r>
              <a:rPr lang="tr-TR" sz="25000" dirty="0">
                <a:solidFill>
                  <a:schemeClr val="accent4"/>
                </a:solidFill>
              </a:rPr>
              <a:t>e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6C17202C-C47E-4BB2-AFBF-23C9F239B174}"/>
              </a:ext>
            </a:extLst>
          </p:cNvPr>
          <p:cNvCxnSpPr>
            <a:cxnSpLocks/>
          </p:cNvCxnSpPr>
          <p:nvPr/>
        </p:nvCxnSpPr>
        <p:spPr>
          <a:xfrm>
            <a:off x="2468878" y="2434590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71AFE765-765E-4050-8350-FB1116180DE9}"/>
              </a:ext>
            </a:extLst>
          </p:cNvPr>
          <p:cNvCxnSpPr>
            <a:cxnSpLocks/>
          </p:cNvCxnSpPr>
          <p:nvPr/>
        </p:nvCxnSpPr>
        <p:spPr>
          <a:xfrm flipH="1">
            <a:off x="7288535" y="2434590"/>
            <a:ext cx="1581145" cy="21841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B5F417EC-5FAD-435E-8615-44B72826BFD5}"/>
              </a:ext>
            </a:extLst>
          </p:cNvPr>
          <p:cNvSpPr txBox="1"/>
          <p:nvPr/>
        </p:nvSpPr>
        <p:spPr>
          <a:xfrm>
            <a:off x="3672901" y="3482658"/>
            <a:ext cx="5230919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/>
              <a:t>e</a:t>
            </a:r>
            <a:r>
              <a:rPr lang="tr-TR" sz="25000" dirty="0">
                <a:latin typeface="Bahnschrift" panose="020B0502040204020203" pitchFamily="34" charset="0"/>
              </a:rPr>
              <a:t>ll</a:t>
            </a:r>
            <a:r>
              <a:rPr lang="tr-TR" sz="25000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585803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77CAC5F-0B18-45AF-8B75-27CF3DAA5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601AB08-6C84-4018-B505-0A2603E1E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80" y="150558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0000" dirty="0">
                <a:solidFill>
                  <a:srgbClr val="FF0000"/>
                </a:solidFill>
              </a:rPr>
              <a:t>e</a:t>
            </a:r>
            <a:r>
              <a:rPr lang="tr-TR" sz="30000" dirty="0">
                <a:solidFill>
                  <a:srgbClr val="FF0000"/>
                </a:solidFill>
                <a:latin typeface="Bahnschrift" panose="020B0502040204020203" pitchFamily="34" charset="0"/>
              </a:rPr>
              <a:t>ll</a:t>
            </a:r>
            <a:r>
              <a:rPr lang="tr-TR" sz="30000" dirty="0">
                <a:solidFill>
                  <a:srgbClr val="FF0000"/>
                </a:solidFill>
              </a:rPr>
              <a:t>e</a:t>
            </a:r>
          </a:p>
        </p:txBody>
      </p:sp>
      <p:pic>
        <p:nvPicPr>
          <p:cNvPr id="8194" name="Picture 2" descr="Köpekleri Sevmek: Nasıl ve Nerede - My Animals">
            <a:extLst>
              <a:ext uri="{FF2B5EF4-FFF2-40B4-BE49-F238E27FC236}">
                <a16:creationId xmlns="" xmlns:a16="http://schemas.microsoft.com/office/drawing/2014/main" id="{4415F967-6D41-42AE-B3B5-5DAD0607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212" y="1409700"/>
            <a:ext cx="6045808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577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977ECF1-2F1A-4F3B-989F-818446813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82DD6AD-A5D0-424D-9058-06F48AB6F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40" y="2141537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chemeClr val="accent6"/>
                </a:solidFill>
              </a:rPr>
              <a:t>e</a:t>
            </a:r>
            <a:r>
              <a:rPr lang="tr-TR" sz="20000" dirty="0">
                <a:solidFill>
                  <a:schemeClr val="accent6"/>
                </a:solidFill>
                <a:latin typeface="Bahnschrift" panose="020B0502040204020203" pitchFamily="34" charset="0"/>
              </a:rPr>
              <a:t>l</a:t>
            </a:r>
            <a:r>
              <a:rPr lang="tr-TR" sz="20000" dirty="0"/>
              <a:t> e</a:t>
            </a:r>
            <a:r>
              <a:rPr lang="tr-TR" sz="20000" dirty="0">
                <a:latin typeface="Bahnschrift" panose="020B0502040204020203" pitchFamily="34" charset="0"/>
              </a:rPr>
              <a:t>l</a:t>
            </a:r>
            <a:r>
              <a:rPr lang="tr-TR" sz="20000" dirty="0"/>
              <a:t>e </a:t>
            </a:r>
          </a:p>
        </p:txBody>
      </p:sp>
      <p:pic>
        <p:nvPicPr>
          <p:cNvPr id="9218" name="Picture 2" descr="Kız · erkek · el · ele · tutuşarak · eller · gülümseme · çocuklar - vektör  ilüstrasyonu © dip (#5777404) | Stockfresh">
            <a:extLst>
              <a:ext uri="{FF2B5EF4-FFF2-40B4-BE49-F238E27FC236}">
                <a16:creationId xmlns="" xmlns:a16="http://schemas.microsoft.com/office/drawing/2014/main" id="{D15EC480-5626-49F2-BF20-D81658EE9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777875"/>
            <a:ext cx="50006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118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20F73E1-4677-42D0-9608-F278F9D70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8CA4919-393C-41C9-9113-C03112FFD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03" y="1295082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ea typeface="Arial Unicode MS" panose="020B0604020202020204" pitchFamily="34" charset="-128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0242" name="Picture 2" descr="Armut Kg MMV100018 | Marul.com">
            <a:extLst>
              <a:ext uri="{FF2B5EF4-FFF2-40B4-BE49-F238E27FC236}">
                <a16:creationId xmlns="" xmlns:a16="http://schemas.microsoft.com/office/drawing/2014/main" id="{0EF3B0F9-9400-43C5-81FF-2F6BADE1E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99452"/>
            <a:ext cx="4414837" cy="454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061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6541677-9ED4-4A9A-929D-4DC7A1A17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D6574A4-D6A9-4591-9B1E-D9404C01F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1266" name="Picture 2" descr="Fikir Çizim, Ay s, çocuk, gıda, metin png | PNGWing">
            <a:extLst>
              <a:ext uri="{FF2B5EF4-FFF2-40B4-BE49-F238E27FC236}">
                <a16:creationId xmlns="" xmlns:a16="http://schemas.microsoft.com/office/drawing/2014/main" id="{D574379C-7D2C-4A0C-92D0-ED3FAAE6A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944" y="331470"/>
            <a:ext cx="5376222" cy="619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060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49A3E24-AA7C-467E-8378-3719473A5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E58C859-9949-4706-A96B-A284EBA2E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          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1B57AED0-B788-4819-896F-AE99B613EE69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150A8959-318B-4DE3-8CB1-F8C285589789}"/>
              </a:ext>
            </a:extLst>
          </p:cNvPr>
          <p:cNvCxnSpPr>
            <a:cxnSpLocks/>
          </p:cNvCxnSpPr>
          <p:nvPr/>
        </p:nvCxnSpPr>
        <p:spPr>
          <a:xfrm flipH="1">
            <a:off x="7608575" y="2577070"/>
            <a:ext cx="1577338" cy="22444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6AF3F51C-4791-47F7-8DD7-42F9AFE06AD8}"/>
              </a:ext>
            </a:extLst>
          </p:cNvPr>
          <p:cNvSpPr txBox="1"/>
          <p:nvPr/>
        </p:nvSpPr>
        <p:spPr>
          <a:xfrm>
            <a:off x="4343400" y="3786644"/>
            <a:ext cx="860771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endParaRPr lang="tr-TR" sz="200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1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C8EFD97-D13B-47DC-95D8-336E86DA0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0D8A6EB-76F7-477A-AA71-3AA2EC30A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318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="" xmlns:a16="http://schemas.microsoft.com/office/drawing/2014/main" id="{C0AF624E-4878-4F83-9271-6B1D4B4B9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060" y="1691164"/>
            <a:ext cx="3929063" cy="392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341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461AD33-519C-4EF2-B939-5A6C5950B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608DA97-4D6F-4189-BF7A-07325F341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080" y="682625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00B05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     a </a:t>
            </a:r>
            <a:r>
              <a:rPr lang="tr-TR" sz="20000" dirty="0"/>
              <a:t> 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A14ED2CE-B5D8-472C-988E-99C31E99543C}"/>
              </a:ext>
            </a:extLst>
          </p:cNvPr>
          <p:cNvCxnSpPr>
            <a:cxnSpLocks/>
          </p:cNvCxnSpPr>
          <p:nvPr/>
        </p:nvCxnSpPr>
        <p:spPr>
          <a:xfrm>
            <a:off x="2011678" y="2858294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62C052E6-B83C-4AED-BAFD-9827C62FC0BE}"/>
              </a:ext>
            </a:extLst>
          </p:cNvPr>
          <p:cNvCxnSpPr>
            <a:cxnSpLocks/>
          </p:cNvCxnSpPr>
          <p:nvPr/>
        </p:nvCxnSpPr>
        <p:spPr>
          <a:xfrm flipH="1">
            <a:off x="8397244" y="2858294"/>
            <a:ext cx="1501138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F858BE38-3E8C-4298-9950-9C596CCE13E7}"/>
              </a:ext>
            </a:extLst>
          </p:cNvPr>
          <p:cNvSpPr txBox="1"/>
          <p:nvPr/>
        </p:nvSpPr>
        <p:spPr>
          <a:xfrm>
            <a:off x="4579616" y="3852704"/>
            <a:ext cx="297870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750742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84884BE-B548-498E-BDDB-0047C3235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9DCCA70-EEA4-4E1B-9B4B-81D1841ED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5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50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</a:p>
        </p:txBody>
      </p:sp>
      <p:pic>
        <p:nvPicPr>
          <p:cNvPr id="13314" name="Picture 2" descr="Nota Görsel, Stok Fotoğraf ve Vektörleri | Shutterstock">
            <a:extLst>
              <a:ext uri="{FF2B5EF4-FFF2-40B4-BE49-F238E27FC236}">
                <a16:creationId xmlns="" xmlns:a16="http://schemas.microsoft.com/office/drawing/2014/main" id="{4E2D51FC-E0FF-4299-9518-9F304A0BB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870" y="65490"/>
            <a:ext cx="5650230" cy="611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29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464D68B-A110-48F1-A54C-50B6F6977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A775B61-4448-42C6-8A74-56139AD60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838877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44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2050" name="Picture 2" descr="Ev çizimi vektörler | Ev çizimi vektör çizimler, vektörel grafik |  Depositphotos®">
            <a:extLst>
              <a:ext uri="{FF2B5EF4-FFF2-40B4-BE49-F238E27FC236}">
                <a16:creationId xmlns="" xmlns:a16="http://schemas.microsoft.com/office/drawing/2014/main" id="{2439A544-FCF7-4EF3-8DBB-26959DC56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797" y="552798"/>
            <a:ext cx="7818219" cy="552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281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75E8881-AECF-4716-BDEC-DEC2388CF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CA841A5-E098-4A02-B0AE-8723AC38A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2435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 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5B5BE2DF-114E-40F5-AC79-1D19C500886D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47A2A0DF-42FE-495D-B758-819BD2845724}"/>
              </a:ext>
            </a:extLst>
          </p:cNvPr>
          <p:cNvCxnSpPr>
            <a:cxnSpLocks/>
          </p:cNvCxnSpPr>
          <p:nvPr/>
        </p:nvCxnSpPr>
        <p:spPr>
          <a:xfrm flipH="1">
            <a:off x="8206740" y="2700020"/>
            <a:ext cx="1219204" cy="233489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42E9225-ACFC-4322-A774-FEB9603DB895}"/>
              </a:ext>
            </a:extLst>
          </p:cNvPr>
          <p:cNvSpPr txBox="1"/>
          <p:nvPr/>
        </p:nvSpPr>
        <p:spPr>
          <a:xfrm>
            <a:off x="3985261" y="3867467"/>
            <a:ext cx="410721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67863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FC1991E-41D9-4A57-A96D-6DAAFCEF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3AA5B0C-03F6-4F34-B7C8-EB4B4E95A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9141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solidFill>
                  <a:srgbClr val="7030A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4338" name="Picture 2" descr="Alabalık Mevsimi - Alabalık Özellikleri - Alabalık Faydaları">
            <a:extLst>
              <a:ext uri="{FF2B5EF4-FFF2-40B4-BE49-F238E27FC236}">
                <a16:creationId xmlns="" xmlns:a16="http://schemas.microsoft.com/office/drawing/2014/main" id="{5A7CBA71-941E-4651-9F6B-D95F0A323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1504950"/>
            <a:ext cx="6667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397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84884BE-B548-498E-BDDB-0047C3235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9DCCA70-EEA4-4E1B-9B4B-81D1841ED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2080" y="570706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 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FF1C0DDC-89DB-4F50-ABED-597B0EE535C3}"/>
              </a:ext>
            </a:extLst>
          </p:cNvPr>
          <p:cNvCxnSpPr>
            <a:cxnSpLocks/>
          </p:cNvCxnSpPr>
          <p:nvPr/>
        </p:nvCxnSpPr>
        <p:spPr>
          <a:xfrm>
            <a:off x="2331718" y="3109556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0B7CAB7A-3E36-4718-86A0-6AEB21E5F08B}"/>
              </a:ext>
            </a:extLst>
          </p:cNvPr>
          <p:cNvCxnSpPr>
            <a:cxnSpLocks/>
          </p:cNvCxnSpPr>
          <p:nvPr/>
        </p:nvCxnSpPr>
        <p:spPr>
          <a:xfrm flipH="1">
            <a:off x="7353298" y="3015537"/>
            <a:ext cx="1371602" cy="217685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0C284086-AC2A-434D-8D8F-CE529C60747D}"/>
              </a:ext>
            </a:extLst>
          </p:cNvPr>
          <p:cNvSpPr txBox="1"/>
          <p:nvPr/>
        </p:nvSpPr>
        <p:spPr>
          <a:xfrm>
            <a:off x="3536132" y="4320540"/>
            <a:ext cx="484940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64153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AD398AB-7005-4D43-9335-74654803F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2E68C08-F22F-4A80-940B-BFD4DF956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520" y="365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 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A6A193E1-82DE-43CE-817B-D124F782442E}"/>
              </a:ext>
            </a:extLst>
          </p:cNvPr>
          <p:cNvCxnSpPr>
            <a:cxnSpLocks/>
          </p:cNvCxnSpPr>
          <p:nvPr/>
        </p:nvCxnSpPr>
        <p:spPr>
          <a:xfrm>
            <a:off x="2010729" y="2693514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87CB75E0-DD54-4791-A84B-011746E9BBC8}"/>
              </a:ext>
            </a:extLst>
          </p:cNvPr>
          <p:cNvCxnSpPr>
            <a:cxnSpLocks/>
          </p:cNvCxnSpPr>
          <p:nvPr/>
        </p:nvCxnSpPr>
        <p:spPr>
          <a:xfrm flipH="1">
            <a:off x="7640957" y="2693514"/>
            <a:ext cx="1512574" cy="21279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EC0EDCDF-B1D3-499E-B7B1-AEE6626C0C62}"/>
              </a:ext>
            </a:extLst>
          </p:cNvPr>
          <p:cNvSpPr txBox="1"/>
          <p:nvPr/>
        </p:nvSpPr>
        <p:spPr>
          <a:xfrm>
            <a:off x="3937699" y="4141934"/>
            <a:ext cx="375455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99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199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99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38269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0D1B43E-E090-4CEB-BDD7-9A1CCF65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BEBBF8B-C3BA-4D7E-9CE7-BFE885389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5362" name="Picture 2" descr="Cute Cartoon Girl Png Clipart - Little Girl Clipart, Transparent Png ,  Transparent Png Image - PNGitem">
            <a:extLst>
              <a:ext uri="{FF2B5EF4-FFF2-40B4-BE49-F238E27FC236}">
                <a16:creationId xmlns="" xmlns:a16="http://schemas.microsoft.com/office/drawing/2014/main" id="{65262220-5319-46E8-87DE-365638A67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74" y="182562"/>
            <a:ext cx="4572066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528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84884BE-B548-498E-BDDB-0047C3235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9DCCA70-EEA4-4E1B-9B4B-81D1841ED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0491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6386" name="Picture 2" descr="ela göz diye bir göz rengi olmadığı gerçeği - uludağ sözlük">
            <a:extLst>
              <a:ext uri="{FF2B5EF4-FFF2-40B4-BE49-F238E27FC236}">
                <a16:creationId xmlns="" xmlns:a16="http://schemas.microsoft.com/office/drawing/2014/main" id="{E139B98F-F84F-463D-A7D9-15ADDB7A4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57517"/>
            <a:ext cx="6172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9773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8EC3246-0480-4C3A-9188-3023D8C98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1CE75AB-B159-4B26-A4AC-C3A1D27D3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660" y="365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chemeClr val="accent5">
                    <a:lumMod val="75000"/>
                  </a:schemeClr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93E73B48-3320-4E8E-B1FB-91E134962EE4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6391C80B-AAD4-4862-BB3C-04C034552F8A}"/>
              </a:ext>
            </a:extLst>
          </p:cNvPr>
          <p:cNvCxnSpPr>
            <a:cxnSpLocks/>
          </p:cNvCxnSpPr>
          <p:nvPr/>
        </p:nvCxnSpPr>
        <p:spPr>
          <a:xfrm flipH="1">
            <a:off x="7543800" y="2488548"/>
            <a:ext cx="1341118" cy="222619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FB7AA5E7-E13D-44D6-A51E-5CE6FAF30BBF}"/>
              </a:ext>
            </a:extLst>
          </p:cNvPr>
          <p:cNvSpPr txBox="1"/>
          <p:nvPr/>
        </p:nvSpPr>
        <p:spPr>
          <a:xfrm>
            <a:off x="3772260" y="4378396"/>
            <a:ext cx="472757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79382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256E51F-B909-49EE-ACD5-CD5E2A314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C2A77CD-1552-4396-ABD8-316F3120D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17410" name="Picture 2" descr="Lale çizim vektörler | Lale çizim vektör çizimler, vektörel grafik |  Depositphotos®">
            <a:extLst>
              <a:ext uri="{FF2B5EF4-FFF2-40B4-BE49-F238E27FC236}">
                <a16:creationId xmlns="" xmlns:a16="http://schemas.microsoft.com/office/drawing/2014/main" id="{BE79C357-AEF4-41C8-9958-4387788FF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573" y="502285"/>
            <a:ext cx="26955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82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19F37CC-6630-40E9-8A85-96945993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FCFEBCE-EC47-4FA4-8D17-AF55BB7EA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" y="387191"/>
            <a:ext cx="10515600" cy="435133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tr-TR" sz="14600" dirty="0">
                <a:latin typeface="Aharoni" panose="02010803020104030203" pitchFamily="2" charset="-79"/>
                <a:cs typeface="Aharoni" panose="02010803020104030203" pitchFamily="2" charset="-79"/>
              </a:rPr>
              <a:t>La            </a:t>
            </a:r>
            <a:r>
              <a:rPr lang="tr-TR" sz="146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46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endParaRPr lang="tr-TR" sz="14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72DFCE5A-0479-4759-B069-7AAFEB9E5D14}"/>
              </a:ext>
            </a:extLst>
          </p:cNvPr>
          <p:cNvCxnSpPr>
            <a:cxnSpLocks/>
          </p:cNvCxnSpPr>
          <p:nvPr/>
        </p:nvCxnSpPr>
        <p:spPr>
          <a:xfrm>
            <a:off x="1912620" y="2371052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7A1CF2F8-7DD6-4BC1-B58F-93A3536F83B7}"/>
              </a:ext>
            </a:extLst>
          </p:cNvPr>
          <p:cNvCxnSpPr>
            <a:cxnSpLocks/>
          </p:cNvCxnSpPr>
          <p:nvPr/>
        </p:nvCxnSpPr>
        <p:spPr>
          <a:xfrm flipH="1">
            <a:off x="9052560" y="2101255"/>
            <a:ext cx="1226820" cy="22586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E788031E-790D-40F3-B073-40D44B0A61CC}"/>
              </a:ext>
            </a:extLst>
          </p:cNvPr>
          <p:cNvSpPr txBox="1"/>
          <p:nvPr/>
        </p:nvSpPr>
        <p:spPr>
          <a:xfrm>
            <a:off x="4488180" y="3429000"/>
            <a:ext cx="93954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Aharoni" panose="02010803020104030203" pitchFamily="2" charset="-79"/>
                <a:cs typeface="Aharoni" panose="02010803020104030203" pitchFamily="2" charset="-79"/>
              </a:rPr>
              <a:t>La</a:t>
            </a:r>
            <a:r>
              <a:rPr lang="tr-TR" sz="15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5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6112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B8BA095-E87D-4B9B-8468-690265DBC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F2FF1A1-C1DF-4E35-8DA4-C02397139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40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18434" name="Picture 2" descr="Sevimli Kız Walkling Sırt Çantası Okul Okul Vektör Çizim Beyaz Bir Arka  Planda Tek Tip Eğitim Öğrenci Ile Stok Vektör Sanatı &amp;amp; Almanya&amp;#39;nin Daha  Fazla Görseli - iStock">
            <a:extLst>
              <a:ext uri="{FF2B5EF4-FFF2-40B4-BE49-F238E27FC236}">
                <a16:creationId xmlns="" xmlns:a16="http://schemas.microsoft.com/office/drawing/2014/main" id="{9FE3C8EE-5364-4A1F-BDB4-BA3FA2AD9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0"/>
            <a:ext cx="6486863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930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6DC85CB-626E-4214-908A-98ED18A10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62A381-561E-4B42-865E-21E02BF57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513" y="1378282"/>
            <a:ext cx="6636823" cy="51145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1800" dirty="0">
                <a:latin typeface="Bahnschrift" panose="020B0502040204020203" pitchFamily="34" charset="0"/>
              </a:rPr>
              <a:t>l</a:t>
            </a:r>
            <a:endParaRPr lang="tr-TR" dirty="0">
              <a:latin typeface="Bahnschrift" panose="020B0502040204020203" pitchFamily="34" charset="0"/>
            </a:endParaRPr>
          </a:p>
        </p:txBody>
      </p:sp>
      <p:pic>
        <p:nvPicPr>
          <p:cNvPr id="3074" name="Picture 2" descr="Limon Kg Fiyatı ve Siparişi - Büyükannem">
            <a:extLst>
              <a:ext uri="{FF2B5EF4-FFF2-40B4-BE49-F238E27FC236}">
                <a16:creationId xmlns="" xmlns:a16="http://schemas.microsoft.com/office/drawing/2014/main" id="{10E7FEF9-0C58-4C9C-AE16-09C144F72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532" y="1690688"/>
            <a:ext cx="5683347" cy="426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2186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50E3D44-6154-480B-9E64-23291150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8E4068B-6E1F-4E5C-B7BF-7A2101697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2540" y="86471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a La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e e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 e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e.</a:t>
            </a:r>
          </a:p>
        </p:txBody>
      </p:sp>
      <p:pic>
        <p:nvPicPr>
          <p:cNvPr id="19458" name="Picture 2" descr="Ela Lale el ele, sürüm sürüm sürüne! – Bir Kız Bir Oğlan">
            <a:extLst>
              <a:ext uri="{FF2B5EF4-FFF2-40B4-BE49-F238E27FC236}">
                <a16:creationId xmlns="" xmlns:a16="http://schemas.microsoft.com/office/drawing/2014/main" id="{28F5C2FE-281D-4D3E-8680-8851A6B52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410678"/>
            <a:ext cx="4453890" cy="431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1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39F2090-F630-464B-AB58-575509D8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EE03400-5247-479E-9B0C-995010201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539" y="153407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L</a:t>
            </a:r>
          </a:p>
        </p:txBody>
      </p:sp>
      <p:pic>
        <p:nvPicPr>
          <p:cNvPr id="4098" name="Picture 2" descr="Leylek - Vikipedi">
            <a:extLst>
              <a:ext uri="{FF2B5EF4-FFF2-40B4-BE49-F238E27FC236}">
                <a16:creationId xmlns="" xmlns:a16="http://schemas.microsoft.com/office/drawing/2014/main" id="{17F2878B-D99B-40A7-B297-5D6B56E67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61" y="10551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11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EFAA57D-48B2-4276-A629-49944DA4E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22F6FBC-DFCD-4E76-910C-E4B445177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680" y="-48498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solidFill>
                  <a:srgbClr val="FF0000"/>
                </a:solidFill>
              </a:rPr>
              <a:t>e</a:t>
            </a:r>
            <a:r>
              <a:rPr lang="tr-TR" sz="31800" dirty="0"/>
              <a:t>     </a:t>
            </a:r>
            <a:r>
              <a:rPr lang="tr-TR" sz="31800" dirty="0">
                <a:solidFill>
                  <a:srgbClr val="00B050"/>
                </a:solidFill>
              </a:rPr>
              <a:t>  </a:t>
            </a:r>
            <a:r>
              <a:rPr lang="tr-TR" sz="31800" dirty="0">
                <a:solidFill>
                  <a:srgbClr val="00B050"/>
                </a:solidFill>
                <a:latin typeface="Bahnschrift" panose="020B0502040204020203" pitchFamily="34" charset="0"/>
              </a:rPr>
              <a:t>l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7EC0EA2F-1BA1-4997-8044-E1789565C826}"/>
              </a:ext>
            </a:extLst>
          </p:cNvPr>
          <p:cNvCxnSpPr>
            <a:cxnSpLocks/>
          </p:cNvCxnSpPr>
          <p:nvPr/>
        </p:nvCxnSpPr>
        <p:spPr>
          <a:xfrm>
            <a:off x="2491740" y="287194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6BE0D219-F284-4B8A-BDF0-1A530B9CC094}"/>
              </a:ext>
            </a:extLst>
          </p:cNvPr>
          <p:cNvCxnSpPr>
            <a:cxnSpLocks/>
          </p:cNvCxnSpPr>
          <p:nvPr/>
        </p:nvCxnSpPr>
        <p:spPr>
          <a:xfrm flipH="1">
            <a:off x="8092442" y="2871947"/>
            <a:ext cx="1413510" cy="21331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50D33BC8-132C-45EC-BF76-8ABB9DED6F3A}"/>
              </a:ext>
            </a:extLst>
          </p:cNvPr>
          <p:cNvSpPr txBox="1"/>
          <p:nvPr/>
        </p:nvSpPr>
        <p:spPr>
          <a:xfrm>
            <a:off x="4434840" y="2871947"/>
            <a:ext cx="913122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1800" dirty="0">
                <a:solidFill>
                  <a:srgbClr val="FF0000"/>
                </a:solidFill>
              </a:rPr>
              <a:t>e</a:t>
            </a:r>
            <a:r>
              <a:rPr lang="tr-TR" sz="31800" dirty="0">
                <a:solidFill>
                  <a:srgbClr val="00B050"/>
                </a:solidFill>
                <a:latin typeface="Bahnschrift" panose="020B0502040204020203" pitchFamily="34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4184468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CB35F8F-C54A-45D6-B1EA-79FD6DDF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5CEF92C-86E4-4AF0-B260-EE0EA2418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5892" y="169068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31800" dirty="0">
                <a:latin typeface="Bahnschrift" panose="020B0502040204020203" pitchFamily="34" charset="0"/>
              </a:rPr>
              <a:t>l</a:t>
            </a:r>
          </a:p>
        </p:txBody>
      </p:sp>
      <p:pic>
        <p:nvPicPr>
          <p:cNvPr id="5122" name="Picture 2" descr="sözlük erkeklerinin sevgililerinin fotoğrafları #771312 - uludağ sözlük  galeri">
            <a:extLst>
              <a:ext uri="{FF2B5EF4-FFF2-40B4-BE49-F238E27FC236}">
                <a16:creationId xmlns="" xmlns:a16="http://schemas.microsoft.com/office/drawing/2014/main" id="{78072CF5-C8C1-4A33-B2C6-9C1971FEA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80" y="365125"/>
            <a:ext cx="4487228" cy="535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491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D33CCC0-954B-4EBA-8336-AA728318F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5830" y="708977"/>
            <a:ext cx="10515600" cy="1325563"/>
          </a:xfrm>
        </p:spPr>
        <p:txBody>
          <a:bodyPr>
            <a:noAutofit/>
          </a:bodyPr>
          <a:lstStyle/>
          <a:p>
            <a:r>
              <a:rPr lang="tr-TR" sz="25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1A91115-C2A2-49EC-8FCB-EB6D49402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790" y="0"/>
            <a:ext cx="8054340" cy="4069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5000" dirty="0">
                <a:solidFill>
                  <a:schemeClr val="accent1">
                    <a:lumMod val="75000"/>
                  </a:schemeClr>
                </a:solidFill>
                <a:latin typeface="Bahnschrift" panose="020B0502040204020203" pitchFamily="34" charset="0"/>
              </a:rPr>
              <a:t>l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1EDBCC90-0298-4627-AEDE-182EB3164035}"/>
              </a:ext>
            </a:extLst>
          </p:cNvPr>
          <p:cNvCxnSpPr>
            <a:cxnSpLocks/>
          </p:cNvCxnSpPr>
          <p:nvPr/>
        </p:nvCxnSpPr>
        <p:spPr>
          <a:xfrm>
            <a:off x="2181225" y="2510352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37223AF5-4558-42F1-9C12-0BD1A9EA867B}"/>
              </a:ext>
            </a:extLst>
          </p:cNvPr>
          <p:cNvCxnSpPr>
            <a:cxnSpLocks/>
          </p:cNvCxnSpPr>
          <p:nvPr/>
        </p:nvCxnSpPr>
        <p:spPr>
          <a:xfrm flipH="1">
            <a:off x="7726680" y="2541705"/>
            <a:ext cx="1638300" cy="19574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759C5B8C-D7B8-4320-9EB2-C8B19566EEAE}"/>
              </a:ext>
            </a:extLst>
          </p:cNvPr>
          <p:cNvSpPr txBox="1"/>
          <p:nvPr/>
        </p:nvSpPr>
        <p:spPr>
          <a:xfrm>
            <a:off x="4375785" y="3261357"/>
            <a:ext cx="335089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>
                <a:solidFill>
                  <a:schemeClr val="accent1">
                    <a:lumMod val="75000"/>
                  </a:schemeClr>
                </a:solidFill>
                <a:latin typeface="Bahnschrift" panose="020B0502040204020203" pitchFamily="34" charset="0"/>
              </a:rPr>
              <a:t>l</a:t>
            </a:r>
            <a:r>
              <a:rPr lang="tr-TR" sz="25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8008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68877A7-C698-489F-8713-14879067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86B6822-CB56-47E0-85F0-B4ACDDFC0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Bahnschrift" panose="020B0502040204020203" pitchFamily="34" charset="0"/>
              </a:rPr>
              <a:t>l</a:t>
            </a: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6146" name="Picture 2" descr="Zübeyde Hanım İlkokulu ve Ortaokulu Sevenleri - İstanbul İl Milli Eğitim  Müdürlüğü tarafından, içinde bulunduğumuz uzaktan eğitim sürecinde; halk  oyunları çalışmalarına katılan öğrencilerimizin aileleri ile birlikte  eğlenceli ve hareketli bir zaman ...">
            <a:extLst>
              <a:ext uri="{FF2B5EF4-FFF2-40B4-BE49-F238E27FC236}">
                <a16:creationId xmlns="" xmlns:a16="http://schemas.microsoft.com/office/drawing/2014/main" id="{AB601C81-DA5F-4887-8876-60F05A19E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7" y="265112"/>
            <a:ext cx="6227763" cy="622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041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F9B4EB0-8890-4A60-99D5-A8D48DC25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37E3FF9-5CA1-4888-BE5F-840EF74EF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40" y="19986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5000" dirty="0">
                <a:solidFill>
                  <a:srgbClr val="FFFF00"/>
                </a:solidFill>
              </a:rPr>
              <a:t>e 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51ABAB93-6B65-4A3A-BDD9-B9ADED0CEFC4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>
            <a:extLst>
              <a:ext uri="{FF2B5EF4-FFF2-40B4-BE49-F238E27FC236}">
                <a16:creationId xmlns="" xmlns:a16="http://schemas.microsoft.com/office/drawing/2014/main" id="{F139A073-CDC8-40E1-8A2A-5CC86CCEFEA7}"/>
              </a:ext>
            </a:extLst>
          </p:cNvPr>
          <p:cNvCxnSpPr>
            <a:cxnSpLocks/>
          </p:cNvCxnSpPr>
          <p:nvPr/>
        </p:nvCxnSpPr>
        <p:spPr>
          <a:xfrm flipH="1">
            <a:off x="7956120" y="3075904"/>
            <a:ext cx="1481252" cy="20327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36472FB2-9E03-4942-9B68-E26CB74DBE42}"/>
              </a:ext>
            </a:extLst>
          </p:cNvPr>
          <p:cNvSpPr txBox="1"/>
          <p:nvPr/>
        </p:nvSpPr>
        <p:spPr>
          <a:xfrm>
            <a:off x="8397244" y="-30558"/>
            <a:ext cx="270779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>
                <a:latin typeface="Bahnschrift" panose="020B0502040204020203" pitchFamily="34" charset="0"/>
              </a:rPr>
              <a:t>l</a:t>
            </a:r>
            <a:r>
              <a:rPr lang="tr-TR" sz="25000" dirty="0"/>
              <a:t>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821A5A68-59E0-4C81-BE56-DF593BB21AE8}"/>
              </a:ext>
            </a:extLst>
          </p:cNvPr>
          <p:cNvSpPr txBox="1"/>
          <p:nvPr/>
        </p:nvSpPr>
        <p:spPr>
          <a:xfrm>
            <a:off x="4050030" y="3908982"/>
            <a:ext cx="40919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>
                <a:solidFill>
                  <a:srgbClr val="FF0000"/>
                </a:solidFill>
              </a:rPr>
              <a:t>e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</a:rPr>
              <a:t>l</a:t>
            </a:r>
            <a:r>
              <a:rPr lang="tr-TR" sz="20000" dirty="0">
                <a:solidFill>
                  <a:srgbClr val="FF0000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337212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57</Words>
  <Application>Microsoft Office PowerPoint</Application>
  <PresentationFormat>Özel</PresentationFormat>
  <Paragraphs>43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 Faruk  İSLİM</dc:creator>
  <cp:lastModifiedBy>Buro</cp:lastModifiedBy>
  <cp:revision>3</cp:revision>
  <dcterms:created xsi:type="dcterms:W3CDTF">2021-09-29T15:58:38Z</dcterms:created>
  <dcterms:modified xsi:type="dcterms:W3CDTF">2021-09-30T09:29:52Z</dcterms:modified>
</cp:coreProperties>
</file>