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3" r:id="rId2"/>
    <p:sldId id="265" r:id="rId3"/>
    <p:sldId id="257" r:id="rId4"/>
    <p:sldId id="258" r:id="rId5"/>
    <p:sldId id="259" r:id="rId6"/>
    <p:sldId id="260" r:id="rId7"/>
    <p:sldId id="261" r:id="rId8"/>
    <p:sldId id="264" r:id="rId9"/>
    <p:sldId id="262" r:id="rId1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DD03-57EB-4D18-9094-FC014B5B7F0F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2462-707E-4A90-B427-5DA3CBECC73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DD03-57EB-4D18-9094-FC014B5B7F0F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2462-707E-4A90-B427-5DA3CBECC73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DD03-57EB-4D18-9094-FC014B5B7F0F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2462-707E-4A90-B427-5DA3CBECC73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DD03-57EB-4D18-9094-FC014B5B7F0F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2462-707E-4A90-B427-5DA3CBECC73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DD03-57EB-4D18-9094-FC014B5B7F0F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2462-707E-4A90-B427-5DA3CBECC73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DD03-57EB-4D18-9094-FC014B5B7F0F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2462-707E-4A90-B427-5DA3CBECC73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DD03-57EB-4D18-9094-FC014B5B7F0F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2462-707E-4A90-B427-5DA3CBECC73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DD03-57EB-4D18-9094-FC014B5B7F0F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2462-707E-4A90-B427-5DA3CBECC73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DD03-57EB-4D18-9094-FC014B5B7F0F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2462-707E-4A90-B427-5DA3CBECC73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DD03-57EB-4D18-9094-FC014B5B7F0F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2462-707E-4A90-B427-5DA3CBECC73D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BDD03-57EB-4D18-9094-FC014B5B7F0F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92462-707E-4A90-B427-5DA3CBECC73D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02BDD03-57EB-4D18-9094-FC014B5B7F0F}" type="datetimeFigureOut">
              <a:rPr lang="tr-TR" smtClean="0"/>
              <a:pPr/>
              <a:t>22.09.2021</a:t>
            </a:fld>
            <a:endParaRPr lang="tr-TR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6592462-707E-4A90-B427-5DA3CBECC73D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86621-486282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340768"/>
            <a:ext cx="4608511" cy="4248472"/>
          </a:xfrm>
        </p:spPr>
      </p:pic>
      <p:sp>
        <p:nvSpPr>
          <p:cNvPr id="5" name="Cloud Callout 4"/>
          <p:cNvSpPr/>
          <p:nvPr/>
        </p:nvSpPr>
        <p:spPr>
          <a:xfrm>
            <a:off x="4572000" y="692696"/>
            <a:ext cx="4248472" cy="2376264"/>
          </a:xfrm>
          <a:prstGeom prst="cloudCallout">
            <a:avLst>
              <a:gd name="adj1" fmla="val -62406"/>
              <a:gd name="adj2" fmla="val 467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solidFill>
                  <a:schemeClr val="tx1"/>
                </a:solidFill>
              </a:rPr>
              <a:t>Merhaba çocuklar.Geometrik şekiller bize kendilerini tanıtacaklar.Hazırsanız baslayalım.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shot_5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34262" y="636262"/>
            <a:ext cx="7238138" cy="538502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shot_12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71800" y="692696"/>
            <a:ext cx="3384376" cy="3178487"/>
          </a:xfrm>
        </p:spPr>
      </p:pic>
      <p:sp>
        <p:nvSpPr>
          <p:cNvPr id="5" name="TextBox 4"/>
          <p:cNvSpPr txBox="1"/>
          <p:nvPr/>
        </p:nvSpPr>
        <p:spPr>
          <a:xfrm>
            <a:off x="539552" y="4077072"/>
            <a:ext cx="8208912" cy="2016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>
              <a:buFont typeface="Arial" pitchFamily="34" charset="0"/>
              <a:buChar char="•"/>
            </a:pPr>
            <a:r>
              <a:rPr lang="tr-TR" sz="2400" dirty="0">
                <a:latin typeface="Arial Rounded MT Bold" pitchFamily="34" charset="0"/>
              </a:rPr>
              <a:t>Merhaba çocuklar ben küp.</a:t>
            </a:r>
          </a:p>
          <a:p>
            <a:pPr lvl="1" algn="ctr">
              <a:buFont typeface="Arial" pitchFamily="34" charset="0"/>
              <a:buChar char="•"/>
            </a:pPr>
            <a:r>
              <a:rPr lang="tr-TR" sz="2400" dirty="0">
                <a:latin typeface="Arial Rounded MT Bold" pitchFamily="34" charset="0"/>
              </a:rPr>
              <a:t>6 tane eş olan kareden oluşuyorum.</a:t>
            </a:r>
          </a:p>
          <a:p>
            <a:pPr lvl="1" algn="ctr">
              <a:buFont typeface="Arial" pitchFamily="34" charset="0"/>
              <a:buChar char="•"/>
            </a:pPr>
            <a:r>
              <a:rPr lang="tr-TR" sz="2400" dirty="0">
                <a:latin typeface="Arial Rounded MT Bold" pitchFamily="34" charset="0"/>
              </a:rPr>
              <a:t>8 tane köşem var.</a:t>
            </a:r>
          </a:p>
          <a:p>
            <a:pPr lvl="1" algn="ctr">
              <a:buFont typeface="Arial" pitchFamily="34" charset="0"/>
              <a:buChar char="•"/>
            </a:pPr>
            <a:r>
              <a:rPr lang="tr-TR" sz="2400" dirty="0">
                <a:latin typeface="Arial Rounded MT Bold" pitchFamily="34" charset="0"/>
              </a:rPr>
              <a:t>12 tane ayrıtım var.</a:t>
            </a:r>
          </a:p>
          <a:p>
            <a:pPr lvl="1" algn="ctr">
              <a:buFont typeface="Arial" pitchFamily="34" charset="0"/>
              <a:buChar char="•"/>
            </a:pPr>
            <a:r>
              <a:rPr lang="tr-TR" sz="2400" dirty="0">
                <a:latin typeface="Arial Rounded MT Bold" pitchFamily="34" charset="0"/>
              </a:rPr>
              <a:t>6 tane yüzüm var.</a:t>
            </a:r>
          </a:p>
        </p:txBody>
      </p:sp>
      <p:pic>
        <p:nvPicPr>
          <p:cNvPr id="6" name="Picture 5" descr="Screenshot_4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2720" y="404664"/>
            <a:ext cx="1872208" cy="187220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shot_12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46453" y="836712"/>
            <a:ext cx="3781731" cy="3003516"/>
          </a:xfrm>
        </p:spPr>
      </p:pic>
      <p:sp>
        <p:nvSpPr>
          <p:cNvPr id="5" name="TextBox 4"/>
          <p:cNvSpPr txBox="1"/>
          <p:nvPr/>
        </p:nvSpPr>
        <p:spPr>
          <a:xfrm>
            <a:off x="467544" y="4005064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dirty="0">
                <a:latin typeface="Arial Rounded MT Bold" pitchFamily="34" charset="0"/>
              </a:rPr>
              <a:t>Merhaba çocuklar ben diktörtgenler prizması.</a:t>
            </a:r>
          </a:p>
          <a:p>
            <a:pPr>
              <a:buFont typeface="Arial" pitchFamily="34" charset="0"/>
              <a:buChar char="•"/>
            </a:pPr>
            <a:r>
              <a:rPr lang="tr-TR" sz="2400" dirty="0">
                <a:latin typeface="Arial Rounded MT Bold" pitchFamily="34" charset="0"/>
              </a:rPr>
              <a:t>6 tane dikdörtgenin birleşmesinden oluşuyorum.</a:t>
            </a:r>
          </a:p>
          <a:p>
            <a:pPr>
              <a:buFont typeface="Arial" pitchFamily="34" charset="0"/>
              <a:buChar char="•"/>
            </a:pPr>
            <a:r>
              <a:rPr lang="tr-TR" sz="2400" dirty="0">
                <a:latin typeface="Arial Rounded MT Bold" pitchFamily="34" charset="0"/>
              </a:rPr>
              <a:t>Karşılıklı yüzeylerde bulunan dikdörtgenlerim birbirine eş.</a:t>
            </a:r>
          </a:p>
          <a:p>
            <a:pPr>
              <a:buFont typeface="Arial" pitchFamily="34" charset="0"/>
              <a:buChar char="•"/>
            </a:pPr>
            <a:r>
              <a:rPr lang="tr-TR" sz="2400" dirty="0">
                <a:latin typeface="Arial Rounded MT Bold" pitchFamily="34" charset="0"/>
              </a:rPr>
              <a:t>.8 tane köşem var, 12 tane ayrıtım var, 6  yüzüm var.</a:t>
            </a:r>
          </a:p>
        </p:txBody>
      </p:sp>
      <p:pic>
        <p:nvPicPr>
          <p:cNvPr id="7" name="Picture 6" descr="Screenshot_5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404664"/>
            <a:ext cx="1919558" cy="220880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shot_13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1268761"/>
            <a:ext cx="4536504" cy="2376178"/>
          </a:xfrm>
        </p:spPr>
      </p:pic>
      <p:sp>
        <p:nvSpPr>
          <p:cNvPr id="5" name="TextBox 4"/>
          <p:cNvSpPr txBox="1"/>
          <p:nvPr/>
        </p:nvSpPr>
        <p:spPr>
          <a:xfrm>
            <a:off x="539552" y="4005064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dirty="0">
                <a:latin typeface="Arial Rounded MT Bold" pitchFamily="34" charset="0"/>
              </a:rPr>
              <a:t>Merhaba çocuklar ben kare prizma.</a:t>
            </a:r>
          </a:p>
          <a:p>
            <a:pPr>
              <a:buFont typeface="Arial" pitchFamily="34" charset="0"/>
              <a:buChar char="•"/>
            </a:pPr>
            <a:r>
              <a:rPr lang="tr-TR" sz="2400" dirty="0">
                <a:latin typeface="Arial Rounded MT Bold" pitchFamily="34" charset="0"/>
              </a:rPr>
              <a:t>2 kare 4 tane dikdörtgenden oluşuyorum.</a:t>
            </a:r>
          </a:p>
          <a:p>
            <a:pPr>
              <a:buFont typeface="Arial" pitchFamily="34" charset="0"/>
              <a:buChar char="•"/>
            </a:pPr>
            <a:r>
              <a:rPr lang="tr-TR" sz="2400" dirty="0">
                <a:latin typeface="Arial Rounded MT Bold" pitchFamily="34" charset="0"/>
              </a:rPr>
              <a:t>Kareler karşılıklı yüzlerde bulunuyor.</a:t>
            </a:r>
          </a:p>
          <a:p>
            <a:pPr>
              <a:buFont typeface="Arial" pitchFamily="34" charset="0"/>
              <a:buChar char="•"/>
            </a:pPr>
            <a:r>
              <a:rPr lang="tr-TR" sz="2400" dirty="0">
                <a:latin typeface="Arial Rounded MT Bold" pitchFamily="34" charset="0"/>
              </a:rPr>
              <a:t>Benim 8 köşem var, 12 ayrıtım var, 6 yüzeyim var.</a:t>
            </a:r>
          </a:p>
        </p:txBody>
      </p:sp>
      <p:pic>
        <p:nvPicPr>
          <p:cNvPr id="6" name="Picture 5" descr="Screenshot_4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9150" y="404664"/>
            <a:ext cx="1726219" cy="1800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creenshot_12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1052736"/>
            <a:ext cx="4032448" cy="2761299"/>
          </a:xfrm>
        </p:spPr>
      </p:pic>
      <p:sp>
        <p:nvSpPr>
          <p:cNvPr id="7" name="TextBox 6"/>
          <p:cNvSpPr txBox="1"/>
          <p:nvPr/>
        </p:nvSpPr>
        <p:spPr>
          <a:xfrm>
            <a:off x="539552" y="4077072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400" dirty="0">
                <a:latin typeface="Arial Rounded MT Bold" pitchFamily="34" charset="0"/>
              </a:rPr>
              <a:t>Merhaba çocuklar ben üçgen prizma.</a:t>
            </a:r>
          </a:p>
          <a:p>
            <a:pPr>
              <a:buFont typeface="Arial" pitchFamily="34" charset="0"/>
              <a:buChar char="•"/>
            </a:pPr>
            <a:r>
              <a:rPr lang="tr-TR" sz="2400" dirty="0">
                <a:latin typeface="Arial Rounded MT Bold" pitchFamily="34" charset="0"/>
              </a:rPr>
              <a:t>5 tane geometrik şeklin birleşmesinden oluşmaktayım.</a:t>
            </a:r>
          </a:p>
          <a:p>
            <a:pPr>
              <a:buFont typeface="Arial" pitchFamily="34" charset="0"/>
              <a:buChar char="•"/>
            </a:pPr>
            <a:r>
              <a:rPr lang="tr-TR" sz="2400" dirty="0">
                <a:latin typeface="Arial Rounded MT Bold" pitchFamily="34" charset="0"/>
              </a:rPr>
              <a:t>2 tane üçgenden, 3 tane dikdörtgenden oluşuyorum.</a:t>
            </a:r>
          </a:p>
          <a:p>
            <a:pPr>
              <a:buFont typeface="Arial" pitchFamily="34" charset="0"/>
              <a:buChar char="•"/>
            </a:pPr>
            <a:r>
              <a:rPr lang="tr-TR" sz="2400" dirty="0">
                <a:latin typeface="Arial Rounded MT Bold" pitchFamily="34" charset="0"/>
              </a:rPr>
              <a:t>Üçgenlerim birbirine eş ve karşılıklı yüzlerde bulunur.</a:t>
            </a:r>
          </a:p>
          <a:p>
            <a:pPr>
              <a:buFont typeface="Arial" pitchFamily="34" charset="0"/>
              <a:buChar char="•"/>
            </a:pPr>
            <a:r>
              <a:rPr lang="tr-TR" sz="2400" dirty="0">
                <a:latin typeface="Arial Rounded MT Bold" pitchFamily="34" charset="0"/>
              </a:rPr>
              <a:t>6 tane köşem var, 5 yüzeyim var, 9 ayrıtım var.</a:t>
            </a:r>
          </a:p>
        </p:txBody>
      </p:sp>
      <p:pic>
        <p:nvPicPr>
          <p:cNvPr id="4" name="Picture 3" descr="Screenshot_4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71321" y="332656"/>
            <a:ext cx="2090592" cy="165618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shot_13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692696"/>
            <a:ext cx="2952328" cy="3084827"/>
          </a:xfrm>
        </p:spPr>
      </p:pic>
      <p:sp>
        <p:nvSpPr>
          <p:cNvPr id="5" name="TextBox 4"/>
          <p:cNvSpPr txBox="1"/>
          <p:nvPr/>
        </p:nvSpPr>
        <p:spPr>
          <a:xfrm>
            <a:off x="1691680" y="4005064"/>
            <a:ext cx="619268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dirty="0">
                <a:latin typeface="Arial Rounded MT Bold" pitchFamily="34" charset="0"/>
              </a:rPr>
              <a:t>Merhaba çocuklar ben silindir.</a:t>
            </a:r>
          </a:p>
          <a:p>
            <a:pPr>
              <a:buFont typeface="Arial" pitchFamily="34" charset="0"/>
              <a:buChar char="•"/>
            </a:pPr>
            <a:r>
              <a:rPr lang="tr-TR" sz="2800" dirty="0">
                <a:latin typeface="Arial Rounded MT Bold" pitchFamily="34" charset="0"/>
              </a:rPr>
              <a:t>2 dairenin bir dikdörtgen ile birleştirilmesiyle oluşuyorum.</a:t>
            </a:r>
          </a:p>
          <a:p>
            <a:pPr>
              <a:buFont typeface="Arial" pitchFamily="34" charset="0"/>
              <a:buChar char="•"/>
            </a:pPr>
            <a:r>
              <a:rPr lang="tr-TR" sz="2800" dirty="0">
                <a:latin typeface="Arial Rounded MT Bold" pitchFamily="34" charset="0"/>
              </a:rPr>
              <a:t>Benim hiç ayrıtım ve köşem yok.</a:t>
            </a:r>
          </a:p>
          <a:p>
            <a:pPr>
              <a:buFont typeface="Arial" pitchFamily="34" charset="0"/>
              <a:buChar char="•"/>
            </a:pPr>
            <a:endParaRPr lang="tr-TR" dirty="0">
              <a:latin typeface="Arial Rounded MT Bold" pitchFamily="34" charset="0"/>
            </a:endParaRPr>
          </a:p>
        </p:txBody>
      </p:sp>
      <p:pic>
        <p:nvPicPr>
          <p:cNvPr id="6" name="Picture 5" descr="Screenshot_5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6" y="404663"/>
            <a:ext cx="1857076" cy="180688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shot_4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620688"/>
            <a:ext cx="3456384" cy="3024336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buFont typeface="Arial" pitchFamily="34" charset="0"/>
              <a:buChar char="•"/>
            </a:pPr>
            <a:r>
              <a:rPr lang="tr-TR" b="0" dirty="0">
                <a:solidFill>
                  <a:schemeClr val="tx1"/>
                </a:solidFill>
                <a:effectLst/>
                <a:latin typeface="Arial Rounded MT Bold" pitchFamily="34" charset="0"/>
              </a:rPr>
              <a:t>Merhaba çocuklar ben koni.</a:t>
            </a:r>
            <a:br>
              <a:rPr lang="tr-TR" b="0" dirty="0">
                <a:solidFill>
                  <a:schemeClr val="tx1"/>
                </a:solidFill>
                <a:effectLst/>
                <a:latin typeface="Arial Rounded MT Bold" pitchFamily="34" charset="0"/>
              </a:rPr>
            </a:br>
            <a:r>
              <a:rPr lang="tr-TR" b="0" dirty="0">
                <a:solidFill>
                  <a:schemeClr val="tx1"/>
                </a:solidFill>
                <a:effectLst/>
                <a:latin typeface="Arial Rounded MT Bold" pitchFamily="34" charset="0"/>
              </a:rPr>
              <a:t> Benim alt yüzüm daire ,üst yüzeyim eğri yüzey.</a:t>
            </a:r>
            <a:br>
              <a:rPr lang="tr-TR" b="0" dirty="0">
                <a:solidFill>
                  <a:schemeClr val="tx1"/>
                </a:solidFill>
                <a:effectLst/>
                <a:latin typeface="Arial Rounded MT Bold" pitchFamily="34" charset="0"/>
              </a:rPr>
            </a:br>
            <a:r>
              <a:rPr lang="tr-TR" b="0" dirty="0">
                <a:solidFill>
                  <a:schemeClr val="tx1"/>
                </a:solidFill>
                <a:effectLst/>
                <a:latin typeface="Arial Rounded MT Bold" pitchFamily="34" charset="0"/>
              </a:rPr>
              <a:t> Benim köşem ve ayrıtım yok.</a:t>
            </a:r>
            <a:r>
              <a:rPr lang="tr-TR" sz="2400" b="0" dirty="0">
                <a:solidFill>
                  <a:schemeClr val="tx1"/>
                </a:solidFill>
                <a:effectLst/>
                <a:latin typeface="Arial Black" pitchFamily="34" charset="0"/>
              </a:rPr>
              <a:t/>
            </a:r>
            <a:br>
              <a:rPr lang="tr-TR" sz="2400" b="0" dirty="0">
                <a:solidFill>
                  <a:schemeClr val="tx1"/>
                </a:solidFill>
                <a:effectLst/>
                <a:latin typeface="Arial Black" pitchFamily="34" charset="0"/>
              </a:rPr>
            </a:br>
            <a:endParaRPr lang="tr-TR" sz="2400" b="0" dirty="0"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pic>
        <p:nvPicPr>
          <p:cNvPr id="6" name="Picture 5" descr="Screenshot_4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404664"/>
            <a:ext cx="1679158" cy="23042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shot_13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908720"/>
            <a:ext cx="3384376" cy="2924368"/>
          </a:xfrm>
        </p:spPr>
      </p:pic>
      <p:sp>
        <p:nvSpPr>
          <p:cNvPr id="5" name="TextBox 4"/>
          <p:cNvSpPr txBox="1"/>
          <p:nvPr/>
        </p:nvSpPr>
        <p:spPr>
          <a:xfrm>
            <a:off x="1691680" y="4077072"/>
            <a:ext cx="58326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2800" dirty="0">
                <a:latin typeface="Arial Rounded MT Bold" pitchFamily="34" charset="0"/>
              </a:rPr>
              <a:t>Merhaba çocuklar ben küre.</a:t>
            </a:r>
          </a:p>
          <a:p>
            <a:pPr>
              <a:buFont typeface="Arial" pitchFamily="34" charset="0"/>
              <a:buChar char="•"/>
            </a:pPr>
            <a:r>
              <a:rPr lang="tr-TR" sz="2800" dirty="0">
                <a:latin typeface="Arial Rounded MT Bold" pitchFamily="34" charset="0"/>
              </a:rPr>
              <a:t>Benim bir tane yüzüm var.</a:t>
            </a:r>
          </a:p>
          <a:p>
            <a:pPr>
              <a:buFont typeface="Arial" pitchFamily="34" charset="0"/>
              <a:buChar char="•"/>
            </a:pPr>
            <a:r>
              <a:rPr lang="tr-TR" sz="2800" dirty="0">
                <a:latin typeface="Arial Rounded MT Bold" pitchFamily="34" charset="0"/>
              </a:rPr>
              <a:t>Bana hangi yönden bakarsanız bakın görüntüm aynı.</a:t>
            </a:r>
          </a:p>
          <a:p>
            <a:pPr>
              <a:buFont typeface="Arial" pitchFamily="34" charset="0"/>
              <a:buChar char="•"/>
            </a:pPr>
            <a:r>
              <a:rPr lang="tr-TR" sz="2800" dirty="0">
                <a:latin typeface="Arial Rounded MT Bold" pitchFamily="34" charset="0"/>
              </a:rPr>
              <a:t>Benim hiç köşem ve ayrıtım yok.</a:t>
            </a:r>
          </a:p>
        </p:txBody>
      </p:sp>
      <p:pic>
        <p:nvPicPr>
          <p:cNvPr id="6" name="Picture 5" descr="Screenshot_4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9" y="404663"/>
            <a:ext cx="2254102" cy="2060201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384</TotalTime>
  <Words>194</Words>
  <Application>Microsoft Office PowerPoint</Application>
  <PresentationFormat>Ekran Gösterisi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0" baseType="lpstr">
      <vt:lpstr>Aspect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Merhaba çocuklar ben koni.  Benim alt yüzüm daire ,üst yüzeyim eğri yüzey.  Benim köşem ve ayrıtım yok. 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Lenovo</dc:creator>
  <cp:lastModifiedBy>Buro</cp:lastModifiedBy>
  <cp:revision>6</cp:revision>
  <dcterms:created xsi:type="dcterms:W3CDTF">2021-01-19T19:28:39Z</dcterms:created>
  <dcterms:modified xsi:type="dcterms:W3CDTF">2021-09-22T11:08:58Z</dcterms:modified>
</cp:coreProperties>
</file>