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96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6.05.2021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Yuvarlatılmış Dikdörtgen"/>
          <p:cNvSpPr/>
          <p:nvPr/>
        </p:nvSpPr>
        <p:spPr>
          <a:xfrm>
            <a:off x="0" y="0"/>
            <a:ext cx="9144000" cy="121442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TKB Dik Temel Abece" pitchFamily="2" charset="-94"/>
              </a:rPr>
              <a:t>‘MATEMATİK TEKRAR’</a:t>
            </a:r>
          </a:p>
          <a:p>
            <a:pPr algn="ctr"/>
            <a:r>
              <a:rPr lang="tr-TR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TKB Dik Temel Abece" pitchFamily="2" charset="-94"/>
              </a:rPr>
              <a:t>TOPLAMA VE ÇIKARMA İŞLEMİ PROBLEMLERİ</a:t>
            </a:r>
          </a:p>
        </p:txBody>
      </p:sp>
      <p:sp>
        <p:nvSpPr>
          <p:cNvPr id="7" name="6 Yuvarlatılmış Dikdörtgen"/>
          <p:cNvSpPr/>
          <p:nvPr/>
        </p:nvSpPr>
        <p:spPr>
          <a:xfrm>
            <a:off x="285720" y="4857760"/>
            <a:ext cx="8715436" cy="178595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dirty="0">
                <a:solidFill>
                  <a:srgbClr val="FFFF00"/>
                </a:solidFill>
                <a:latin typeface="TTKB Dik Temel Abece" pitchFamily="2" charset="-94"/>
              </a:rPr>
              <a:t>ŞEREF SARAÇOĞLU İLKOKULU</a:t>
            </a:r>
          </a:p>
          <a:p>
            <a:pPr algn="ctr"/>
            <a:r>
              <a:rPr lang="tr-TR" sz="4000" dirty="0">
                <a:latin typeface="TTKB Dik Temel Abece" pitchFamily="2" charset="-94"/>
              </a:rPr>
              <a:t>Osman TEYMUR</a:t>
            </a:r>
          </a:p>
        </p:txBody>
      </p:sp>
      <p:pic>
        <p:nvPicPr>
          <p:cNvPr id="2" name="Picture 2" descr="C:\Users\Dell\Desktop\kitap\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14423"/>
            <a:ext cx="7272808" cy="343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ell\Desktop\1.sınıf matematik tekrar\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10128"/>
            <a:ext cx="8294952" cy="343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087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ell\Desktop\1.sınıf matematik tekrar\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7"/>
            <a:ext cx="697712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1115616" y="3580634"/>
            <a:ext cx="54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>
                <a:solidFill>
                  <a:srgbClr val="7030A0"/>
                </a:solidFill>
              </a:rPr>
              <a:t>Çözüm;</a:t>
            </a:r>
          </a:p>
          <a:p>
            <a:r>
              <a:rPr lang="tr-TR" sz="2400" b="1" dirty="0" err="1">
                <a:solidFill>
                  <a:srgbClr val="FF0000"/>
                </a:solidFill>
              </a:rPr>
              <a:t>Rümeysa’nın</a:t>
            </a:r>
            <a:r>
              <a:rPr lang="tr-TR" sz="2400" b="1" dirty="0">
                <a:solidFill>
                  <a:srgbClr val="FF0000"/>
                </a:solidFill>
              </a:rPr>
              <a:t> kumbarasından çıkan para 19 TL</a:t>
            </a:r>
          </a:p>
          <a:p>
            <a:r>
              <a:rPr lang="tr-TR" sz="2400" b="1" dirty="0">
                <a:solidFill>
                  <a:srgbClr val="0070C0"/>
                </a:solidFill>
              </a:rPr>
              <a:t>16 TL sini harcarsa;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19  – 16 = 3 TL’si kalır</a:t>
            </a:r>
          </a:p>
        </p:txBody>
      </p:sp>
    </p:spTree>
    <p:extLst>
      <p:ext uri="{BB962C8B-B14F-4D97-AF65-F5344CB8AC3E}">
        <p14:creationId xmlns:p14="http://schemas.microsoft.com/office/powerpoint/2010/main" val="175233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05678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0006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28" y="413048"/>
            <a:ext cx="830006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0006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Dikdörtgen 8"/>
          <p:cNvSpPr/>
          <p:nvPr/>
        </p:nvSpPr>
        <p:spPr>
          <a:xfrm>
            <a:off x="4644008" y="1916832"/>
            <a:ext cx="397958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tr-TR" sz="2400" b="1" dirty="0">
                <a:solidFill>
                  <a:srgbClr val="00B050"/>
                </a:solidFill>
              </a:rPr>
              <a:t>Çözüm alt alta çıkarma işlemi;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19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  8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-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----------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  11</a:t>
            </a:r>
          </a:p>
          <a:p>
            <a:r>
              <a:rPr lang="tr-TR" dirty="0"/>
              <a:t> </a:t>
            </a:r>
          </a:p>
        </p:txBody>
      </p:sp>
      <p:sp>
        <p:nvSpPr>
          <p:cNvPr id="10" name="Dikdörtgen 9"/>
          <p:cNvSpPr/>
          <p:nvPr/>
        </p:nvSpPr>
        <p:spPr>
          <a:xfrm>
            <a:off x="899591" y="4437112"/>
            <a:ext cx="35739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>
                <a:solidFill>
                  <a:srgbClr val="7030A0"/>
                </a:solidFill>
              </a:rPr>
              <a:t>2.Çözüm yan yana çıkarma işlemi;</a:t>
            </a:r>
          </a:p>
          <a:p>
            <a:endParaRPr lang="tr-TR" sz="2400" b="1" dirty="0">
              <a:solidFill>
                <a:srgbClr val="FF0000"/>
              </a:solidFill>
            </a:endParaRPr>
          </a:p>
          <a:p>
            <a:r>
              <a:rPr lang="tr-TR" sz="2400" b="1" dirty="0">
                <a:solidFill>
                  <a:srgbClr val="FF0000"/>
                </a:solidFill>
              </a:rPr>
              <a:t>19 – 8 =11</a:t>
            </a:r>
          </a:p>
        </p:txBody>
      </p:sp>
    </p:spTree>
    <p:extLst>
      <p:ext uri="{BB962C8B-B14F-4D97-AF65-F5344CB8AC3E}">
        <p14:creationId xmlns:p14="http://schemas.microsoft.com/office/powerpoint/2010/main" val="357389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540602" cy="11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582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505509" cy="1269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467544" y="2708308"/>
            <a:ext cx="397958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tr-TR" sz="2400" b="1" dirty="0">
                <a:solidFill>
                  <a:srgbClr val="00B050"/>
                </a:solidFill>
              </a:rPr>
              <a:t>Çözüm alt alta toplama işlemi;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        10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        25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     +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      ----------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        36</a:t>
            </a:r>
          </a:p>
          <a:p>
            <a:r>
              <a:rPr lang="tr-TR" dirty="0"/>
              <a:t> </a:t>
            </a:r>
          </a:p>
        </p:txBody>
      </p:sp>
      <p:sp>
        <p:nvSpPr>
          <p:cNvPr id="4" name="Dikdörtgen 3"/>
          <p:cNvSpPr/>
          <p:nvPr/>
        </p:nvSpPr>
        <p:spPr>
          <a:xfrm>
            <a:off x="5076055" y="2708308"/>
            <a:ext cx="35739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>
                <a:solidFill>
                  <a:srgbClr val="7030A0"/>
                </a:solidFill>
              </a:rPr>
              <a:t>2.Çözüm yan yana toplama işlemi;</a:t>
            </a:r>
          </a:p>
          <a:p>
            <a:endParaRPr lang="tr-TR" sz="2400" b="1" dirty="0">
              <a:solidFill>
                <a:srgbClr val="FF0000"/>
              </a:solidFill>
            </a:endParaRPr>
          </a:p>
          <a:p>
            <a:r>
              <a:rPr lang="tr-TR" sz="2400" b="1" dirty="0">
                <a:solidFill>
                  <a:srgbClr val="FF0000"/>
                </a:solidFill>
              </a:rPr>
              <a:t>10 + 25 =36</a:t>
            </a:r>
          </a:p>
        </p:txBody>
      </p:sp>
    </p:spTree>
    <p:extLst>
      <p:ext uri="{BB962C8B-B14F-4D97-AF65-F5344CB8AC3E}">
        <p14:creationId xmlns:p14="http://schemas.microsoft.com/office/powerpoint/2010/main" val="3725457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23128"/>
            <a:ext cx="6535043" cy="3290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3300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92088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2555776" y="2099464"/>
            <a:ext cx="4752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>
                <a:solidFill>
                  <a:srgbClr val="7030A0"/>
                </a:solidFill>
              </a:rPr>
              <a:t>Çözüm yan yana çıkarma işlemi;</a:t>
            </a:r>
          </a:p>
          <a:p>
            <a:endParaRPr lang="tr-TR" sz="2400" b="1" dirty="0">
              <a:solidFill>
                <a:srgbClr val="FF0000"/>
              </a:solidFill>
            </a:endParaRPr>
          </a:p>
          <a:p>
            <a:r>
              <a:rPr lang="tr-TR" sz="2400" b="1" dirty="0">
                <a:solidFill>
                  <a:srgbClr val="0070C0"/>
                </a:solidFill>
              </a:rPr>
              <a:t>1.Harcama, defter satın aldı;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29  – 7 = 22 TL</a:t>
            </a:r>
          </a:p>
          <a:p>
            <a:r>
              <a:rPr lang="tr-TR" sz="2400" b="1" dirty="0">
                <a:solidFill>
                  <a:srgbClr val="0070C0"/>
                </a:solidFill>
              </a:rPr>
              <a:t>2.Harcama, kitap satın aldı ;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22 – 12 =10 TL</a:t>
            </a:r>
          </a:p>
        </p:txBody>
      </p:sp>
    </p:spTree>
    <p:extLst>
      <p:ext uri="{BB962C8B-B14F-4D97-AF65-F5344CB8AC3E}">
        <p14:creationId xmlns:p14="http://schemas.microsoft.com/office/powerpoint/2010/main" val="3013574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70485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807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2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683568" y="2099464"/>
            <a:ext cx="5400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>
                <a:solidFill>
                  <a:srgbClr val="7030A0"/>
                </a:solidFill>
              </a:rPr>
              <a:t>Çözüm yan yana çıkarma işlemi;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Babam ağaçtan 19 Tane portakal topladı.</a:t>
            </a:r>
          </a:p>
          <a:p>
            <a:r>
              <a:rPr lang="tr-TR" sz="2400" b="1" dirty="0">
                <a:solidFill>
                  <a:srgbClr val="0070C0"/>
                </a:solidFill>
              </a:rPr>
              <a:t>1.Durum; portakalların  7 tanesini komşulara verdi;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19  – 7 = 12 Tane portakal kaldı.</a:t>
            </a:r>
          </a:p>
          <a:p>
            <a:r>
              <a:rPr lang="tr-TR" sz="2400" b="1" dirty="0">
                <a:solidFill>
                  <a:srgbClr val="0070C0"/>
                </a:solidFill>
              </a:rPr>
              <a:t>2.Durum; portakalların  2 tanesini yedi ; </a:t>
            </a:r>
            <a:r>
              <a:rPr lang="tr-TR" sz="2400" b="1" dirty="0">
                <a:solidFill>
                  <a:srgbClr val="FF0000"/>
                </a:solidFill>
              </a:rPr>
              <a:t>12 – 2 =10 Tane portakal kaldı.</a:t>
            </a:r>
          </a:p>
        </p:txBody>
      </p:sp>
    </p:spTree>
    <p:extLst>
      <p:ext uri="{BB962C8B-B14F-4D97-AF65-F5344CB8AC3E}">
        <p14:creationId xmlns:p14="http://schemas.microsoft.com/office/powerpoint/2010/main" val="2161113270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164</Words>
  <Application>Microsoft Office PowerPoint</Application>
  <PresentationFormat>Ekran Gösterisi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windows-10</dc:creator>
  <cp:lastModifiedBy>Hasan Ayık</cp:lastModifiedBy>
  <cp:revision>62</cp:revision>
  <dcterms:created xsi:type="dcterms:W3CDTF">2021-02-23T13:40:44Z</dcterms:created>
  <dcterms:modified xsi:type="dcterms:W3CDTF">2021-05-06T19:39:50Z</dcterms:modified>
</cp:coreProperties>
</file>