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8" r:id="rId2"/>
    <p:sldId id="274" r:id="rId3"/>
    <p:sldId id="273" r:id="rId4"/>
    <p:sldId id="279" r:id="rId5"/>
    <p:sldId id="272" r:id="rId6"/>
    <p:sldId id="271" r:id="rId7"/>
    <p:sldId id="275" r:id="rId8"/>
    <p:sldId id="276" r:id="rId9"/>
    <p:sldId id="277" r:id="rId10"/>
    <p:sldId id="278" r:id="rId11"/>
    <p:sldId id="280" r:id="rId12"/>
    <p:sldId id="281" r:id="rId13"/>
    <p:sldId id="282" r:id="rId14"/>
    <p:sldId id="270" r:id="rId15"/>
    <p:sldId id="283" r:id="rId16"/>
    <p:sldId id="269" r:id="rId17"/>
    <p:sldId id="284" r:id="rId18"/>
    <p:sldId id="285" r:id="rId19"/>
    <p:sldId id="268" r:id="rId20"/>
    <p:sldId id="286" r:id="rId21"/>
    <p:sldId id="267" r:id="rId22"/>
    <p:sldId id="287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27" autoAdjust="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027EC-3D2F-419E-B2E1-99AB445E00DA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80B1E-9C64-4EC3-98EB-7AB4C6FEC83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187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5804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6516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047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147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7415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6110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8117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80B1E-9C64-4EC3-98EB-7AB4C6FEC832}" type="slidenum">
              <a:rPr lang="tr-TR" smtClean="0"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5300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18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971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631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511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1757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39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638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19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519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541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9742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C45F1-12BB-411F-AFA0-3C100A1967BB}" type="datetimeFigureOut">
              <a:rPr lang="tr-TR" smtClean="0"/>
              <a:t>21.04.2021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83DC3-3F32-4041-9042-3730E5F3EB4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504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.jpeg"/><Relationship Id="rId4" Type="http://schemas.openxmlformats.org/officeDocument/2006/relationships/hyperlink" Target="http://www.egitimhane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hyperlink" Target="http://www.egitimhane.com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hyperlink" Target="http://www.egitimhane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33358" y="122428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30055" y="908720"/>
            <a:ext cx="892899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KARE-DİKDÖRTGEN-ÜÇGENLER-ÇOKGENLER SUNUSU</a:t>
            </a:r>
            <a:endParaRPr lang="tr-TR" sz="5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8166" y="3645024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</a:t>
            </a:r>
            <a:r>
              <a:rPr lang="tr-TR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MALATYA-MERKEZ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9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126" y="923330"/>
            <a:ext cx="892899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Aynı doğru üzerinde olmayan üç noktayı birleştiren doğru parçalarından meydana gelen geometrik şekle </a:t>
            </a:r>
            <a:r>
              <a:rPr lang="tr-TR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denir. </a:t>
            </a:r>
          </a:p>
        </p:txBody>
      </p:sp>
    </p:spTree>
    <p:extLst>
      <p:ext uri="{BB962C8B-B14F-4D97-AF65-F5344CB8AC3E}">
        <p14:creationId xmlns:p14="http://schemas.microsoft.com/office/powerpoint/2010/main" val="378093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İkizkenar Üçgen 5">
            <a:hlinkClick r:id="rId3"/>
          </p:cNvPr>
          <p:cNvSpPr/>
          <p:nvPr/>
        </p:nvSpPr>
        <p:spPr>
          <a:xfrm>
            <a:off x="2899136" y="2276872"/>
            <a:ext cx="3384376" cy="2376264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Düz Ok Bağlayıcısı 6"/>
          <p:cNvCxnSpPr/>
          <p:nvPr/>
        </p:nvCxnSpPr>
        <p:spPr>
          <a:xfrm flipH="1">
            <a:off x="4427985" y="4653136"/>
            <a:ext cx="1" cy="7200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V="1">
            <a:off x="4572000" y="1628158"/>
            <a:ext cx="0" cy="6487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Dikdörtgen 9"/>
          <p:cNvSpPr/>
          <p:nvPr/>
        </p:nvSpPr>
        <p:spPr>
          <a:xfrm>
            <a:off x="3326469" y="5373216"/>
            <a:ext cx="220303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kenar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3470484" y="909921"/>
            <a:ext cx="220303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köşe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5" name="Blok Yay 14"/>
          <p:cNvSpPr/>
          <p:nvPr/>
        </p:nvSpPr>
        <p:spPr>
          <a:xfrm rot="3031582">
            <a:off x="2957982" y="4362006"/>
            <a:ext cx="290319" cy="339537"/>
          </a:xfrm>
          <a:prstGeom prst="blockArc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6" name="Blok Yay 15"/>
          <p:cNvSpPr/>
          <p:nvPr/>
        </p:nvSpPr>
        <p:spPr>
          <a:xfrm rot="11048713">
            <a:off x="4442075" y="2225917"/>
            <a:ext cx="298498" cy="400730"/>
          </a:xfrm>
          <a:prstGeom prst="blockArc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7" name="Blok Yay 16"/>
          <p:cNvSpPr/>
          <p:nvPr/>
        </p:nvSpPr>
        <p:spPr>
          <a:xfrm rot="17244477">
            <a:off x="6033417" y="4352832"/>
            <a:ext cx="198636" cy="357882"/>
          </a:xfrm>
          <a:prstGeom prst="blockArc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cxnSp>
        <p:nvCxnSpPr>
          <p:cNvPr id="18" name="Düz Ok Bağlayıcısı 17"/>
          <p:cNvCxnSpPr/>
          <p:nvPr/>
        </p:nvCxnSpPr>
        <p:spPr>
          <a:xfrm>
            <a:off x="6098790" y="4531774"/>
            <a:ext cx="64807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Dikdörtgen 18"/>
          <p:cNvSpPr/>
          <p:nvPr/>
        </p:nvSpPr>
        <p:spPr>
          <a:xfrm>
            <a:off x="6746862" y="4208608"/>
            <a:ext cx="141678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Açı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79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ÜÇGENİN ÖZELLİKLERİ:</a:t>
            </a:r>
            <a:endParaRPr lang="tr-TR" sz="4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4939" y="659340"/>
            <a:ext cx="892899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Üçgenin; 3 kenarı, 3 köşesi vardır. Köşegeni YOKTUR. </a:t>
            </a:r>
          </a:p>
        </p:txBody>
      </p:sp>
      <p:sp>
        <p:nvSpPr>
          <p:cNvPr id="8" name="İkizkenar Üçgen 7"/>
          <p:cNvSpPr/>
          <p:nvPr/>
        </p:nvSpPr>
        <p:spPr>
          <a:xfrm>
            <a:off x="3059832" y="3140968"/>
            <a:ext cx="3384376" cy="2376264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/>
          <p:cNvSpPr/>
          <p:nvPr/>
        </p:nvSpPr>
        <p:spPr>
          <a:xfrm>
            <a:off x="4397824" y="2494637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A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2339860" y="5194065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B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6444208" y="5194066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C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61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ÇOKGENLER: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126" y="923330"/>
            <a:ext cx="8928992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Aynı doğrultuda olmayan en az üç noktanın düz çizgilerle birleşmesinden oluşan kapalı şekillere </a:t>
            </a:r>
            <a:r>
              <a:rPr lang="tr-TR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denir</a:t>
            </a:r>
            <a:r>
              <a:rPr lang="tr-TR" sz="6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60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7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Picture 2" descr="http://www.ucurtmaplanlari.com/20050317altigen/altigen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13387" y="116632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ockwell Extra Bold" pitchFamily="18" charset="0"/>
              </a:rPr>
              <a:t>ALTIGEN</a:t>
            </a:r>
            <a:endParaRPr lang="tr-TR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2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ÇOKGENLERİN ÖZELLİKLERİ:</a:t>
            </a:r>
            <a:endParaRPr lang="tr-TR" sz="4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4939" y="659340"/>
            <a:ext cx="892899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1= </a:t>
            </a:r>
            <a:r>
              <a:rPr lang="tr-TR" sz="5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 çok kenarlı demektir. </a:t>
            </a:r>
            <a:r>
              <a:rPr lang="tr-TR" sz="5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Gen</a:t>
            </a:r>
            <a:r>
              <a:rPr lang="tr-TR" sz="5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kenar demektir. Yani çok kenarlı anlamındadır</a:t>
            </a:r>
            <a:r>
              <a:rPr lang="tr-TR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0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90728" y="3059997"/>
            <a:ext cx="901320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2=</a:t>
            </a:r>
            <a:r>
              <a:rPr lang="tr-T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Çokgenler en az </a:t>
            </a:r>
            <a:r>
              <a:rPr lang="tr-T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kenarlı </a:t>
            </a:r>
            <a:r>
              <a:rPr lang="tr-T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çok ise sonsuz sayıda olur. </a:t>
            </a:r>
            <a:endParaRPr lang="tr-TR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111062" y="4458381"/>
            <a:ext cx="887329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ÖRNEK: </a:t>
            </a:r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</a:t>
            </a:r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dörtgen</a:t>
            </a:r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beşgen</a:t>
            </a:r>
            <a:r>
              <a:rPr lang="tr-TR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altıgen</a:t>
            </a:r>
            <a:r>
              <a:rPr lang="tr-TR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yedigen, </a:t>
            </a:r>
          </a:p>
          <a:p>
            <a:pPr algn="ctr"/>
            <a:r>
              <a:rPr lang="tr-TR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sekizgen</a:t>
            </a:r>
            <a:r>
              <a:rPr lang="tr-TR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 gibi devam eder.</a:t>
            </a:r>
          </a:p>
        </p:txBody>
      </p:sp>
    </p:spTree>
    <p:extLst>
      <p:ext uri="{BB962C8B-B14F-4D97-AF65-F5344CB8AC3E}">
        <p14:creationId xmlns:p14="http://schemas.microsoft.com/office/powerpoint/2010/main" val="15561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892899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3=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Çokgenlerin köşeleri büyük harflerle gösterilir.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7433" y="3342476"/>
            <a:ext cx="892899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4=</a:t>
            </a:r>
            <a:r>
              <a:rPr lang="tr-TR" sz="66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Kenarları ise köşedeki harfin küçüğü yazılarak adlandırılır.</a:t>
            </a:r>
          </a:p>
        </p:txBody>
      </p:sp>
    </p:spTree>
    <p:extLst>
      <p:ext uri="{BB962C8B-B14F-4D97-AF65-F5344CB8AC3E}">
        <p14:creationId xmlns:p14="http://schemas.microsoft.com/office/powerpoint/2010/main" val="136830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5=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Sadece üçgende kenar adını karşısındaki köşeden alır.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07504" y="2701955"/>
            <a:ext cx="892899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6=</a:t>
            </a:r>
            <a:r>
              <a:rPr lang="tr-TR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Çokgenler </a:t>
            </a:r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 ve köşe sayısına göre adlandırılırlar.</a:t>
            </a:r>
          </a:p>
          <a:p>
            <a:pPr algn="ctr"/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Örnek : </a:t>
            </a:r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Üçgen, dörtgen,  sekizgen gibi.</a:t>
            </a:r>
          </a:p>
        </p:txBody>
      </p:sp>
    </p:spTree>
    <p:extLst>
      <p:ext uri="{BB962C8B-B14F-4D97-AF65-F5344CB8AC3E}">
        <p14:creationId xmlns:p14="http://schemas.microsoft.com/office/powerpoint/2010/main" val="293663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BEŞGEN: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126" y="923330"/>
            <a:ext cx="892899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Bir beşgen, beş kenarı olan çokgendir. İç açıları toplamı 540°, dış açıların toplamı ise 360°'dir.</a:t>
            </a:r>
          </a:p>
        </p:txBody>
      </p:sp>
    </p:spTree>
    <p:extLst>
      <p:ext uri="{BB962C8B-B14F-4D97-AF65-F5344CB8AC3E}">
        <p14:creationId xmlns:p14="http://schemas.microsoft.com/office/powerpoint/2010/main" val="173302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1026" name="Picture 2" descr="Beşgen Fotoğraflar, Resimler ve Görseller - 123R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13387" y="116632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ockwell Extra Bold" pitchFamily="18" charset="0"/>
              </a:rPr>
              <a:t>BEŞGEN</a:t>
            </a:r>
            <a:endParaRPr lang="tr-TR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ockwell Extra Bold" pitchFamily="18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 flipV="1">
            <a:off x="6588224" y="1303801"/>
            <a:ext cx="648072" cy="6487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>
            <a:off x="6876256" y="6021288"/>
            <a:ext cx="720080" cy="1440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Dikdörtgen 10"/>
          <p:cNvSpPr/>
          <p:nvPr/>
        </p:nvSpPr>
        <p:spPr>
          <a:xfrm rot="2332052">
            <a:off x="6494820" y="801502"/>
            <a:ext cx="220303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kenar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7569586" y="5811361"/>
            <a:ext cx="1533563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köşe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3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1500" y="764704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Bütün kenarları ve açıları birbirine eşit olan düzgün dörtgene kare denir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kış Çizelgesi: İşlem 5">
            <a:hlinkClick r:id="rId4"/>
          </p:cNvPr>
          <p:cNvSpPr/>
          <p:nvPr/>
        </p:nvSpPr>
        <p:spPr>
          <a:xfrm>
            <a:off x="3182474" y="4077072"/>
            <a:ext cx="2664296" cy="194421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Akış Çizelgesi: İşlem 6"/>
          <p:cNvSpPr/>
          <p:nvPr/>
        </p:nvSpPr>
        <p:spPr>
          <a:xfrm>
            <a:off x="3182474" y="4077072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Akış Çizelgesi: İşlem 7"/>
          <p:cNvSpPr/>
          <p:nvPr/>
        </p:nvSpPr>
        <p:spPr>
          <a:xfrm>
            <a:off x="5558738" y="4077071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Akış Çizelgesi: İşlem 8"/>
          <p:cNvSpPr/>
          <p:nvPr/>
        </p:nvSpPr>
        <p:spPr>
          <a:xfrm>
            <a:off x="3182474" y="5708620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kış Çizelgesi: İşlem 9"/>
          <p:cNvSpPr/>
          <p:nvPr/>
        </p:nvSpPr>
        <p:spPr>
          <a:xfrm>
            <a:off x="5558738" y="5708619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1" name="Düz Ok Bağlayıcısı 10"/>
          <p:cNvCxnSpPr/>
          <p:nvPr/>
        </p:nvCxnSpPr>
        <p:spPr>
          <a:xfrm flipH="1">
            <a:off x="2606410" y="4797152"/>
            <a:ext cx="57606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Ok Bağlayıcısı 12"/>
          <p:cNvCxnSpPr/>
          <p:nvPr/>
        </p:nvCxnSpPr>
        <p:spPr>
          <a:xfrm>
            <a:off x="5846770" y="4077072"/>
            <a:ext cx="77038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Ok Bağlayıcısı 14"/>
          <p:cNvCxnSpPr/>
          <p:nvPr/>
        </p:nvCxnSpPr>
        <p:spPr>
          <a:xfrm>
            <a:off x="5774762" y="5853931"/>
            <a:ext cx="9144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ikdörtgen 15"/>
          <p:cNvSpPr/>
          <p:nvPr/>
        </p:nvSpPr>
        <p:spPr>
          <a:xfrm>
            <a:off x="480343" y="4473986"/>
            <a:ext cx="211605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kenar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8" name="Dikdörtgen 17"/>
          <p:cNvSpPr/>
          <p:nvPr/>
        </p:nvSpPr>
        <p:spPr>
          <a:xfrm>
            <a:off x="6632252" y="3710866"/>
            <a:ext cx="211605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köşe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9" name="Dikdörtgen 18"/>
          <p:cNvSpPr/>
          <p:nvPr/>
        </p:nvSpPr>
        <p:spPr>
          <a:xfrm>
            <a:off x="6689162" y="5530765"/>
            <a:ext cx="211605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Açı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86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ALTIGEN: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126" y="923330"/>
            <a:ext cx="9093874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2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Bir altıgen altı kenarı ve altı köşesi olan çokgendir</a:t>
            </a:r>
            <a:r>
              <a:rPr lang="tr-TR" sz="6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tr-TR" sz="6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Düzgün altıgenin iç açılarının her biri 120°'dir.</a:t>
            </a:r>
          </a:p>
        </p:txBody>
      </p:sp>
    </p:spTree>
    <p:extLst>
      <p:ext uri="{BB962C8B-B14F-4D97-AF65-F5344CB8AC3E}">
        <p14:creationId xmlns:p14="http://schemas.microsoft.com/office/powerpoint/2010/main" val="390150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pic>
        <p:nvPicPr>
          <p:cNvPr id="2050" name="Picture 2" descr="Altıgen Halka - 58 cm - Turuncu KIPSTA - Decath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" y="0"/>
            <a:ext cx="9130498" cy="682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2411760" y="2708920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ockwell Extra Bold" pitchFamily="18" charset="0"/>
              </a:rPr>
              <a:t>ALTIGEN</a:t>
            </a:r>
            <a:endParaRPr lang="tr-TR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ockwell Extra Bold" pitchFamily="18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578751" y="548680"/>
            <a:ext cx="0" cy="97242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Dikdörtgen 7"/>
          <p:cNvSpPr/>
          <p:nvPr/>
        </p:nvSpPr>
        <p:spPr>
          <a:xfrm>
            <a:off x="3477235" y="1525442"/>
            <a:ext cx="220303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kenar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cxnSp>
        <p:nvCxnSpPr>
          <p:cNvPr id="9" name="Düz Ok Bağlayıcısı 8"/>
          <p:cNvCxnSpPr/>
          <p:nvPr/>
        </p:nvCxnSpPr>
        <p:spPr>
          <a:xfrm flipH="1" flipV="1">
            <a:off x="6300192" y="5373216"/>
            <a:ext cx="504056" cy="102088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Dikdörtgen 13"/>
          <p:cNvSpPr/>
          <p:nvPr/>
        </p:nvSpPr>
        <p:spPr>
          <a:xfrm rot="20221063">
            <a:off x="5369413" y="4708406"/>
            <a:ext cx="1533563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köşe</a:t>
            </a:r>
            <a:endParaRPr lang="tr-TR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3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33358" y="122428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30055" y="908720"/>
            <a:ext cx="892899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KARE-DİKDÖRTGEN-ÜÇGENLER-ÇOKGENLER SUNUSU</a:t>
            </a:r>
            <a:endParaRPr lang="tr-TR" sz="5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8166" y="3645024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</a:t>
            </a:r>
            <a:r>
              <a:rPr lang="tr-TR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MALATYA-MERKEZ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0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KARENİN ÖZELLİKLERİ: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1500" y="764704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fi-FI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Karenin 4 köşesi, 4 </a:t>
            </a:r>
            <a:r>
              <a:rPr lang="fi-FI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kenarı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dört tane dik açısı vardır.</a:t>
            </a:r>
            <a:endParaRPr lang="tr-TR" sz="5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93268" y="2420888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 </a:t>
            </a:r>
            <a:r>
              <a:rPr lang="tr-TR" sz="5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uzunlukları birbirine eşittir.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93268" y="4165290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Kenarları büyük harfle gösterilir ve bir yerden gidilerek adlandırılır. </a:t>
            </a:r>
          </a:p>
        </p:txBody>
      </p:sp>
    </p:spTree>
    <p:extLst>
      <p:ext uri="{BB962C8B-B14F-4D97-AF65-F5344CB8AC3E}">
        <p14:creationId xmlns:p14="http://schemas.microsoft.com/office/powerpoint/2010/main" val="45651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KARENİN ÖZELLİKLERİ: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1500" y="764704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fi-FI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Karenin 4 köşesi, 4 </a:t>
            </a:r>
            <a:r>
              <a:rPr lang="fi-FI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kenarı</a:t>
            </a:r>
            <a:r>
              <a:rPr lang="tr-TR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dört tane dik açısı vardır.</a:t>
            </a:r>
            <a:endParaRPr lang="tr-TR" sz="5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93268" y="2420888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 </a:t>
            </a:r>
            <a:r>
              <a:rPr lang="tr-TR" sz="5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uzunlukları birbirine eşittir.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93268" y="4165290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Kenarları büyük harfle gösterilir ve bir yerden gidilerek adlandırılır. </a:t>
            </a:r>
          </a:p>
        </p:txBody>
      </p:sp>
    </p:spTree>
    <p:extLst>
      <p:ext uri="{BB962C8B-B14F-4D97-AF65-F5344CB8AC3E}">
        <p14:creationId xmlns:p14="http://schemas.microsoft.com/office/powerpoint/2010/main" val="255053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ÖRNEK: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>
            <a:hlinkClick r:id="rId4"/>
          </p:cNvPr>
          <p:cNvSpPr/>
          <p:nvPr/>
        </p:nvSpPr>
        <p:spPr>
          <a:xfrm>
            <a:off x="2555776" y="1916832"/>
            <a:ext cx="3816424" cy="35283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2008421" y="1270501"/>
            <a:ext cx="57606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A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6300192" y="1270501"/>
            <a:ext cx="57606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B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6372200" y="5301208"/>
            <a:ext cx="57606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C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1979712" y="5301208"/>
            <a:ext cx="57606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D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1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DİKDÖRTGEN: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126" y="923330"/>
            <a:ext cx="892899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Karşılıklı kenarları birbirine eşit, dik ve paralel olan dörtgene dikdörtgen  denir</a:t>
            </a:r>
            <a:r>
              <a:rPr lang="tr-TR" sz="6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66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5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DİKDÖRTGEN: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339752" y="1916832"/>
            <a:ext cx="4464496" cy="22322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Akış Çizelgesi: İşlem 6"/>
          <p:cNvSpPr/>
          <p:nvPr/>
        </p:nvSpPr>
        <p:spPr>
          <a:xfrm>
            <a:off x="2339860" y="1935303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Akış Çizelgesi: İşlem 7"/>
          <p:cNvSpPr/>
          <p:nvPr/>
        </p:nvSpPr>
        <p:spPr>
          <a:xfrm>
            <a:off x="6516216" y="1916832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Akış Çizelgesi: İşlem 8"/>
          <p:cNvSpPr/>
          <p:nvPr/>
        </p:nvSpPr>
        <p:spPr>
          <a:xfrm>
            <a:off x="6516216" y="3842725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kış Çizelgesi: İşlem 9"/>
          <p:cNvSpPr/>
          <p:nvPr/>
        </p:nvSpPr>
        <p:spPr>
          <a:xfrm>
            <a:off x="2339860" y="3807363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1" name="Düz Ok Bağlayıcısı 10"/>
          <p:cNvCxnSpPr/>
          <p:nvPr/>
        </p:nvCxnSpPr>
        <p:spPr>
          <a:xfrm>
            <a:off x="4139952" y="4149080"/>
            <a:ext cx="0" cy="74111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Düz Ok Bağlayıcısı 13"/>
          <p:cNvCxnSpPr/>
          <p:nvPr/>
        </p:nvCxnSpPr>
        <p:spPr>
          <a:xfrm flipH="1">
            <a:off x="1454390" y="4113718"/>
            <a:ext cx="88547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Düz Ok Bağlayıcısı 14"/>
          <p:cNvCxnSpPr/>
          <p:nvPr/>
        </p:nvCxnSpPr>
        <p:spPr>
          <a:xfrm>
            <a:off x="6804248" y="3987340"/>
            <a:ext cx="64807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Dikdörtgen 16"/>
          <p:cNvSpPr/>
          <p:nvPr/>
        </p:nvSpPr>
        <p:spPr>
          <a:xfrm rot="16200000">
            <a:off x="73200" y="3765371"/>
            <a:ext cx="211605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köşe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8" name="Dikdörtgen 17"/>
          <p:cNvSpPr/>
          <p:nvPr/>
        </p:nvSpPr>
        <p:spPr>
          <a:xfrm>
            <a:off x="3081927" y="4908167"/>
            <a:ext cx="211605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kenar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9" name="Dikdörtgen 18"/>
          <p:cNvSpPr/>
          <p:nvPr/>
        </p:nvSpPr>
        <p:spPr>
          <a:xfrm>
            <a:off x="7452320" y="3664174"/>
            <a:ext cx="141678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Açı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DİKDÖRTGENİN ÖZELLİKLERİ:</a:t>
            </a:r>
            <a:endParaRPr lang="tr-TR" sz="4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4939" y="659340"/>
            <a:ext cx="892899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Dikdörtgenin</a:t>
            </a:r>
            <a:r>
              <a:rPr lang="fi-FI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i-FI" sz="5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köşesi, 4 </a:t>
            </a:r>
            <a:r>
              <a:rPr lang="fi-FI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kenarı</a:t>
            </a:r>
            <a:r>
              <a:rPr lang="tr-TR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dört tane dik açısı vardır.</a:t>
            </a:r>
            <a:endParaRPr lang="tr-TR" sz="50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72837" y="2682786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5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Karşılıklı kenar </a:t>
            </a:r>
            <a:r>
              <a:rPr lang="tr-TR" sz="5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uzunlukları birbirine eşittir.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70233" y="4437112"/>
            <a:ext cx="89289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Kenarları büyük harfle gösterilir ve bir yerden gidilerek adlandırılır. </a:t>
            </a:r>
          </a:p>
        </p:txBody>
      </p:sp>
    </p:spTree>
    <p:extLst>
      <p:ext uri="{BB962C8B-B14F-4D97-AF65-F5344CB8AC3E}">
        <p14:creationId xmlns:p14="http://schemas.microsoft.com/office/powerpoint/2010/main" val="379135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0126" y="0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Örnek: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339752" y="1916832"/>
            <a:ext cx="4464496" cy="22322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Akış Çizelgesi: İşlem 6"/>
          <p:cNvSpPr/>
          <p:nvPr/>
        </p:nvSpPr>
        <p:spPr>
          <a:xfrm>
            <a:off x="2339860" y="1935303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Akış Çizelgesi: İşlem 7"/>
          <p:cNvSpPr/>
          <p:nvPr/>
        </p:nvSpPr>
        <p:spPr>
          <a:xfrm>
            <a:off x="6516216" y="1916832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Akış Çizelgesi: İşlem 8"/>
          <p:cNvSpPr/>
          <p:nvPr/>
        </p:nvSpPr>
        <p:spPr>
          <a:xfrm>
            <a:off x="6516216" y="3842725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kış Çizelgesi: İşlem 9"/>
          <p:cNvSpPr/>
          <p:nvPr/>
        </p:nvSpPr>
        <p:spPr>
          <a:xfrm>
            <a:off x="2339860" y="3807363"/>
            <a:ext cx="288032" cy="30635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Dikdörtgen 18"/>
          <p:cNvSpPr/>
          <p:nvPr/>
        </p:nvSpPr>
        <p:spPr>
          <a:xfrm>
            <a:off x="1631469" y="1288972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E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6804248" y="1270501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F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20" name="Dikdörtgen 19"/>
          <p:cNvSpPr/>
          <p:nvPr/>
        </p:nvSpPr>
        <p:spPr>
          <a:xfrm>
            <a:off x="6824936" y="4113718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G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21" name="Dikdörtgen 20"/>
          <p:cNvSpPr/>
          <p:nvPr/>
        </p:nvSpPr>
        <p:spPr>
          <a:xfrm>
            <a:off x="1632921" y="4149080"/>
            <a:ext cx="7083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H </a:t>
            </a:r>
            <a:endParaRPr lang="tr-TR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1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16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389</Words>
  <Application>Microsoft Office PowerPoint</Application>
  <PresentationFormat>Ekran Gösterisi (4:3)</PresentationFormat>
  <Paragraphs>92</Paragraphs>
  <Slides>22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AJANS</dc:creator>
  <cp:lastModifiedBy>Buro</cp:lastModifiedBy>
  <cp:revision>31</cp:revision>
  <dcterms:created xsi:type="dcterms:W3CDTF">2020-09-10T17:16:14Z</dcterms:created>
  <dcterms:modified xsi:type="dcterms:W3CDTF">2021-04-21T07:34:28Z</dcterms:modified>
</cp:coreProperties>
</file>