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19.03.2021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PROBLEMLERİ SUNUSU</a:t>
            </a:r>
            <a:endParaRPr lang="tr-TR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07504" y="2420888"/>
            <a:ext cx="9001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107504" y="4175214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ÖZEL İDARE İLKOKULU ÖĞRETMENİ/MALATYA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29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PROBLEM:5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19:50’de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başlayan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filim 1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55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dakika  sürdü.  Acaba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filim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kaçta  bitmiştir? 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23586" y="3717032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Başlama saatine filimin süresi toplanır.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0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105 dakikadan 60 dakikayı çıkarıp kalanı dakikaya, saati saate yazacağız.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tr-TR" sz="4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454283" y="3413731"/>
            <a:ext cx="321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 biter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4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PROBLEM:1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14.25’in2 saat 45 dakika öncesi kaçtır.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08879" y="2852936"/>
            <a:ext cx="9001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dediği için verilen zamandan öncesini çıkarırız.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9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Eksilen dakikayı büyütmek için saatten bir saat alıp, dakikaya dakika olarak yazarız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70912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603172" y="2869800"/>
            <a:ext cx="1080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dır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PROBLEM:2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18.40’ın 3 saat 55 dakika öncesi kaçtır.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08879" y="2852936"/>
            <a:ext cx="9001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dediği için verilen zamandan öncesini çıkarırız.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99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364088" y="7322"/>
            <a:ext cx="28803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Dikdörtgen 33"/>
          <p:cNvSpPr/>
          <p:nvPr/>
        </p:nvSpPr>
        <p:spPr>
          <a:xfrm>
            <a:off x="2231740" y="260648"/>
            <a:ext cx="15121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Dikdörtgen 34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Eksilen dakikayı büyütmek için saatten bir saat alıp, dakikaya dakika olarak yazarız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Düz Bağlayıcı 36"/>
          <p:cNvCxnSpPr/>
          <p:nvPr/>
        </p:nvCxnSpPr>
        <p:spPr>
          <a:xfrm>
            <a:off x="2698914" y="1183978"/>
            <a:ext cx="936982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Dikdörtgen 39"/>
          <p:cNvSpPr/>
          <p:nvPr/>
        </p:nvSpPr>
        <p:spPr>
          <a:xfrm>
            <a:off x="1723450" y="332655"/>
            <a:ext cx="70912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Düz Bağlayıcı 40"/>
          <p:cNvCxnSpPr/>
          <p:nvPr/>
        </p:nvCxnSpPr>
        <p:spPr>
          <a:xfrm>
            <a:off x="1854754" y="1210916"/>
            <a:ext cx="325791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Dikdörtgen 42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Dikdörtgen 43"/>
          <p:cNvSpPr/>
          <p:nvPr/>
        </p:nvSpPr>
        <p:spPr>
          <a:xfrm>
            <a:off x="243252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Dikdörtgen 44"/>
          <p:cNvSpPr/>
          <p:nvPr/>
        </p:nvSpPr>
        <p:spPr>
          <a:xfrm>
            <a:off x="2159732" y="259452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Dikdörtgen 45"/>
          <p:cNvSpPr/>
          <p:nvPr/>
        </p:nvSpPr>
        <p:spPr>
          <a:xfrm>
            <a:off x="161967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Dikdörtgen 46"/>
          <p:cNvSpPr/>
          <p:nvPr/>
        </p:nvSpPr>
        <p:spPr>
          <a:xfrm>
            <a:off x="1115616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Dikdörtgen 47"/>
          <p:cNvSpPr/>
          <p:nvPr/>
        </p:nvSpPr>
        <p:spPr>
          <a:xfrm rot="1837016">
            <a:off x="3374945" y="3703572"/>
            <a:ext cx="43543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zaman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8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PROBLEM:3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22.20’nin 4 saat 35 dakika öncesi kaçtır.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08879" y="2852936"/>
            <a:ext cx="9001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dediği için verilen zamandan öncesini çıkarırız.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364088" y="7322"/>
            <a:ext cx="28803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Dikdörtgen 33"/>
          <p:cNvSpPr/>
          <p:nvPr/>
        </p:nvSpPr>
        <p:spPr>
          <a:xfrm>
            <a:off x="2411760" y="260648"/>
            <a:ext cx="13321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80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Dikdörtgen 34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Eksilen dakikayı büyütmek için saatten bir saat alıp, dakikaya dakika olarak yazarız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Düz Bağlayıcı 36"/>
          <p:cNvCxnSpPr/>
          <p:nvPr/>
        </p:nvCxnSpPr>
        <p:spPr>
          <a:xfrm>
            <a:off x="2698914" y="1183978"/>
            <a:ext cx="936982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Dikdörtgen 39"/>
          <p:cNvSpPr/>
          <p:nvPr/>
        </p:nvSpPr>
        <p:spPr>
          <a:xfrm>
            <a:off x="1723450" y="332655"/>
            <a:ext cx="70912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Düz Bağlayıcı 40"/>
          <p:cNvCxnSpPr/>
          <p:nvPr/>
        </p:nvCxnSpPr>
        <p:spPr>
          <a:xfrm>
            <a:off x="1854754" y="1210916"/>
            <a:ext cx="325791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Dikdörtgen 42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Dikdörtgen 43"/>
          <p:cNvSpPr/>
          <p:nvPr/>
        </p:nvSpPr>
        <p:spPr>
          <a:xfrm>
            <a:off x="243252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Dikdörtgen 44"/>
          <p:cNvSpPr/>
          <p:nvPr/>
        </p:nvSpPr>
        <p:spPr>
          <a:xfrm>
            <a:off x="2159732" y="259452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Dikdörtgen 45"/>
          <p:cNvSpPr/>
          <p:nvPr/>
        </p:nvSpPr>
        <p:spPr>
          <a:xfrm>
            <a:off x="161967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Dikdörtgen 46"/>
          <p:cNvSpPr/>
          <p:nvPr/>
        </p:nvSpPr>
        <p:spPr>
          <a:xfrm>
            <a:off x="1115616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Dikdörtgen 47"/>
          <p:cNvSpPr/>
          <p:nvPr/>
        </p:nvSpPr>
        <p:spPr>
          <a:xfrm rot="1837016">
            <a:off x="3374945" y="3703572"/>
            <a:ext cx="43543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zaman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26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PROBLEM:4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23.10’un 5 saat 55 dakika öncesi kaçtır.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08879" y="2852936"/>
            <a:ext cx="9001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dediği için verilen zamandan öncesini çıkarırız.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7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364088" y="7322"/>
            <a:ext cx="28803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Dikdörtgen 33"/>
          <p:cNvSpPr/>
          <p:nvPr/>
        </p:nvSpPr>
        <p:spPr>
          <a:xfrm>
            <a:off x="2411760" y="260648"/>
            <a:ext cx="13321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Dikdörtgen 34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Eksilen dakikayı büyütmek için saatten bir saat alıp, dakikaya dakika olarak yazarız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Düz Bağlayıcı 36"/>
          <p:cNvCxnSpPr/>
          <p:nvPr/>
        </p:nvCxnSpPr>
        <p:spPr>
          <a:xfrm>
            <a:off x="2698914" y="1183978"/>
            <a:ext cx="936982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Dikdörtgen 39"/>
          <p:cNvSpPr/>
          <p:nvPr/>
        </p:nvSpPr>
        <p:spPr>
          <a:xfrm>
            <a:off x="1723450" y="332655"/>
            <a:ext cx="70912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Düz Bağlayıcı 40"/>
          <p:cNvCxnSpPr/>
          <p:nvPr/>
        </p:nvCxnSpPr>
        <p:spPr>
          <a:xfrm>
            <a:off x="1854754" y="1210916"/>
            <a:ext cx="325791" cy="37281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Dikdörtgen 42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Dikdörtgen 43"/>
          <p:cNvSpPr/>
          <p:nvPr/>
        </p:nvSpPr>
        <p:spPr>
          <a:xfrm>
            <a:off x="243252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Dikdörtgen 44"/>
          <p:cNvSpPr/>
          <p:nvPr/>
        </p:nvSpPr>
        <p:spPr>
          <a:xfrm>
            <a:off x="2159732" y="259452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Dikdörtgen 45"/>
          <p:cNvSpPr/>
          <p:nvPr/>
        </p:nvSpPr>
        <p:spPr>
          <a:xfrm>
            <a:off x="1619672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Dikdörtgen 46"/>
          <p:cNvSpPr/>
          <p:nvPr/>
        </p:nvSpPr>
        <p:spPr>
          <a:xfrm>
            <a:off x="1115616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Dikdörtgen 47"/>
          <p:cNvSpPr/>
          <p:nvPr/>
        </p:nvSpPr>
        <p:spPr>
          <a:xfrm rot="1837016">
            <a:off x="3374945" y="3703572"/>
            <a:ext cx="43543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Öncesi zaman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46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PROBLEM:1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17:30’da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başlayan  maç  tam  1  saat 45  dakika  sürdü.  Acaba  maç  saat  kaçta  bitmiştir? 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23586" y="3717032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Başlama saatine maçın süresi toplanır.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0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DERS:</a:t>
            </a:r>
            <a:r>
              <a:rPr lang="tr-TR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MATEMATİK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KONU:</a:t>
            </a:r>
            <a:r>
              <a:rPr lang="tr-TR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PROBLEMLERİ SUNUSU</a:t>
            </a:r>
            <a:endParaRPr lang="tr-TR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07504" y="2420888"/>
            <a:ext cx="9001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HAZIRLAYAN: </a:t>
            </a:r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CUMA ARAYICI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107504" y="4175214"/>
            <a:ext cx="89289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ÖZEL İDARE İLKOKULU ÖĞRETMENİ/MALATYA</a:t>
            </a:r>
            <a:endParaRPr lang="tr-TR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4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75 dakikadan 60 dakikayı çıkarıp kalanı dakikaya, saati saate yazacağız.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tr-TR" sz="4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527884" y="3144849"/>
            <a:ext cx="21602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biter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27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PROBLEM:2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14:45’de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başlayan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yağmur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tam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55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dakika  sürdü.  Acaba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yağmur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kaçta  bitmiştir? 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23586" y="3717032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Başlama saatine yağmurun süresi toplanır.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04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 dakikadan 60 dakikayı çıkarıp kalanı dakikaya, saati saate yazacağız.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tr-TR" sz="4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454283" y="3413731"/>
            <a:ext cx="321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 biter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43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PROBLEM:3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13:35’de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başlayan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yolculuğumuz 3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dakika  sürdü.  Acaba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yolculuğumuz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kaçta  bitmiştir? 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23586" y="3717032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Başlama saatine yolculuğun süresi toplanır.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76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70 dakikadan 60 dakikayı çıkarıp kalanı dakikaya, saati saate yazacağız.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tr-TR" sz="4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454283" y="3413731"/>
            <a:ext cx="321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 biter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02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PROBLEM:4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07504" y="764704"/>
            <a:ext cx="9001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16:45’de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başlayan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konferans 2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 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dakika  sürdü.  Acaba  </a:t>
            </a:r>
            <a:r>
              <a:rPr lang="tr-TR" sz="4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konferans </a:t>
            </a:r>
            <a:r>
              <a:rPr lang="tr-TR" sz="48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saat  kaçta  bitmiştir? </a:t>
            </a:r>
            <a:endParaRPr lang="tr-TR" sz="48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23586" y="3717032"/>
            <a:ext cx="9001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KURAL: </a:t>
            </a:r>
            <a:r>
              <a:rPr lang="tr-TR" sz="48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Başlama saatine konferansın süresi toplanır.</a:t>
            </a:r>
            <a:endParaRPr lang="tr-TR" sz="4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3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07504" y="7322"/>
            <a:ext cx="900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Çözüm:</a:t>
            </a:r>
            <a:endParaRPr lang="tr-TR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115616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1619672" y="928431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159732" y="928431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432573" y="93565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2987824" y="924200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161967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ikdörtgen 10"/>
          <p:cNvSpPr/>
          <p:nvPr/>
        </p:nvSpPr>
        <p:spPr>
          <a:xfrm>
            <a:off x="2180545" y="170080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ikdörtgen 11"/>
          <p:cNvSpPr/>
          <p:nvPr/>
        </p:nvSpPr>
        <p:spPr>
          <a:xfrm>
            <a:off x="2432522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ikdörtgen 12"/>
          <p:cNvSpPr/>
          <p:nvPr/>
        </p:nvSpPr>
        <p:spPr>
          <a:xfrm>
            <a:off x="2987824" y="170080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Düz Bağlayıcı 15"/>
          <p:cNvCxnSpPr/>
          <p:nvPr/>
        </p:nvCxnSpPr>
        <p:spPr>
          <a:xfrm flipV="1">
            <a:off x="395536" y="2564904"/>
            <a:ext cx="3384376" cy="5923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Dikdörtgen 20"/>
          <p:cNvSpPr/>
          <p:nvPr/>
        </p:nvSpPr>
        <p:spPr>
          <a:xfrm>
            <a:off x="418232" y="170080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2987824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ikdörtgen 22"/>
          <p:cNvSpPr/>
          <p:nvPr/>
        </p:nvSpPr>
        <p:spPr>
          <a:xfrm>
            <a:off x="2432573" y="2624138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Dikdörtgen 23"/>
          <p:cNvSpPr/>
          <p:nvPr/>
        </p:nvSpPr>
        <p:spPr>
          <a:xfrm>
            <a:off x="3995936" y="924200"/>
            <a:ext cx="51480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80 dakikadan 60 dakikayı çıkarıp kalanı dakikaya, saati saate yazacağız.</a:t>
            </a:r>
            <a:endParaRPr lang="tr-TR" sz="36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1723450" y="332655"/>
            <a:ext cx="12961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tr-TR" sz="4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sa</a:t>
            </a:r>
            <a:endParaRPr lang="tr-TR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Dikdörtgen 25"/>
          <p:cNvSpPr/>
          <p:nvPr/>
        </p:nvSpPr>
        <p:spPr>
          <a:xfrm>
            <a:off x="2159732" y="2624138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1619672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1115616" y="2639523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Dikdörtgen 28"/>
          <p:cNvSpPr/>
          <p:nvPr/>
        </p:nvSpPr>
        <p:spPr>
          <a:xfrm rot="1837016">
            <a:off x="3454283" y="3413731"/>
            <a:ext cx="32161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 biter</a:t>
            </a:r>
            <a:endParaRPr lang="tr-TR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9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533</Words>
  <Application>Microsoft Office PowerPoint</Application>
  <PresentationFormat>Ekran Gösterisi (4:3)</PresentationFormat>
  <Paragraphs>209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PC</dc:creator>
  <cp:lastModifiedBy>Buro</cp:lastModifiedBy>
  <cp:revision>21</cp:revision>
  <dcterms:created xsi:type="dcterms:W3CDTF">2021-03-18T12:47:31Z</dcterms:created>
  <dcterms:modified xsi:type="dcterms:W3CDTF">2021-03-19T05:55:56Z</dcterms:modified>
</cp:coreProperties>
</file>