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3" r:id="rId8"/>
    <p:sldId id="264" r:id="rId9"/>
    <p:sldId id="262" r:id="rId10"/>
    <p:sldId id="265" r:id="rId11"/>
    <p:sldId id="266" r:id="rId12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22.02.2021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22.02.2021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22.02.2021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22.02.2021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22.02.2021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22.02.2021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22.02.2021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22.02.2021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22.02.2021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22.02.2021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22.02.2021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22.02.2021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2285992"/>
            <a:ext cx="5143536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KİTLE İLETİŞİM ARAÇLARINI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entury Gothic" pitchFamily="34" charset="0"/>
                <a:ea typeface="Calibri" pitchFamily="34" charset="0"/>
                <a:cs typeface="Times New Roman" pitchFamily="18" charset="0"/>
              </a:rPr>
              <a:t> DOĞRU KULLANIYORUM</a:t>
            </a:r>
            <a:endParaRPr kumimoji="0" lang="tr-TR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</p:txBody>
      </p:sp>
      <p:pic>
        <p:nvPicPr>
          <p:cNvPr id="1026" name="Picture 2" descr="C:\Users\anılt\Desktop\rady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0"/>
            <a:ext cx="1358916" cy="2042087"/>
          </a:xfrm>
          <a:prstGeom prst="rect">
            <a:avLst/>
          </a:prstGeom>
          <a:noFill/>
        </p:spPr>
      </p:pic>
      <p:pic>
        <p:nvPicPr>
          <p:cNvPr id="1027" name="Picture 3" descr="C:\Users\anılt\Desktop\bilgisaya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500042"/>
            <a:ext cx="1728791" cy="1728791"/>
          </a:xfrm>
          <a:prstGeom prst="rect">
            <a:avLst/>
          </a:prstGeom>
          <a:noFill/>
        </p:spPr>
      </p:pic>
      <p:pic>
        <p:nvPicPr>
          <p:cNvPr id="1028" name="Picture 4" descr="C:\Users\anılt\Desktop\tel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3286124"/>
            <a:ext cx="1663698" cy="1663697"/>
          </a:xfrm>
          <a:prstGeom prst="rect">
            <a:avLst/>
          </a:prstGeom>
          <a:noFill/>
        </p:spPr>
      </p:pic>
      <p:pic>
        <p:nvPicPr>
          <p:cNvPr id="1029" name="Picture 5" descr="C:\Users\anılt\Desktop\table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57818" y="4786322"/>
            <a:ext cx="1810190" cy="1619242"/>
          </a:xfrm>
          <a:prstGeom prst="rect">
            <a:avLst/>
          </a:prstGeom>
          <a:noFill/>
        </p:spPr>
      </p:pic>
      <p:pic>
        <p:nvPicPr>
          <p:cNvPr id="1030" name="Picture 6" descr="C:\Users\anılt\Desktop\gazet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15140" y="3143248"/>
            <a:ext cx="2208198" cy="1150251"/>
          </a:xfrm>
          <a:prstGeom prst="rect">
            <a:avLst/>
          </a:prstGeom>
          <a:noFill/>
        </p:spPr>
      </p:pic>
      <p:pic>
        <p:nvPicPr>
          <p:cNvPr id="1031" name="Picture 7" descr="C:\Users\anılt\Desktop\dergi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4348" y="500042"/>
            <a:ext cx="1403170" cy="2000264"/>
          </a:xfrm>
          <a:prstGeom prst="rect">
            <a:avLst/>
          </a:prstGeom>
          <a:noFill/>
        </p:spPr>
      </p:pic>
      <p:pic>
        <p:nvPicPr>
          <p:cNvPr id="1032" name="Picture 8" descr="C:\Users\anılt\Desktop\tv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428861" y="5215933"/>
            <a:ext cx="1785949" cy="11993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dörtgen"/>
          <p:cNvSpPr/>
          <p:nvPr/>
        </p:nvSpPr>
        <p:spPr>
          <a:xfrm>
            <a:off x="1285852" y="642918"/>
            <a:ext cx="63705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2800" dirty="0" smtClean="0"/>
              <a:t>Yaşıma uygun gazete ve dergiler okuyorum</a:t>
            </a:r>
            <a:endParaRPr lang="tr-TR" sz="2800" dirty="0"/>
          </a:p>
        </p:txBody>
      </p:sp>
      <p:pic>
        <p:nvPicPr>
          <p:cNvPr id="22530" name="Picture 2" descr="C:\Users\anılt\Desktop\meraklı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496"/>
            <a:ext cx="1819275" cy="2505075"/>
          </a:xfrm>
          <a:prstGeom prst="rect">
            <a:avLst/>
          </a:prstGeom>
          <a:noFill/>
        </p:spPr>
      </p:pic>
      <p:pic>
        <p:nvPicPr>
          <p:cNvPr id="22531" name="Picture 3" descr="C:\Users\anılt\Desktop\tr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4071942"/>
            <a:ext cx="1800225" cy="2533650"/>
          </a:xfrm>
          <a:prstGeom prst="rect">
            <a:avLst/>
          </a:prstGeom>
          <a:noFill/>
        </p:spPr>
      </p:pic>
      <p:pic>
        <p:nvPicPr>
          <p:cNvPr id="22532" name="Picture 4" descr="C:\Users\anılt\Desktop\minik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298" y="1571612"/>
            <a:ext cx="1943100" cy="2352675"/>
          </a:xfrm>
          <a:prstGeom prst="rect">
            <a:avLst/>
          </a:prstGeom>
          <a:noFill/>
        </p:spPr>
      </p:pic>
      <p:pic>
        <p:nvPicPr>
          <p:cNvPr id="22533" name="Picture 5" descr="C:\Users\anılt\Desktop\atla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16" y="4000504"/>
            <a:ext cx="1800225" cy="2543175"/>
          </a:xfrm>
          <a:prstGeom prst="rect">
            <a:avLst/>
          </a:prstGeom>
          <a:noFill/>
        </p:spPr>
      </p:pic>
      <p:pic>
        <p:nvPicPr>
          <p:cNvPr id="22534" name="Picture 6" descr="C:\Users\anılt\Desktop\bilim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2066" y="1844999"/>
            <a:ext cx="1643074" cy="21935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714348" y="1071546"/>
            <a:ext cx="636744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r-T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Kayra Aydin" pitchFamily="34" charset="0"/>
                <a:cs typeface="Arial" pitchFamily="34" charset="0"/>
              </a:rPr>
              <a:t>Aileme ve oyuna zaman ayırıyorum. </a:t>
            </a:r>
            <a:endParaRPr kumimoji="0" lang="tr-T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3554" name="Picture 2" descr="C:\Users\anılt\Desktop\geniş ai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2143116"/>
            <a:ext cx="6072230" cy="43411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500034" y="857232"/>
            <a:ext cx="800105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1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Kayra Aydin" pitchFamily="34" charset="0"/>
                <a:cs typeface="Arial" pitchFamily="34" charset="0"/>
              </a:rPr>
              <a:t>Bilgisayar karşısında doğru pozisyonda oturuyorum.</a:t>
            </a:r>
            <a:endParaRPr kumimoji="0" lang="tr-TR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38" name="Picture 2" descr="C:\Users\anılt\Desktop\oturuş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357430"/>
            <a:ext cx="65532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nılt\Desktop\yanlış t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9920" y="642918"/>
            <a:ext cx="7838294" cy="5705502"/>
          </a:xfrm>
          <a:prstGeom prst="rect">
            <a:avLst/>
          </a:prstGeom>
          <a:noFill/>
        </p:spPr>
      </p:pic>
      <p:sp>
        <p:nvSpPr>
          <p:cNvPr id="6" name="5 Sağ Ok"/>
          <p:cNvSpPr/>
          <p:nvPr/>
        </p:nvSpPr>
        <p:spPr>
          <a:xfrm rot="2078915">
            <a:off x="469115" y="3094033"/>
            <a:ext cx="8344888" cy="508148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6 Sağ Ok"/>
          <p:cNvSpPr/>
          <p:nvPr/>
        </p:nvSpPr>
        <p:spPr>
          <a:xfrm rot="8482948">
            <a:off x="621515" y="3246433"/>
            <a:ext cx="8344888" cy="508148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C:\Users\anılt\Desktop\doğr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85720" y="428604"/>
            <a:ext cx="736842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Kayra Aydin" pitchFamily="34" charset="0"/>
                <a:cs typeface="Arial" pitchFamily="34" charset="0"/>
              </a:rPr>
              <a:t>Televizyon karşısında uygun mesafede oturuyorum.</a:t>
            </a:r>
            <a:endParaRPr kumimoji="0" lang="tr-TR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anılt\Desktop\saa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5000636"/>
            <a:ext cx="642938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r-T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Kayra Aydin" pitchFamily="34" charset="0"/>
                <a:cs typeface="Arial" pitchFamily="34" charset="0"/>
              </a:rPr>
              <a:t>Ailemin belirlediği süre ve zamanlarda televizyon izliyorum.</a:t>
            </a:r>
            <a:endParaRPr kumimoji="0" lang="tr-T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anılt\Desktop\zam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48"/>
            <a:ext cx="9144000" cy="6854952"/>
          </a:xfrm>
          <a:prstGeom prst="rect">
            <a:avLst/>
          </a:prstGeom>
          <a:noFill/>
        </p:spPr>
      </p:pic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214282" y="3786190"/>
            <a:ext cx="4214842" cy="1384995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r-TR" sz="2800" b="0" i="0" u="none" strike="noStrike" cap="none" normalizeH="0" baseline="0" dirty="0" smtClean="0">
                <a:ln>
                  <a:noFill/>
                </a:ln>
                <a:effectLst/>
                <a:latin typeface="Kayra Aydin" pitchFamily="34" charset="0"/>
                <a:cs typeface="Arial" pitchFamily="34" charset="0"/>
              </a:rPr>
              <a:t>Yaşıma uygun ve ailemin izin verdiği programları izliyorum.</a:t>
            </a:r>
            <a:endParaRPr kumimoji="0" lang="tr-TR" sz="2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anılt\Desktop\güvenl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571612"/>
            <a:ext cx="6786610" cy="5089958"/>
          </a:xfrm>
          <a:prstGeom prst="rect">
            <a:avLst/>
          </a:prstGeom>
          <a:noFill/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85720" y="214290"/>
            <a:ext cx="8858280" cy="138499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r-T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Kayra Aydin" pitchFamily="34" charset="0"/>
                <a:cs typeface="Arial" pitchFamily="34" charset="0"/>
              </a:rPr>
              <a:t>Bilgisayar, tablet ve telefon ile çok oynamıyorum.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r-T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Kayra Aydin" pitchFamily="34" charset="0"/>
                <a:cs typeface="Arial" pitchFamily="34" charset="0"/>
              </a:rPr>
              <a:t> Ailemin izin verdiği uygulama ve oyunları kullanıyorum</a:t>
            </a:r>
            <a:r>
              <a:rPr kumimoji="0" lang="tr-T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Kayra Aydin" pitchFamily="34" charset="0"/>
                <a:cs typeface="Arial" pitchFamily="34" charset="0"/>
              </a:rPr>
              <a:t>.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anılt\Desktop\ses k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785794"/>
            <a:ext cx="6955392" cy="5216545"/>
          </a:xfrm>
          <a:prstGeom prst="rect">
            <a:avLst/>
          </a:prstGeom>
          <a:noFill/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857224" y="1000108"/>
            <a:ext cx="7429552" cy="95410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r-T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Kayra Aydin" pitchFamily="34" charset="0"/>
                <a:cs typeface="Arial" pitchFamily="34" charset="0"/>
              </a:rPr>
              <a:t>Radyo, televizyon gibi araçları yüksek sesle dinlemiyorum.</a:t>
            </a:r>
            <a:endParaRPr kumimoji="0" lang="tr-T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285720" y="1142984"/>
            <a:ext cx="661405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r-T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Kayra Aydin" pitchFamily="34" charset="0"/>
                <a:cs typeface="Arial" pitchFamily="34" charset="0"/>
              </a:rPr>
              <a:t>Telefonda yüksek sesle konuşmuyorum.</a:t>
            </a:r>
            <a:endParaRPr kumimoji="0" lang="tr-T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285720" y="214290"/>
            <a:ext cx="714376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tr-T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Kayra Aydin" pitchFamily="34" charset="0"/>
                <a:cs typeface="Arial" pitchFamily="34" charset="0"/>
              </a:rPr>
              <a:t>Telefon görüşmelerimi kısa ve öz tutuyorum</a:t>
            </a:r>
            <a:r>
              <a:rPr kumimoji="0" lang="tr-T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Kayra Aydin" pitchFamily="34" charset="0"/>
                <a:cs typeface="Arial" pitchFamily="34" charset="0"/>
              </a:rPr>
              <a:t>.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61" name="Picture 5" descr="C:\Users\anılt\Desktop\telef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000240"/>
            <a:ext cx="7643866" cy="45005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86</Words>
  <Application>Microsoft Office PowerPoint</Application>
  <PresentationFormat>Ekran Gösterisi (4:3)</PresentationFormat>
  <Paragraphs>13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11</vt:i4>
      </vt:variant>
    </vt:vector>
  </HeadingPairs>
  <TitlesOfParts>
    <vt:vector size="12" baseType="lpstr">
      <vt:lpstr>Ofis Teması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anılt</dc:creator>
  <cp:lastModifiedBy>Buro</cp:lastModifiedBy>
  <cp:revision>17</cp:revision>
  <dcterms:created xsi:type="dcterms:W3CDTF">2021-02-21T19:29:36Z</dcterms:created>
  <dcterms:modified xsi:type="dcterms:W3CDTF">2021-02-22T12:24:59Z</dcterms:modified>
</cp:coreProperties>
</file>