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367" r:id="rId2"/>
    <p:sldId id="894" r:id="rId3"/>
    <p:sldId id="412" r:id="rId4"/>
    <p:sldId id="891" r:id="rId5"/>
    <p:sldId id="892" r:id="rId6"/>
    <p:sldId id="902" r:id="rId7"/>
    <p:sldId id="903" r:id="rId8"/>
    <p:sldId id="893" r:id="rId9"/>
    <p:sldId id="637" r:id="rId10"/>
    <p:sldId id="854" r:id="rId11"/>
    <p:sldId id="853" r:id="rId12"/>
    <p:sldId id="852" r:id="rId13"/>
    <p:sldId id="855" r:id="rId14"/>
    <p:sldId id="896" r:id="rId15"/>
    <p:sldId id="856" r:id="rId16"/>
    <p:sldId id="857" r:id="rId17"/>
    <p:sldId id="858" r:id="rId18"/>
    <p:sldId id="904" r:id="rId19"/>
    <p:sldId id="860" r:id="rId20"/>
    <p:sldId id="897" r:id="rId21"/>
    <p:sldId id="861" r:id="rId22"/>
    <p:sldId id="862" r:id="rId23"/>
    <p:sldId id="898" r:id="rId24"/>
    <p:sldId id="863" r:id="rId25"/>
    <p:sldId id="864" r:id="rId26"/>
    <p:sldId id="865" r:id="rId27"/>
    <p:sldId id="866" r:id="rId28"/>
    <p:sldId id="867" r:id="rId29"/>
    <p:sldId id="868" r:id="rId30"/>
    <p:sldId id="869" r:id="rId31"/>
    <p:sldId id="899" r:id="rId32"/>
    <p:sldId id="870" r:id="rId33"/>
    <p:sldId id="871" r:id="rId34"/>
    <p:sldId id="872" r:id="rId35"/>
    <p:sldId id="877" r:id="rId36"/>
    <p:sldId id="900" r:id="rId37"/>
    <p:sldId id="873" r:id="rId38"/>
    <p:sldId id="880" r:id="rId39"/>
    <p:sldId id="879" r:id="rId40"/>
    <p:sldId id="874" r:id="rId41"/>
    <p:sldId id="875" r:id="rId42"/>
    <p:sldId id="876" r:id="rId43"/>
    <p:sldId id="878" r:id="rId44"/>
    <p:sldId id="881" r:id="rId45"/>
    <p:sldId id="638" r:id="rId46"/>
    <p:sldId id="882" r:id="rId47"/>
    <p:sldId id="883" r:id="rId48"/>
    <p:sldId id="884" r:id="rId49"/>
    <p:sldId id="885" r:id="rId50"/>
    <p:sldId id="886" r:id="rId51"/>
    <p:sldId id="887" r:id="rId52"/>
    <p:sldId id="888" r:id="rId53"/>
    <p:sldId id="889" r:id="rId54"/>
    <p:sldId id="890" r:id="rId55"/>
    <p:sldId id="895" r:id="rId56"/>
    <p:sldId id="901" r:id="rId5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24" autoAdjust="0"/>
  </p:normalViewPr>
  <p:slideViewPr>
    <p:cSldViewPr>
      <p:cViewPr>
        <p:scale>
          <a:sx n="58" d="100"/>
          <a:sy n="58" d="100"/>
        </p:scale>
        <p:origin x="-1626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slide" Target="slides/slide41.xml" /><Relationship Id="rId47" Type="http://schemas.openxmlformats.org/officeDocument/2006/relationships/slide" Target="slides/slide46.xml" /><Relationship Id="rId50" Type="http://schemas.openxmlformats.org/officeDocument/2006/relationships/slide" Target="slides/slide49.xml" /><Relationship Id="rId55" Type="http://schemas.openxmlformats.org/officeDocument/2006/relationships/slide" Target="slides/slide54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41" Type="http://schemas.openxmlformats.org/officeDocument/2006/relationships/slide" Target="slides/slide40.xml" /><Relationship Id="rId54" Type="http://schemas.openxmlformats.org/officeDocument/2006/relationships/slide" Target="slides/slide53.xml" /><Relationship Id="rId62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slide" Target="slides/slide44.xml" /><Relationship Id="rId53" Type="http://schemas.openxmlformats.org/officeDocument/2006/relationships/slide" Target="slides/slide52.xml" /><Relationship Id="rId58" Type="http://schemas.openxmlformats.org/officeDocument/2006/relationships/notesMaster" Target="notesMasters/notesMaster1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49" Type="http://schemas.openxmlformats.org/officeDocument/2006/relationships/slide" Target="slides/slide48.xml" /><Relationship Id="rId57" Type="http://schemas.openxmlformats.org/officeDocument/2006/relationships/slide" Target="slides/slide56.xml" /><Relationship Id="rId61" Type="http://schemas.openxmlformats.org/officeDocument/2006/relationships/theme" Target="theme/theme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slide" Target="slides/slide43.xml" /><Relationship Id="rId52" Type="http://schemas.openxmlformats.org/officeDocument/2006/relationships/slide" Target="slides/slide51.xml" /><Relationship Id="rId60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slide" Target="slides/slide42.xml" /><Relationship Id="rId48" Type="http://schemas.openxmlformats.org/officeDocument/2006/relationships/slide" Target="slides/slide47.xml" /><Relationship Id="rId56" Type="http://schemas.openxmlformats.org/officeDocument/2006/relationships/slide" Target="slides/slide55.xml" /><Relationship Id="rId8" Type="http://schemas.openxmlformats.org/officeDocument/2006/relationships/slide" Target="slides/slide7.xml" /><Relationship Id="rId51" Type="http://schemas.openxmlformats.org/officeDocument/2006/relationships/slide" Target="slides/slide50.xml" /><Relationship Id="rId3" Type="http://schemas.openxmlformats.org/officeDocument/2006/relationships/slide" Target="slides/slide2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46" Type="http://schemas.openxmlformats.org/officeDocument/2006/relationships/slide" Target="slides/slide45.xml" /><Relationship Id="rId59" Type="http://schemas.openxmlformats.org/officeDocument/2006/relationships/presProps" Target="pres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1F02D-5DA6-4F23-B7EC-22DAA3809849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9BA7A-E9AB-4175-8C43-7C1826C5F9A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584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173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224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644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858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942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853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804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08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819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806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2F3F7-9FDE-4AF8-9668-562CFFB971F1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664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 /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 /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 /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 /><Relationship Id="rId3" Type="http://schemas.openxmlformats.org/officeDocument/2006/relationships/image" Target="../media/image3.jpeg" /><Relationship Id="rId7" Type="http://schemas.openxmlformats.org/officeDocument/2006/relationships/image" Target="../media/image7.jpe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6.jpeg" /><Relationship Id="rId5" Type="http://schemas.openxmlformats.org/officeDocument/2006/relationships/image" Target="../media/image5.jpeg" /><Relationship Id="rId4" Type="http://schemas.openxmlformats.org/officeDocument/2006/relationships/image" Target="../media/image4.jpeg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7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7.xml" 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 /><Relationship Id="rId2" Type="http://schemas.openxmlformats.org/officeDocument/2006/relationships/image" Target="../media/image20.jpeg" /><Relationship Id="rId1" Type="http://schemas.openxmlformats.org/officeDocument/2006/relationships/slideLayout" Target="../slideLayouts/slideLayout7.xml" 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 /><Relationship Id="rId2" Type="http://schemas.openxmlformats.org/officeDocument/2006/relationships/image" Target="../media/image22.jpeg" /><Relationship Id="rId1" Type="http://schemas.openxmlformats.org/officeDocument/2006/relationships/slideLayout" Target="../slideLayouts/slideLayout7.xml" 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 /><Relationship Id="rId1" Type="http://schemas.openxmlformats.org/officeDocument/2006/relationships/slideLayout" Target="../slideLayouts/slideLayout7.xml" 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 /><Relationship Id="rId1" Type="http://schemas.openxmlformats.org/officeDocument/2006/relationships/slideLayout" Target="../slideLayouts/slideLayout7.xml" 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 /><Relationship Id="rId1" Type="http://schemas.openxmlformats.org/officeDocument/2006/relationships/slideLayout" Target="../slideLayouts/slideLayout7.xml" 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 /><Relationship Id="rId1" Type="http://schemas.openxmlformats.org/officeDocument/2006/relationships/slideLayout" Target="../slideLayouts/slideLayout7.xml" 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7.xml" 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7.xml" 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 /><Relationship Id="rId1" Type="http://schemas.openxmlformats.org/officeDocument/2006/relationships/slideLayout" Target="../slideLayouts/slideLayout7.xml" 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 /><Relationship Id="rId2" Type="http://schemas.openxmlformats.org/officeDocument/2006/relationships/image" Target="../media/image29.jpe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1.png" 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 /><Relationship Id="rId1" Type="http://schemas.openxmlformats.org/officeDocument/2006/relationships/slideLayout" Target="../slideLayouts/slideLayout7.xml" 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 /><Relationship Id="rId1" Type="http://schemas.openxmlformats.org/officeDocument/2006/relationships/slideLayout" Target="../slideLayouts/slideLayout7.xml" 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 /><Relationship Id="rId2" Type="http://schemas.openxmlformats.org/officeDocument/2006/relationships/image" Target="../media/image34.jpeg" /><Relationship Id="rId1" Type="http://schemas.openxmlformats.org/officeDocument/2006/relationships/slideLayout" Target="../slideLayouts/slideLayout7.xml" 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 /><Relationship Id="rId1" Type="http://schemas.openxmlformats.org/officeDocument/2006/relationships/slideLayout" Target="../slideLayouts/slideLayout7.xml" 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 /><Relationship Id="rId2" Type="http://schemas.openxmlformats.org/officeDocument/2006/relationships/image" Target="../media/image37.jpeg" /><Relationship Id="rId1" Type="http://schemas.openxmlformats.org/officeDocument/2006/relationships/slideLayout" Target="../slideLayouts/slideLayout1.xml" 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 /><Relationship Id="rId1" Type="http://schemas.openxmlformats.org/officeDocument/2006/relationships/slideLayout" Target="../slideLayouts/slideLayout1.xml" 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 /><Relationship Id="rId1" Type="http://schemas.openxmlformats.org/officeDocument/2006/relationships/slideLayout" Target="../slideLayouts/slideLayout1.xml" 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1.xml" 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 /><Relationship Id="rId1" Type="http://schemas.openxmlformats.org/officeDocument/2006/relationships/slideLayout" Target="../slideLayouts/slideLayout1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 /><Relationship Id="rId1" Type="http://schemas.openxmlformats.org/officeDocument/2006/relationships/slideLayout" Target="../slideLayouts/slideLayout1.xml" 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 /><Relationship Id="rId1" Type="http://schemas.openxmlformats.org/officeDocument/2006/relationships/slideLayout" Target="../slideLayouts/slideLayout1.xml" 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 /><Relationship Id="rId1" Type="http://schemas.openxmlformats.org/officeDocument/2006/relationships/slideLayout" Target="../slideLayouts/slideLayout1.xml" 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 /><Relationship Id="rId1" Type="http://schemas.openxmlformats.org/officeDocument/2006/relationships/slideLayout" Target="../slideLayouts/slideLayout1.xml" 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 /><Relationship Id="rId1" Type="http://schemas.openxmlformats.org/officeDocument/2006/relationships/slideLayout" Target="../slideLayouts/slideLayout1.xml" 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2725734"/>
          </a:xfrm>
        </p:spPr>
        <p:txBody>
          <a:bodyPr>
            <a:noAutofit/>
          </a:bodyPr>
          <a:lstStyle/>
          <a:p>
            <a:r>
              <a:rPr lang="tr-TR" sz="8000" dirty="0">
                <a:latin typeface="Egitimhane ABC" pitchFamily="2" charset="0"/>
              </a:rPr>
              <a:t>Z-z</a:t>
            </a:r>
            <a:br>
              <a:rPr lang="tr-TR" sz="8000" dirty="0">
                <a:latin typeface="Egitimhane ABC" pitchFamily="2" charset="0"/>
              </a:rPr>
            </a:br>
            <a:r>
              <a:rPr lang="tr-TR" sz="8000" dirty="0">
                <a:latin typeface="Egitimhane ABC" pitchFamily="2" charset="0"/>
              </a:rPr>
              <a:t>sesi sunusu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err="1">
                <a:solidFill>
                  <a:schemeClr val="bg1"/>
                </a:solidFill>
                <a:latin typeface="Egitimhane ABC" pitchFamily="2" charset="0"/>
              </a:rPr>
              <a:t>ünalk</a:t>
            </a:r>
            <a:endParaRPr lang="tr-TR" dirty="0">
              <a:solidFill>
                <a:schemeClr val="bg1"/>
              </a:solidFill>
              <a:latin typeface="Egitimhane ABC" pitchFamily="2" charset="0"/>
            </a:endParaRPr>
          </a:p>
        </p:txBody>
      </p:sp>
      <p:pic>
        <p:nvPicPr>
          <p:cNvPr id="1026" name="Picture 2" descr="C:\Users\Standart\Desktop\logobüyü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3907" y="3946071"/>
            <a:ext cx="2074879" cy="4020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986" name="Picture 2" descr="iz bırakma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095624"/>
            <a:ext cx="5810250" cy="37623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ö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ü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4034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429000"/>
            <a:ext cx="3624539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ya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62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684718"/>
            <a:ext cx="2714644" cy="3173282"/>
          </a:xfrm>
          <a:prstGeom prst="rect">
            <a:avLst/>
          </a:prstGeom>
          <a:noFill/>
        </p:spPr>
      </p:pic>
      <p:pic>
        <p:nvPicPr>
          <p:cNvPr id="40964" name="Picture 4" descr="yazı yaz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740098"/>
            <a:ext cx="4714876" cy="311790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04375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Yazı Yaz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75656" y="1628800"/>
            <a:ext cx="5872166" cy="4857784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Naz, yazı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Tane tane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Elma yaz, armut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Boya yaz, kalem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Atatürk yaz, Türkiye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Yaz Naz,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Tane tane yazı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la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9938" name="Picture 2" descr="l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071810"/>
            <a:ext cx="5679283" cy="378619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ka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8914" name="Picture 2" descr="k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18698"/>
            <a:ext cx="4714876" cy="3539301"/>
          </a:xfrm>
          <a:prstGeom prst="rect">
            <a:avLst/>
          </a:prstGeom>
          <a:noFill/>
        </p:spPr>
      </p:pic>
      <p:pic>
        <p:nvPicPr>
          <p:cNvPr id="38916" name="Picture 4" descr="çukur kazma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5" y="3357562"/>
            <a:ext cx="3394362" cy="35004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sa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7890" name="Picture 2" descr="s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336719"/>
            <a:ext cx="6500826" cy="352128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04375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SAZ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034" y="1643050"/>
            <a:ext cx="8032406" cy="485778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 err="1">
                <a:latin typeface="Egitimhane ABC" pitchFamily="2" charset="0"/>
                <a:ea typeface="+mn-ea"/>
                <a:cs typeface="+mn-cs"/>
              </a:rPr>
              <a:t>Sudenaz</a:t>
            </a: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, sazı eline al.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 err="1">
                <a:latin typeface="Egitimhane ABC" pitchFamily="2" charset="0"/>
              </a:rPr>
              <a:t>Sudenaz</a:t>
            </a:r>
            <a:r>
              <a:rPr lang="tr-TR" sz="4400" dirty="0">
                <a:latin typeface="Egitimhane ABC" pitchFamily="2" charset="0"/>
              </a:rPr>
              <a:t>, saz çal.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Sen saz çalarken biz oynayalım.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Saz ile oynak türküler çal.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Çal </a:t>
            </a:r>
            <a:r>
              <a:rPr lang="tr-TR" sz="4400" kern="1200" dirty="0" err="1">
                <a:latin typeface="Egitimhane ABC" pitchFamily="2" charset="0"/>
                <a:ea typeface="+mn-ea"/>
                <a:cs typeface="+mn-cs"/>
              </a:rPr>
              <a:t>Sudenaz</a:t>
            </a: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, çal.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Sen çal, biz oynayalım.</a:t>
            </a: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tu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5842" name="Picture 2" descr="tu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0"/>
            <a:ext cx="5619750" cy="3333750"/>
          </a:xfrm>
          <a:prstGeom prst="rect">
            <a:avLst/>
          </a:prstGeom>
          <a:noFill/>
        </p:spPr>
      </p:pic>
      <p:pic>
        <p:nvPicPr>
          <p:cNvPr id="35844" name="Picture 4" descr="tuzlu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3434" y="3500438"/>
            <a:ext cx="3820565" cy="335756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28662" y="0"/>
            <a:ext cx="6786610" cy="3214686"/>
          </a:xfrm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tr-TR" sz="20000" dirty="0">
                <a:latin typeface="Egitimhane ABC" pitchFamily="2" charset="0"/>
              </a:rPr>
              <a:t>Z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071802" y="3071810"/>
            <a:ext cx="2928958" cy="2786058"/>
          </a:xfrm>
          <a:solidFill>
            <a:srgbClr val="00B0F0"/>
          </a:solidFill>
        </p:spPr>
        <p:txBody>
          <a:bodyPr>
            <a:normAutofit fontScale="92500" lnSpcReduction="10000"/>
          </a:bodyPr>
          <a:lstStyle/>
          <a:p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1034" name="AutoShape 10" descr="takı geli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6" name="AutoShape 12" descr="takı geli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42" name="AutoShape 18" descr="balı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44" name="AutoShape 20" descr="balı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0842" name="AutoShape 10" descr="kartal beşiktaş png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0844" name="AutoShape 12" descr="kartal beşiktaş png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1" name="AutoShape 7" descr="Cumhuriyet Bayramı 20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3" name="AutoShape 9" descr="Cumhuriyet Bayramı 20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7" name="AutoShape 13" descr="ağaç kö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5717" name="AutoShape 5" descr="mum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" name="Picture 2" descr="bu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09208" cy="1500174"/>
          </a:xfrm>
          <a:prstGeom prst="rect">
            <a:avLst/>
          </a:prstGeom>
          <a:noFill/>
        </p:spPr>
      </p:pic>
      <p:pic>
        <p:nvPicPr>
          <p:cNvPr id="19" name="Picture 2" descr="tuz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2714612" cy="1610363"/>
          </a:xfrm>
          <a:prstGeom prst="rect">
            <a:avLst/>
          </a:prstGeom>
          <a:noFill/>
        </p:spPr>
      </p:pic>
      <p:pic>
        <p:nvPicPr>
          <p:cNvPr id="20" name="Picture 2" descr="kaz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71810"/>
            <a:ext cx="2690884" cy="2019957"/>
          </a:xfrm>
          <a:prstGeom prst="rect">
            <a:avLst/>
          </a:prstGeom>
          <a:noFill/>
        </p:spPr>
      </p:pic>
      <p:pic>
        <p:nvPicPr>
          <p:cNvPr id="21" name="Picture 2" descr="kiraz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143512"/>
            <a:ext cx="2729341" cy="1714488"/>
          </a:xfrm>
          <a:prstGeom prst="rect">
            <a:avLst/>
          </a:prstGeom>
          <a:noFill/>
        </p:spPr>
      </p:pic>
      <p:pic>
        <p:nvPicPr>
          <p:cNvPr id="22" name="Picture 2" descr="dokuz rakamı boyama ile ilgili g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-1"/>
            <a:ext cx="2928926" cy="3941497"/>
          </a:xfrm>
          <a:prstGeom prst="rect">
            <a:avLst/>
          </a:prstGeom>
          <a:noFill/>
        </p:spPr>
      </p:pic>
      <p:pic>
        <p:nvPicPr>
          <p:cNvPr id="23" name="Picture 2" descr="ikiz ile ilgili g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5201064"/>
            <a:ext cx="3286116" cy="1656936"/>
          </a:xfrm>
          <a:prstGeom prst="rect">
            <a:avLst/>
          </a:prstGeom>
          <a:noFill/>
        </p:spPr>
      </p:pic>
      <p:pic>
        <p:nvPicPr>
          <p:cNvPr id="24" name="Picture 2" descr="üzüm ile ilgili görsel sonuc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3977949"/>
            <a:ext cx="2975599" cy="28800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5655572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Tuz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576" y="1556792"/>
            <a:ext cx="6734552" cy="4857784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Yılmaz tuz at.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Ete tuz at, eti tuzla.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salataya tuz at.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balık al, onları tuzla.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tuzlu et ye.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tuzlu balık ye.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tuzlu kraker ye.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bi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4818" name="Picture 2" descr="biz kimi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4752"/>
            <a:ext cx="9144000" cy="3143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bu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3794" name="Picture 2" descr="bu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324224"/>
            <a:ext cx="6381750" cy="35337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04375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Buzlu Yol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428736"/>
            <a:ext cx="8643998" cy="5072098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    </a:t>
            </a:r>
            <a:r>
              <a:rPr lang="tr-TR" sz="4000" kern="1200" dirty="0" err="1">
                <a:latin typeface="Egitimhane ABC" pitchFamily="2" charset="0"/>
                <a:ea typeface="+mn-ea"/>
                <a:cs typeface="+mn-cs"/>
              </a:rPr>
              <a:t>Sudenaz’ın</a:t>
            </a: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babası Ankara’ya gidecekti. Ama yollar kar nedeniyle buzluydu. Buzlu yollarda arabayla ilerlemek zordu. Bu nedenle </a:t>
            </a:r>
            <a:r>
              <a:rPr lang="tr-TR" sz="4000" kern="1200" dirty="0" err="1">
                <a:latin typeface="Egitimhane ABC" pitchFamily="2" charset="0"/>
                <a:ea typeface="+mn-ea"/>
                <a:cs typeface="+mn-cs"/>
              </a:rPr>
              <a:t>Sudenaz’ın</a:t>
            </a: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babası Ankara’ya araba yerine otobüsle gitti.</a:t>
            </a:r>
            <a:endParaRPr lang="tr-TR" sz="40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bü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2770" name="Picture 2" descr="büzme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69505"/>
            <a:ext cx="4929222" cy="3288495"/>
          </a:xfrm>
          <a:prstGeom prst="rect">
            <a:avLst/>
          </a:prstGeom>
          <a:noFill/>
        </p:spPr>
      </p:pic>
      <p:pic>
        <p:nvPicPr>
          <p:cNvPr id="32772" name="Picture 4" descr="büzme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500446"/>
            <a:ext cx="3357554" cy="33575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ke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kı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22" name="Picture 2" descr="kı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897159"/>
            <a:ext cx="2643205" cy="3960840"/>
          </a:xfrm>
          <a:prstGeom prst="rect">
            <a:avLst/>
          </a:prstGeom>
          <a:noFill/>
        </p:spPr>
      </p:pic>
      <p:pic>
        <p:nvPicPr>
          <p:cNvPr id="30724" name="Picture 4" descr="birine kızma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9" y="3286125"/>
            <a:ext cx="2500312" cy="35718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si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9698" name="Picture 2" descr="si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643314"/>
            <a:ext cx="571500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sü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74" name="Picture 2" descr="süzme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071786"/>
            <a:ext cx="3786214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mı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a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mi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92961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Takım Kuralım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428736"/>
            <a:ext cx="8643998" cy="5072098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    </a:t>
            </a: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Nazlı, Nazan ile </a:t>
            </a:r>
            <a:r>
              <a:rPr lang="tr-TR" sz="4400" kern="1200" dirty="0" err="1">
                <a:latin typeface="Egitimhane ABC" pitchFamily="2" charset="0"/>
                <a:ea typeface="+mn-ea"/>
                <a:cs typeface="+mn-cs"/>
              </a:rPr>
              <a:t>Sudenaz</a:t>
            </a:r>
            <a:r>
              <a:rPr lang="tr-TR" sz="4400" dirty="0">
                <a:latin typeface="Egitimhane ABC" pitchFamily="2" charset="0"/>
              </a:rPr>
              <a:t> kız takımı olsun. Bizim takım ise Çetin, Çınar, bir de ben olalım. Birlikte oyun oynayalım. İlk oyunu sizin takım kazandı. Sonraki oyunu bizim takım kazandı. Birlikte oynamak çok iyi oldu.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cü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02" name="Picture 2" descr="kuranda cü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375232"/>
            <a:ext cx="4500594" cy="348276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cı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ca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54" name="Picture 2" descr="c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357538"/>
            <a:ext cx="6250825" cy="350046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000232" y="928670"/>
            <a:ext cx="3714776" cy="2286016"/>
          </a:xfrm>
        </p:spPr>
        <p:txBody>
          <a:bodyPr>
            <a:normAutofit fontScale="775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iki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500694" y="428604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34" name="Picture 2" descr="iki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776236"/>
            <a:ext cx="7215239" cy="408176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92961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İkiz Bebekler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428736"/>
            <a:ext cx="8643998" cy="5072098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    </a:t>
            </a: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İkiz bebekler, birbirine çok benzerler. Yüzleri, elleri, kulakları, boyları aynıdır. </a:t>
            </a:r>
            <a:r>
              <a:rPr lang="tr-TR" sz="4400" dirty="0">
                <a:latin typeface="Egitimhane ABC" pitchFamily="2" charset="0"/>
              </a:rPr>
              <a:t>Onları birbirinden ayırmak çok zordur. Anneleri onları birbirinden nasıl ayırıyor, bilmiyorum.</a:t>
            </a: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5715040" cy="2286016"/>
          </a:xfrm>
        </p:spPr>
        <p:txBody>
          <a:bodyPr>
            <a:normAutofit fontScale="775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kira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6572264" y="857232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0" name="Picture 2" descr="kir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968850"/>
            <a:ext cx="6191246" cy="38891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71538" y="1285860"/>
            <a:ext cx="5643602" cy="2000264"/>
          </a:xfrm>
        </p:spPr>
        <p:txBody>
          <a:bodyPr>
            <a:normAutofit fontScale="775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seki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6500826" y="857232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62" name="Picture 2" descr="sekiz rakamı boyama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331360"/>
            <a:ext cx="2990846" cy="35266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528" y="692696"/>
            <a:ext cx="6177330" cy="3143272"/>
          </a:xfrm>
        </p:spPr>
        <p:txBody>
          <a:bodyPr>
            <a:normAutofit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0000" dirty="0">
                <a:solidFill>
                  <a:srgbClr val="0066FF"/>
                </a:solidFill>
                <a:latin typeface="Egitimhane ABC" pitchFamily="2" charset="0"/>
              </a:rPr>
              <a:t>doku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6300192" y="692696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86" name="Picture 2" descr="dokuz rakamı boyama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301000"/>
            <a:ext cx="2643206" cy="3557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071670" y="1285860"/>
            <a:ext cx="3857652" cy="2357454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na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857884" y="928670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di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06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2966173"/>
            <a:ext cx="1928794" cy="3891827"/>
          </a:xfrm>
          <a:prstGeom prst="rect">
            <a:avLst/>
          </a:prstGeom>
          <a:noFill/>
        </p:spPr>
      </p:pic>
      <p:pic>
        <p:nvPicPr>
          <p:cNvPr id="21508" name="Picture 4" descr="dizme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1999"/>
            <a:ext cx="3429000" cy="2286001"/>
          </a:xfrm>
          <a:prstGeom prst="rect">
            <a:avLst/>
          </a:prstGeom>
          <a:noFill/>
        </p:spPr>
      </p:pic>
      <p:sp>
        <p:nvSpPr>
          <p:cNvPr id="21510" name="AutoShape 6" descr="boncuk dizme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12" name="Picture 8" descr="boncuk dizmek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617709"/>
            <a:ext cx="2714644" cy="324029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dü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2" name="Picture 2" descr="düz yol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053926"/>
            <a:ext cx="5072098" cy="380407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kö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58" name="Picture 2" descr="kö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111491"/>
            <a:ext cx="5715012" cy="374650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6143668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yıldı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6857984" y="928670"/>
            <a:ext cx="2286016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0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12" y="3613364"/>
            <a:ext cx="4190988" cy="3244636"/>
          </a:xfrm>
          <a:prstGeom prst="rect">
            <a:avLst/>
          </a:prstGeom>
          <a:noFill/>
        </p:spPr>
      </p:pic>
      <p:pic>
        <p:nvPicPr>
          <p:cNvPr id="17412" name="Picture 4" descr="yıldız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2624"/>
            <a:ext cx="3214678" cy="30753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619672" y="908720"/>
            <a:ext cx="4286280" cy="2571768"/>
          </a:xfrm>
        </p:spPr>
        <p:txBody>
          <a:bodyPr>
            <a:normAutofit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0000" dirty="0">
                <a:solidFill>
                  <a:srgbClr val="0066FF"/>
                </a:solidFill>
                <a:latin typeface="Egitimhane ABC" pitchFamily="2" charset="0"/>
              </a:rPr>
              <a:t>mu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928670"/>
            <a:ext cx="214314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38" name="Picture 2" descr="mu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241451"/>
            <a:ext cx="5786478" cy="361654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628775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ko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a</a:t>
            </a:r>
          </a:p>
        </p:txBody>
      </p:sp>
      <p:pic>
        <p:nvPicPr>
          <p:cNvPr id="88066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2583"/>
            <a:ext cx="4572000" cy="3045417"/>
          </a:xfrm>
          <a:prstGeom prst="rect">
            <a:avLst/>
          </a:prstGeom>
          <a:noFill/>
        </p:spPr>
      </p:pic>
      <p:pic>
        <p:nvPicPr>
          <p:cNvPr id="88068" name="Picture 4" descr="kelebek koza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2393" y="3857628"/>
            <a:ext cx="4301607" cy="300037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628775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ka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a</a:t>
            </a:r>
          </a:p>
        </p:txBody>
      </p:sp>
      <p:pic>
        <p:nvPicPr>
          <p:cNvPr id="13314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571876"/>
            <a:ext cx="6096000" cy="30480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628775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ku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u</a:t>
            </a:r>
          </a:p>
        </p:txBody>
      </p:sp>
      <p:sp>
        <p:nvSpPr>
          <p:cNvPr id="12290" name="AutoShape 2" descr="yavru kuz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292" name="AutoShape 4" descr="yavru kuz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94" name="Picture 6" descr="yavru kuzu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680525"/>
            <a:ext cx="3571868" cy="31774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357166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ü </a:t>
            </a: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üm</a:t>
            </a:r>
            <a:endParaRPr lang="tr-TR" sz="20000" dirty="0">
              <a:solidFill>
                <a:schemeClr val="tx1"/>
              </a:solidFill>
              <a:latin typeface="Egitimhane ABC" pitchFamily="2" charset="0"/>
            </a:endParaRPr>
          </a:p>
        </p:txBody>
      </p:sp>
      <p:pic>
        <p:nvPicPr>
          <p:cNvPr id="11266" name="Picture 2" descr="üzüm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579508"/>
            <a:ext cx="4940492" cy="427849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642918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ka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ak</a:t>
            </a:r>
          </a:p>
        </p:txBody>
      </p:sp>
      <p:pic>
        <p:nvPicPr>
          <p:cNvPr id="10242" name="Picture 2" descr="kaza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571852"/>
            <a:ext cx="3286148" cy="32861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785918" y="1357298"/>
            <a:ext cx="6286544" cy="2357454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Naz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785794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ka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an</a:t>
            </a:r>
          </a:p>
        </p:txBody>
      </p:sp>
      <p:pic>
        <p:nvPicPr>
          <p:cNvPr id="9218" name="Picture 2" descr="yemek kazan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157291"/>
            <a:ext cx="4929222" cy="370070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642918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ben in</a:t>
            </a:r>
          </a:p>
        </p:txBody>
      </p:sp>
      <p:pic>
        <p:nvPicPr>
          <p:cNvPr id="8194" name="Picture 2" descr="benzi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515" y="3000372"/>
            <a:ext cx="5800945" cy="385762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357166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seb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e</a:t>
            </a:r>
          </a:p>
        </p:txBody>
      </p:sp>
      <p:pic>
        <p:nvPicPr>
          <p:cNvPr id="7170" name="Picture 2" descr="sebz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839612"/>
            <a:ext cx="5357850" cy="40183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28662" y="285728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tu </a:t>
            </a: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luk</a:t>
            </a:r>
            <a:endParaRPr lang="tr-TR" sz="20000" dirty="0">
              <a:solidFill>
                <a:schemeClr val="tx1"/>
              </a:solidFill>
              <a:latin typeface="Egitimhane ABC" pitchFamily="2" charset="0"/>
            </a:endParaRPr>
          </a:p>
        </p:txBody>
      </p:sp>
      <p:pic>
        <p:nvPicPr>
          <p:cNvPr id="6146" name="Picture 2" descr="tuzlu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3312" y="2558626"/>
            <a:ext cx="4576076" cy="40422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428604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ya ı</a:t>
            </a:r>
          </a:p>
        </p:txBody>
      </p:sp>
      <p:pic>
        <p:nvPicPr>
          <p:cNvPr id="5122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883176"/>
            <a:ext cx="6000792" cy="297482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785794"/>
            <a:ext cx="7529540" cy="2667000"/>
          </a:xfrm>
        </p:spPr>
        <p:txBody>
          <a:bodyPr rtlCol="0">
            <a:normAutofit fontScale="92500"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Na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 an</a:t>
            </a:r>
          </a:p>
        </p:txBody>
      </p:sp>
    </p:spTree>
  </p:cSld>
  <p:clrMapOvr>
    <a:masterClrMapping/>
  </p:clrMapOvr>
  <p:transition spd="slow" advTm="5706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92961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YILDIZ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552" y="1428736"/>
            <a:ext cx="8102704" cy="5429264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Yıldız, sekiz tane muz al.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dirty="0">
                <a:latin typeface="Egitimhane ABC" pitchFamily="2" charset="0"/>
              </a:rPr>
              <a:t>Yıldız, dokuz kilo kiraz al.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Üç kilo üzüm al, ye.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dirty="0">
                <a:latin typeface="Egitimhane ABC" pitchFamily="2" charset="0"/>
              </a:rPr>
              <a:t>Sekiz tane mısır al, m</a:t>
            </a: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ısırları tuzla, ye.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dirty="0">
                <a:latin typeface="Egitimhane ABC" pitchFamily="2" charset="0"/>
              </a:rPr>
              <a:t>Yıldız, sebze de al.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Domates, salatalık, roka al.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dirty="0">
                <a:latin typeface="Egitimhane ABC" pitchFamily="2" charset="0"/>
              </a:rPr>
              <a:t>Onları yemekte kullan.</a:t>
            </a:r>
            <a:endParaRPr lang="tr-TR" sz="40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528" y="1285860"/>
            <a:ext cx="4391348" cy="2286016"/>
          </a:xfrm>
        </p:spPr>
        <p:txBody>
          <a:bodyPr>
            <a:normAutofit fontScale="5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Sude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499992" y="980728"/>
            <a:ext cx="323979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14200" dirty="0">
                <a:solidFill>
                  <a:srgbClr val="FF5050"/>
                </a:solidFill>
                <a:latin typeface="Egitimhane ABC" pitchFamily="2" charset="0"/>
              </a:rPr>
              <a:t>naz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528" y="1285860"/>
            <a:ext cx="4391348" cy="2286016"/>
          </a:xfrm>
        </p:spPr>
        <p:txBody>
          <a:bodyPr>
            <a:normAutofit fontScale="70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Naz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499992" y="980728"/>
            <a:ext cx="323979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18100" dirty="0" err="1">
                <a:solidFill>
                  <a:srgbClr val="FF5050"/>
                </a:solidFill>
                <a:latin typeface="Egitimhane ABC" pitchFamily="2" charset="0"/>
              </a:rPr>
              <a:t>lı</a:t>
            </a:r>
            <a:endParaRPr lang="tr-TR" sz="18100" dirty="0">
              <a:solidFill>
                <a:srgbClr val="FF5050"/>
              </a:solidFill>
              <a:latin typeface="Egitimhane ABC" pitchFamily="2" charset="0"/>
            </a:endParaRP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785786" y="857232"/>
            <a:ext cx="7143800" cy="2357454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FF0000"/>
                </a:solidFill>
                <a:latin typeface="Egitimhane ABC" pitchFamily="2" charset="0"/>
              </a:rPr>
              <a:t>Z</a:t>
            </a: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ülal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628775"/>
            <a:ext cx="3744913" cy="2667000"/>
          </a:xfrm>
        </p:spPr>
        <p:txBody>
          <a:bodyPr rtlCol="0">
            <a:norm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latin typeface="Egitimhane ABC" pitchFamily="2" charset="0"/>
              </a:rPr>
              <a:t>e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4572000" y="1571612"/>
            <a:ext cx="4114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pic>
        <p:nvPicPr>
          <p:cNvPr id="90114" name="Picture 2" descr="ezme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857603"/>
            <a:ext cx="4071966" cy="300039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1952</TotalTime>
  <Words>367</Words>
  <Application>Microsoft Office PowerPoint</Application>
  <PresentationFormat>Ekran Gösterisi (4:3)</PresentationFormat>
  <Paragraphs>123</Paragraphs>
  <Slides>56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56</vt:i4>
      </vt:variant>
    </vt:vector>
  </HeadingPairs>
  <TitlesOfParts>
    <vt:vector size="57" baseType="lpstr">
      <vt:lpstr>Ofis Teması</vt:lpstr>
      <vt:lpstr>Z-z sesi sunusu</vt:lpstr>
      <vt:lpstr>Z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Yazı Yaz</vt:lpstr>
      <vt:lpstr>PowerPoint Sunusu</vt:lpstr>
      <vt:lpstr>PowerPoint Sunusu</vt:lpstr>
      <vt:lpstr>PowerPoint Sunusu</vt:lpstr>
      <vt:lpstr>SAZ</vt:lpstr>
      <vt:lpstr>PowerPoint Sunusu</vt:lpstr>
      <vt:lpstr>Tuz</vt:lpstr>
      <vt:lpstr>PowerPoint Sunusu</vt:lpstr>
      <vt:lpstr>PowerPoint Sunusu</vt:lpstr>
      <vt:lpstr>Buzlu Yol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Takım Kuralım</vt:lpstr>
      <vt:lpstr>PowerPoint Sunusu</vt:lpstr>
      <vt:lpstr>PowerPoint Sunusu</vt:lpstr>
      <vt:lpstr>PowerPoint Sunusu</vt:lpstr>
      <vt:lpstr>PowerPoint Sunusu</vt:lpstr>
      <vt:lpstr>İkiz Bebekler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YILDIZ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PRO2000</dc:creator>
  <cp:lastModifiedBy>Hasan Ayık</cp:lastModifiedBy>
  <cp:revision>209</cp:revision>
  <dcterms:created xsi:type="dcterms:W3CDTF">2016-12-04T11:52:33Z</dcterms:created>
  <dcterms:modified xsi:type="dcterms:W3CDTF">2021-01-17T18:08:56Z</dcterms:modified>
</cp:coreProperties>
</file>