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8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1B2F55-1634-44D6-8EED-695F6C6BBE2D}" type="datetimeFigureOut">
              <a:rPr lang="tr-TR" smtClean="0"/>
              <a:pPr/>
              <a:t>14.01.2021</a:t>
            </a:fld>
            <a:endParaRPr lang="tr-TR" dirty="0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3A296C-BC74-4DC0-899E-706CFCC2FC80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12749-9498-408C-899D-EB51DEB0D57D}" type="slidenum">
              <a:rPr lang="tr-TR" smtClean="0"/>
              <a:pPr/>
              <a:t>1</a:t>
            </a:fld>
            <a:endParaRPr lang="tr-T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26F2-97C7-46CB-B540-8255B2A0FD9B}" type="slidenum">
              <a:rPr lang="tr-TR" smtClean="0"/>
              <a:pPr/>
              <a:t>4</a:t>
            </a:fld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14.01.2021</a:t>
            </a:fld>
            <a:endParaRPr lang="tr-TR" dirty="0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14.01.2021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14.01.2021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14.01.2021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14.01.2021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14.01.2021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14.01.2021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14.01.2021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14.01.2021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14.01.2021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14.01.2021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dirty="0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1C9BC9F-77DE-4715-AA29-3CE69D542308}" type="datetimeFigureOut">
              <a:rPr lang="tr-TR" smtClean="0"/>
              <a:pPr/>
              <a:t>14.01.2021</a:t>
            </a:fld>
            <a:endParaRPr lang="tr-TR" dirty="0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42844" y="214290"/>
            <a:ext cx="87154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b="1" dirty="0" smtClean="0">
                <a:solidFill>
                  <a:srgbClr val="FF0000"/>
                </a:solidFill>
                <a:latin typeface="EGITIMHANE dik temel" pitchFamily="2" charset="0"/>
              </a:rPr>
              <a:t> </a:t>
            </a:r>
            <a:r>
              <a:rPr lang="tr-TR" sz="200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20000" b="1" dirty="0" smtClean="0">
                <a:solidFill>
                  <a:srgbClr val="FF0000"/>
                </a:solidFill>
                <a:latin typeface="EGITIMHANE dik temel" pitchFamily="2" charset="0"/>
              </a:rPr>
              <a:t> </a:t>
            </a:r>
            <a:r>
              <a:rPr lang="tr-TR" b="1" dirty="0" err="1" smtClean="0">
                <a:solidFill>
                  <a:srgbClr val="FF0000"/>
                </a:solidFill>
                <a:latin typeface="EGITIMHANE dik temel" pitchFamily="2" charset="0"/>
              </a:rPr>
              <a:t>Egiitmhane</a:t>
            </a:r>
            <a:r>
              <a:rPr lang="tr-TR" b="1" smtClean="0">
                <a:solidFill>
                  <a:srgbClr val="FF0000"/>
                </a:solidFill>
                <a:latin typeface="EGITIMHANE dik temel" pitchFamily="2" charset="0"/>
              </a:rPr>
              <a:t>.Com </a:t>
            </a:r>
            <a:r>
              <a:rPr lang="tr-TR" sz="20000" b="1" smtClean="0">
                <a:solidFill>
                  <a:srgbClr val="FF0000"/>
                </a:solidFill>
                <a:latin typeface="EGITIMHANE dik temel" pitchFamily="2" charset="0"/>
              </a:rPr>
              <a:t> </a:t>
            </a:r>
            <a:r>
              <a:rPr lang="tr-TR" sz="20000" b="1" dirty="0">
                <a:solidFill>
                  <a:srgbClr val="00B0F0"/>
                </a:solidFill>
                <a:latin typeface="EGITIMHANE dik temel" pitchFamily="2" charset="0"/>
              </a:rPr>
              <a:t>v</a:t>
            </a:r>
            <a:r>
              <a:rPr lang="tr-TR" sz="20000" b="1" dirty="0" smtClean="0">
                <a:solidFill>
                  <a:srgbClr val="FF0000"/>
                </a:solidFill>
                <a:latin typeface="EGITIMHANE dik temel" pitchFamily="2" charset="0"/>
              </a:rPr>
              <a:t>      </a:t>
            </a:r>
            <a:endParaRPr lang="tr-TR" sz="20000" b="1" dirty="0">
              <a:solidFill>
                <a:srgbClr val="00B0F0"/>
              </a:solidFill>
              <a:latin typeface="EGITIMHANE dik temel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500034" y="3429000"/>
            <a:ext cx="842968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b="1" dirty="0" smtClean="0">
                <a:solidFill>
                  <a:srgbClr val="00B0F0"/>
                </a:solidFill>
                <a:latin typeface="EGITIMHANE dik temel" pitchFamily="2" charset="0"/>
              </a:rPr>
              <a:t>    </a:t>
            </a:r>
            <a:endParaRPr lang="tr-TR" sz="20000" b="1" dirty="0">
              <a:solidFill>
                <a:srgbClr val="00B0F0"/>
              </a:solidFill>
              <a:latin typeface="EGITIMHANE dik temel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0" y="564357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b="1" dirty="0" smtClean="0">
                <a:solidFill>
                  <a:srgbClr val="FF0000"/>
                </a:solidFill>
                <a:latin typeface="EGITIMHANE dik temel" pitchFamily="2" charset="0"/>
              </a:rPr>
              <a:t> </a:t>
            </a:r>
            <a:r>
              <a:rPr lang="tr-TR" sz="5400" b="1" dirty="0" smtClean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5400" b="1" dirty="0" smtClean="0">
                <a:solidFill>
                  <a:srgbClr val="00B0F0"/>
                </a:solidFill>
                <a:latin typeface="EGITIMHANE dik temel" pitchFamily="2" charset="0"/>
              </a:rPr>
              <a:t>aliz</a:t>
            </a:r>
            <a:r>
              <a:rPr lang="tr-TR" sz="5400" b="1" dirty="0" smtClean="0">
                <a:solidFill>
                  <a:srgbClr val="FF0000"/>
                </a:solidFill>
                <a:latin typeface="EGITIMHANE dik temel" pitchFamily="2" charset="0"/>
              </a:rPr>
              <a:t>     v</a:t>
            </a:r>
            <a:r>
              <a:rPr lang="tr-TR" sz="5400" b="1" dirty="0" smtClean="0">
                <a:solidFill>
                  <a:srgbClr val="00B0F0"/>
                </a:solidFill>
                <a:latin typeface="EGITIMHANE dik temel" pitchFamily="2" charset="0"/>
              </a:rPr>
              <a:t>azo    </a:t>
            </a:r>
            <a:r>
              <a:rPr lang="tr-TR" sz="5400" b="1" dirty="0" smtClean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5400" b="1" dirty="0" smtClean="0">
                <a:solidFill>
                  <a:srgbClr val="00B0F0"/>
                </a:solidFill>
                <a:latin typeface="EGITIMHANE dik temel" pitchFamily="2" charset="0"/>
              </a:rPr>
              <a:t>ida     de</a:t>
            </a:r>
            <a:r>
              <a:rPr lang="tr-TR" sz="5400" b="1" dirty="0" smtClean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5400" b="1" dirty="0" smtClean="0">
                <a:solidFill>
                  <a:srgbClr val="00B0F0"/>
                </a:solidFill>
                <a:latin typeface="EGITIMHANE dik temel" pitchFamily="2" charset="0"/>
              </a:rPr>
              <a:t>e</a:t>
            </a:r>
            <a:endParaRPr lang="tr-TR" sz="5400" b="1" dirty="0">
              <a:solidFill>
                <a:srgbClr val="FF0000"/>
              </a:solidFill>
              <a:latin typeface="EGITIMHANE dik temel" pitchFamily="2" charset="0"/>
            </a:endParaRPr>
          </a:p>
        </p:txBody>
      </p:sp>
      <p:pic>
        <p:nvPicPr>
          <p:cNvPr id="1026" name="Picture 2" descr="C:\Users\Sony\Desktop\Küçük resimler\vali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71810"/>
            <a:ext cx="2143125" cy="2143125"/>
          </a:xfrm>
          <a:prstGeom prst="rect">
            <a:avLst/>
          </a:prstGeom>
          <a:noFill/>
        </p:spPr>
      </p:pic>
      <p:pic>
        <p:nvPicPr>
          <p:cNvPr id="1027" name="Picture 3" descr="C:\Users\Sony\Desktop\Küçük resimler\vaz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3000372"/>
            <a:ext cx="1743075" cy="2357454"/>
          </a:xfrm>
          <a:prstGeom prst="rect">
            <a:avLst/>
          </a:prstGeom>
          <a:noFill/>
        </p:spPr>
      </p:pic>
      <p:pic>
        <p:nvPicPr>
          <p:cNvPr id="1028" name="Picture 4" descr="C:\Users\Sony\Desktop\Küçük resimler\vid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500438"/>
            <a:ext cx="2143125" cy="1857388"/>
          </a:xfrm>
          <a:prstGeom prst="rect">
            <a:avLst/>
          </a:prstGeom>
          <a:noFill/>
        </p:spPr>
      </p:pic>
      <p:pic>
        <p:nvPicPr>
          <p:cNvPr id="1029" name="Picture 5" descr="C:\Users\Sony\Desktop\Küçük resimler\dev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3500438"/>
            <a:ext cx="2447925" cy="1866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0" y="3929066"/>
            <a:ext cx="9144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0" dirty="0" smtClean="0">
                <a:solidFill>
                  <a:srgbClr val="FF0000"/>
                </a:solidFill>
                <a:latin typeface="EGITIMHANE dik temel" pitchFamily="2" charset="0"/>
              </a:rPr>
              <a:t>   </a:t>
            </a:r>
            <a:endParaRPr lang="tr-TR" sz="20000" b="1" dirty="0">
              <a:solidFill>
                <a:srgbClr val="FF0000"/>
              </a:solidFill>
              <a:latin typeface="EGITIMHANE dik temel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0" y="0"/>
            <a:ext cx="9144000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 </a:t>
            </a:r>
            <a:endParaRPr lang="tr-TR" sz="4800" b="1" dirty="0" smtClean="0">
              <a:solidFill>
                <a:srgbClr val="FF0000"/>
              </a:solidFill>
              <a:latin typeface="EGITIMHANE dik temel" pitchFamily="2" charset="0"/>
            </a:endParaRPr>
          </a:p>
          <a:p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 </a:t>
            </a:r>
            <a:r>
              <a:rPr lang="tr-TR" sz="4800" b="1" dirty="0" smtClean="0">
                <a:solidFill>
                  <a:srgbClr val="FF0000"/>
                </a:solidFill>
                <a:latin typeface="EGITIMHANE dik temel" pitchFamily="2" charset="0"/>
              </a:rPr>
              <a:t> </a:t>
            </a:r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a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 smtClean="0">
                <a:solidFill>
                  <a:srgbClr val="FF0000"/>
                </a:solidFill>
                <a:latin typeface="EGITIMHANE dik temel" pitchFamily="2" charset="0"/>
              </a:rPr>
              <a:t> 	    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a </a:t>
            </a:r>
            <a:r>
              <a:rPr lang="tr-TR" sz="4800" b="1" dirty="0" smtClean="0">
                <a:solidFill>
                  <a:srgbClr val="00B050"/>
                </a:solidFill>
                <a:latin typeface="EGITIMHANE dik temel" pitchFamily="2" charset="0"/>
              </a:rPr>
              <a:t>      </a:t>
            </a:r>
            <a:r>
              <a:rPr lang="tr-TR" sz="4800" b="1" dirty="0" smtClean="0">
                <a:solidFill>
                  <a:srgbClr val="FF0000"/>
                </a:solidFill>
                <a:latin typeface="EGITIMHANE dik temel" pitchFamily="2" charset="0"/>
              </a:rPr>
              <a:t>vah</a:t>
            </a:r>
            <a:r>
              <a:rPr lang="tr-TR" sz="4800" b="1" dirty="0" smtClean="0">
                <a:latin typeface="EGITIMHANE dik temel" pitchFamily="2" charset="0"/>
              </a:rPr>
              <a:t> </a:t>
            </a:r>
            <a:r>
              <a:rPr lang="tr-TR" sz="4800" b="1" dirty="0" smtClean="0">
                <a:solidFill>
                  <a:srgbClr val="00B050"/>
                </a:solidFill>
                <a:latin typeface="EGITIMHANE dik temel" pitchFamily="2" charset="0"/>
              </a:rPr>
              <a:t>       ey</a:t>
            </a:r>
            <a:r>
              <a:rPr lang="tr-TR" sz="4800" b="1" dirty="0" smtClean="0">
                <a:solidFill>
                  <a:srgbClr val="FF0000"/>
                </a:solidFill>
                <a:latin typeface="EGITIMHANE dik temel" pitchFamily="2" charset="0"/>
              </a:rPr>
              <a:t>vah</a:t>
            </a:r>
          </a:p>
          <a:p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 </a:t>
            </a:r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 e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 smtClean="0">
                <a:solidFill>
                  <a:srgbClr val="FF0000"/>
                </a:solidFill>
                <a:latin typeface="EGITIMHANE dik temel" pitchFamily="2" charset="0"/>
              </a:rPr>
              <a:t>   </a:t>
            </a:r>
            <a:r>
              <a:rPr lang="tr-TR" sz="4800" b="1" dirty="0" smtClean="0">
                <a:solidFill>
                  <a:srgbClr val="00B050"/>
                </a:solidFill>
                <a:latin typeface="EGITIMHANE dik temel" pitchFamily="2" charset="0"/>
              </a:rPr>
              <a:t>  </a:t>
            </a:r>
            <a:r>
              <a:rPr lang="tr-TR" sz="4800" b="1" dirty="0" smtClean="0">
                <a:solidFill>
                  <a:srgbClr val="FF0000"/>
                </a:solidFill>
                <a:latin typeface="EGITIMHANE dik temel" pitchFamily="2" charset="0"/>
              </a:rPr>
              <a:t>   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e</a:t>
            </a:r>
            <a:r>
              <a:rPr lang="tr-TR" sz="4800" b="1" dirty="0" smtClean="0">
                <a:solidFill>
                  <a:srgbClr val="00B050"/>
                </a:solidFill>
                <a:latin typeface="EGITIMHANE dik temel" pitchFamily="2" charset="0"/>
              </a:rPr>
              <a:t>       ver         </a:t>
            </a:r>
            <a:r>
              <a:rPr lang="tr-TR" sz="4800" b="1" dirty="0" smtClean="0">
                <a:solidFill>
                  <a:srgbClr val="AB057C"/>
                </a:solidFill>
                <a:latin typeface="EGITIMHANE dik temel" pitchFamily="2" charset="0"/>
              </a:rPr>
              <a:t>se</a:t>
            </a:r>
            <a:r>
              <a:rPr lang="tr-TR" sz="4800" b="1" dirty="0" smtClean="0">
                <a:solidFill>
                  <a:srgbClr val="00B050"/>
                </a:solidFill>
                <a:latin typeface="EGITIMHANE dik temel" pitchFamily="2" charset="0"/>
              </a:rPr>
              <a:t>ver</a:t>
            </a:r>
          </a:p>
          <a:p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   ı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 smtClean="0">
                <a:solidFill>
                  <a:srgbClr val="FF0000"/>
                </a:solidFill>
                <a:latin typeface="EGITIMHANE dik temel" pitchFamily="2" charset="0"/>
              </a:rPr>
              <a:t>        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ı        </a:t>
            </a:r>
            <a:r>
              <a:rPr lang="tr-TR" sz="4800" b="1" dirty="0" smtClean="0">
                <a:solidFill>
                  <a:srgbClr val="FFC000"/>
                </a:solidFill>
                <a:latin typeface="EGITIMHANE dik temel" pitchFamily="2" charset="0"/>
              </a:rPr>
              <a:t>vıc</a:t>
            </a:r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          </a:t>
            </a:r>
            <a:r>
              <a:rPr lang="tr-TR" sz="4800" b="1" dirty="0" smtClean="0">
                <a:solidFill>
                  <a:srgbClr val="FFC000"/>
                </a:solidFill>
                <a:latin typeface="EGITIMHANE dik temel" pitchFamily="2" charset="0"/>
              </a:rPr>
              <a:t>vı</a:t>
            </a:r>
            <a:r>
              <a:rPr lang="tr-TR" sz="4800" b="1" dirty="0" smtClean="0">
                <a:solidFill>
                  <a:srgbClr val="0070C0"/>
                </a:solidFill>
                <a:latin typeface="EGITIMHANE dik temel" pitchFamily="2" charset="0"/>
              </a:rPr>
              <a:t>cık</a:t>
            </a:r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 </a:t>
            </a:r>
            <a:endParaRPr lang="tr-TR" sz="4800" b="1" dirty="0" smtClean="0">
              <a:solidFill>
                <a:srgbClr val="FF0000"/>
              </a:solidFill>
              <a:latin typeface="EGITIMHANE dik temel" pitchFamily="2" charset="0"/>
            </a:endParaRPr>
          </a:p>
          <a:p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   i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 smtClean="0">
                <a:solidFill>
                  <a:srgbClr val="FF0000"/>
                </a:solidFill>
                <a:latin typeface="EGITIMHANE dik temel" pitchFamily="2" charset="0"/>
              </a:rPr>
              <a:t>     </a:t>
            </a:r>
            <a:r>
              <a:rPr lang="tr-TR" sz="4800" b="1" dirty="0" smtClean="0">
                <a:solidFill>
                  <a:srgbClr val="00B050"/>
                </a:solidFill>
                <a:latin typeface="EGITIMHANE dik temel" pitchFamily="2" charset="0"/>
              </a:rPr>
              <a:t>   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i </a:t>
            </a:r>
            <a:r>
              <a:rPr lang="tr-TR" sz="4800" b="1" dirty="0" smtClean="0">
                <a:solidFill>
                  <a:srgbClr val="00B050"/>
                </a:solidFill>
                <a:latin typeface="EGITIMHANE dik temel" pitchFamily="2" charset="0"/>
              </a:rPr>
              <a:t>     </a:t>
            </a:r>
            <a:r>
              <a:rPr lang="tr-TR" sz="4800" b="1" dirty="0" smtClean="0">
                <a:solidFill>
                  <a:srgbClr val="FF0000"/>
                </a:solidFill>
                <a:latin typeface="EGITIMHANE dik temel" pitchFamily="2" charset="0"/>
              </a:rPr>
              <a:t>  vip </a:t>
            </a:r>
            <a:r>
              <a:rPr lang="tr-TR" sz="4800" b="1" dirty="0" smtClean="0">
                <a:solidFill>
                  <a:srgbClr val="00B050"/>
                </a:solidFill>
                <a:latin typeface="EGITIMHANE dik temel" pitchFamily="2" charset="0"/>
              </a:rPr>
              <a:t>         se</a:t>
            </a:r>
            <a:r>
              <a:rPr lang="tr-TR" sz="4800" b="1" dirty="0" smtClean="0">
                <a:solidFill>
                  <a:srgbClr val="FF0000"/>
                </a:solidFill>
                <a:latin typeface="EGITIMHANE dik temel" pitchFamily="2" charset="0"/>
              </a:rPr>
              <a:t>vip</a:t>
            </a:r>
          </a:p>
          <a:p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  o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 smtClean="0">
                <a:solidFill>
                  <a:srgbClr val="FF0000"/>
                </a:solidFill>
                <a:latin typeface="EGITIMHANE dik temel" pitchFamily="2" charset="0"/>
              </a:rPr>
              <a:t>     </a:t>
            </a:r>
            <a:r>
              <a:rPr lang="tr-TR" sz="4800" b="1" dirty="0" smtClean="0">
                <a:solidFill>
                  <a:srgbClr val="00B050"/>
                </a:solidFill>
                <a:latin typeface="EGITIMHANE dik temel" pitchFamily="2" charset="0"/>
              </a:rPr>
              <a:t>   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o</a:t>
            </a:r>
            <a:r>
              <a:rPr lang="tr-TR" sz="4800" b="1" dirty="0" smtClean="0">
                <a:solidFill>
                  <a:srgbClr val="00B050"/>
                </a:solidFill>
                <a:latin typeface="EGITIMHANE dik temel" pitchFamily="2" charset="0"/>
              </a:rPr>
              <a:t>       kov          kov</a:t>
            </a:r>
            <a:r>
              <a:rPr lang="tr-TR" sz="4800" b="1" dirty="0" smtClean="0">
                <a:solidFill>
                  <a:srgbClr val="FF0000"/>
                </a:solidFill>
                <a:latin typeface="EGITIMHANE dik temel" pitchFamily="2" charset="0"/>
              </a:rPr>
              <a:t>du</a:t>
            </a:r>
          </a:p>
          <a:p>
            <a:r>
              <a:rPr lang="tr-TR" sz="4800" b="1" dirty="0" smtClean="0">
                <a:solidFill>
                  <a:srgbClr val="00B050"/>
                </a:solidFill>
                <a:latin typeface="EGITIMHANE dik temel" pitchFamily="2" charset="0"/>
              </a:rPr>
              <a:t>  </a:t>
            </a:r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ö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 smtClean="0">
                <a:solidFill>
                  <a:srgbClr val="FF0000"/>
                </a:solidFill>
                <a:latin typeface="EGITIMHANE dik temel" pitchFamily="2" charset="0"/>
              </a:rPr>
              <a:t>        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ö       söv         söv</a:t>
            </a:r>
            <a:r>
              <a:rPr lang="tr-TR" sz="4800" b="1" dirty="0" smtClean="0">
                <a:solidFill>
                  <a:srgbClr val="FFC000"/>
                </a:solidFill>
                <a:latin typeface="EGITIMHANE dik temel" pitchFamily="2" charset="0"/>
              </a:rPr>
              <a:t>me</a:t>
            </a:r>
          </a:p>
          <a:p>
            <a:r>
              <a:rPr lang="tr-TR" sz="4800" b="1" dirty="0" smtClean="0">
                <a:solidFill>
                  <a:srgbClr val="00B050"/>
                </a:solidFill>
                <a:latin typeface="EGITIMHANE dik temel" pitchFamily="2" charset="0"/>
              </a:rPr>
              <a:t>  </a:t>
            </a:r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u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 smtClean="0">
                <a:solidFill>
                  <a:srgbClr val="00B050"/>
                </a:solidFill>
                <a:latin typeface="EGITIMHANE dik temel" pitchFamily="2" charset="0"/>
              </a:rPr>
              <a:t>        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u</a:t>
            </a:r>
            <a:r>
              <a:rPr lang="tr-TR" sz="4800" b="1" dirty="0" smtClean="0">
                <a:solidFill>
                  <a:srgbClr val="FF0000"/>
                </a:solidFill>
                <a:latin typeface="EGITIMHANE dik temel" pitchFamily="2" charset="0"/>
              </a:rPr>
              <a:t>	     </a:t>
            </a:r>
            <a:r>
              <a:rPr lang="tr-TR" sz="4800" b="1" dirty="0" smtClean="0">
                <a:solidFill>
                  <a:srgbClr val="7030A0"/>
                </a:solidFill>
                <a:latin typeface="EGITIMHANE dik temel" pitchFamily="2" charset="0"/>
              </a:rPr>
              <a:t>vuz</a:t>
            </a:r>
            <a:r>
              <a:rPr lang="tr-TR" sz="4800" b="1" dirty="0" smtClean="0">
                <a:solidFill>
                  <a:srgbClr val="FF0000"/>
                </a:solidFill>
                <a:latin typeface="EGITIMHANE dik temel" pitchFamily="2" charset="0"/>
              </a:rPr>
              <a:t>         ha</a:t>
            </a:r>
            <a:r>
              <a:rPr lang="tr-TR" sz="4800" b="1" dirty="0" smtClean="0">
                <a:solidFill>
                  <a:srgbClr val="7030A0"/>
                </a:solidFill>
                <a:latin typeface="EGITIMHANE dik temel" pitchFamily="2" charset="0"/>
              </a:rPr>
              <a:t>vuz  </a:t>
            </a:r>
          </a:p>
          <a:p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  ü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 smtClean="0">
                <a:solidFill>
                  <a:srgbClr val="FF0000"/>
                </a:solidFill>
                <a:latin typeface="EGITIMHANE dik temel" pitchFamily="2" charset="0"/>
              </a:rPr>
              <a:t>        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ü	     küv          </a:t>
            </a:r>
            <a:r>
              <a:rPr lang="tr-TR" sz="4800" b="1" dirty="0" smtClean="0">
                <a:solidFill>
                  <a:srgbClr val="FFC000"/>
                </a:solidFill>
                <a:latin typeface="EGITIMHANE dik temel" pitchFamily="2" charset="0"/>
              </a:rPr>
              <a:t>kü</a:t>
            </a:r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vet</a:t>
            </a:r>
          </a:p>
          <a:p>
            <a:r>
              <a:rPr lang="tr-TR" sz="4800" b="1" dirty="0" smtClean="0">
                <a:solidFill>
                  <a:srgbClr val="00B0F0"/>
                </a:solidFill>
                <a:latin typeface="EGITIMHANE dik temel" pitchFamily="2" charset="0"/>
              </a:rPr>
              <a:t>				</a:t>
            </a:r>
            <a:endParaRPr lang="tr-TR" sz="4800" b="1" dirty="0">
              <a:solidFill>
                <a:srgbClr val="FF0000"/>
              </a:solidFill>
              <a:latin typeface="EGITIMHANE dik temel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642910" y="928670"/>
            <a:ext cx="771530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b="1" dirty="0" smtClean="0">
                <a:solidFill>
                  <a:srgbClr val="00B0F0"/>
                </a:solidFill>
                <a:latin typeface="EGITIMHANE dik temel" pitchFamily="2" charset="0"/>
              </a:rPr>
              <a:t>  </a:t>
            </a:r>
            <a:endParaRPr lang="tr-TR" sz="15000" b="1" dirty="0">
              <a:solidFill>
                <a:srgbClr val="00B0F0"/>
              </a:solidFill>
              <a:latin typeface="EGITIMHANE dik temel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642910" y="3929066"/>
            <a:ext cx="78581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0" dirty="0" smtClean="0">
                <a:solidFill>
                  <a:srgbClr val="FF0000"/>
                </a:solidFill>
                <a:latin typeface="EGITIMHANE dik temel" pitchFamily="2" charset="0"/>
              </a:rPr>
              <a:t>   </a:t>
            </a:r>
            <a:endParaRPr lang="tr-TR" sz="20000" b="1" dirty="0">
              <a:solidFill>
                <a:srgbClr val="FF0000"/>
              </a:solidFill>
              <a:latin typeface="EGITIMHANE dik temel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0" y="0"/>
            <a:ext cx="9144000" cy="867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dirty="0" smtClean="0">
                <a:solidFill>
                  <a:srgbClr val="FF0000"/>
                </a:solidFill>
                <a:latin typeface="EGITIMHANE dik temel" pitchFamily="2" charset="0"/>
              </a:rPr>
              <a:t> 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Ve</a:t>
            </a:r>
            <a:r>
              <a:rPr lang="tr-TR" sz="6000" b="1" dirty="0" smtClean="0">
                <a:solidFill>
                  <a:srgbClr val="00B050"/>
                </a:solidFill>
                <a:latin typeface="EGITIMHANE dik temel" pitchFamily="2" charset="0"/>
              </a:rPr>
              <a:t>li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      ce</a:t>
            </a:r>
            <a:r>
              <a:rPr lang="tr-TR" sz="6000" b="1" dirty="0" smtClean="0">
                <a:solidFill>
                  <a:srgbClr val="0070C0"/>
                </a:solidFill>
                <a:latin typeface="EGITIMHANE dik temel" pitchFamily="2" charset="0"/>
              </a:rPr>
              <a:t>vap        ce</a:t>
            </a:r>
            <a:r>
              <a:rPr lang="tr-TR" sz="6000" b="1" dirty="0" smtClean="0">
                <a:solidFill>
                  <a:srgbClr val="C00000"/>
                </a:solidFill>
                <a:latin typeface="EGITIMHANE dik temel" pitchFamily="2" charset="0"/>
              </a:rPr>
              <a:t>viz</a:t>
            </a:r>
          </a:p>
          <a:p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Vil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dan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    ma</a:t>
            </a:r>
            <a:r>
              <a:rPr lang="tr-TR" sz="6000" b="1" dirty="0">
                <a:solidFill>
                  <a:srgbClr val="00B0F0"/>
                </a:solidFill>
                <a:latin typeface="EGITIMHANE dik temel" pitchFamily="2" charset="0"/>
              </a:rPr>
              <a:t>v</a:t>
            </a:r>
            <a:r>
              <a:rPr lang="tr-TR" sz="6000" b="1" dirty="0" smtClean="0">
                <a:solidFill>
                  <a:srgbClr val="00B0F0"/>
                </a:solidFill>
                <a:latin typeface="EGITIMHANE dik temel" pitchFamily="2" charset="0"/>
              </a:rPr>
              <a:t>i 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       </a:t>
            </a:r>
            <a:r>
              <a:rPr lang="tr-TR" sz="6000" b="1" dirty="0" smtClean="0">
                <a:solidFill>
                  <a:srgbClr val="002060"/>
                </a:solidFill>
                <a:latin typeface="EGITIMHANE dik temel" pitchFamily="2" charset="0"/>
              </a:rPr>
              <a:t>cez</a:t>
            </a:r>
            <a:r>
              <a:rPr lang="tr-TR" sz="6000" b="1" dirty="0" smtClean="0">
                <a:solidFill>
                  <a:srgbClr val="7030A0"/>
                </a:solidFill>
                <a:latin typeface="EGITIMHANE dik temel" pitchFamily="2" charset="0"/>
              </a:rPr>
              <a:t>ve</a:t>
            </a:r>
          </a:p>
          <a:p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Ve</a:t>
            </a:r>
            <a:r>
              <a:rPr lang="tr-TR" sz="6000" b="1" dirty="0" smtClean="0">
                <a:solidFill>
                  <a:srgbClr val="00B050"/>
                </a:solidFill>
                <a:latin typeface="EGITIMHANE dik temel" pitchFamily="2" charset="0"/>
              </a:rPr>
              <a:t>ci</a:t>
            </a:r>
            <a:r>
              <a:rPr lang="tr-TR" sz="6000" b="1" dirty="0" smtClean="0">
                <a:solidFill>
                  <a:srgbClr val="0070C0"/>
                </a:solidFill>
                <a:latin typeface="EGITIMHANE dik temel" pitchFamily="2" charset="0"/>
              </a:rPr>
              <a:t>hi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	  vü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cut 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      civ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civ</a:t>
            </a:r>
          </a:p>
          <a:p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Va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hit  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   bak</a:t>
            </a:r>
            <a:r>
              <a:rPr lang="tr-TR" sz="6000" b="1" dirty="0" smtClean="0">
                <a:solidFill>
                  <a:srgbClr val="00B0F0"/>
                </a:solidFill>
                <a:latin typeface="EGITIMHANE dik temel" pitchFamily="2" charset="0"/>
              </a:rPr>
              <a:t>la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va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     viş</a:t>
            </a:r>
            <a:r>
              <a:rPr lang="tr-TR" sz="6000" b="1" dirty="0" smtClean="0">
                <a:solidFill>
                  <a:srgbClr val="00B0F0"/>
                </a:solidFill>
                <a:latin typeface="EGITIMHANE dik temel" pitchFamily="2" charset="0"/>
              </a:rPr>
              <a:t>ne</a:t>
            </a:r>
          </a:p>
          <a:p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Va</a:t>
            </a:r>
            <a:r>
              <a:rPr lang="tr-TR" sz="6000" b="1" dirty="0" smtClean="0">
                <a:solidFill>
                  <a:srgbClr val="00B0F0"/>
                </a:solidFill>
                <a:latin typeface="EGITIMHANE dik temel" pitchFamily="2" charset="0"/>
              </a:rPr>
              <a:t>rol 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    va</a:t>
            </a:r>
            <a:r>
              <a:rPr lang="tr-TR" sz="6000" b="1" dirty="0" smtClean="0">
                <a:solidFill>
                  <a:srgbClr val="0070C0"/>
                </a:solidFill>
                <a:latin typeface="EGITIMHANE dik temel" pitchFamily="2" charset="0"/>
              </a:rPr>
              <a:t>kit 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        ev</a:t>
            </a:r>
            <a:r>
              <a:rPr lang="tr-TR" sz="6000" b="1" dirty="0" smtClean="0">
                <a:solidFill>
                  <a:srgbClr val="7030A0"/>
                </a:solidFill>
                <a:latin typeface="EGITIMHANE dik temel" pitchFamily="2" charset="0"/>
              </a:rPr>
              <a:t>li</a:t>
            </a:r>
            <a:endParaRPr lang="tr-TR" sz="6000" b="1" dirty="0" smtClean="0">
              <a:solidFill>
                <a:srgbClr val="FFC000"/>
              </a:solidFill>
              <a:latin typeface="EGITIMHANE dik temel" pitchFamily="2" charset="0"/>
            </a:endParaRPr>
          </a:p>
          <a:p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 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Va</a:t>
            </a:r>
            <a:r>
              <a:rPr lang="tr-TR" sz="6000" b="1" dirty="0" smtClean="0">
                <a:solidFill>
                  <a:srgbClr val="00B050"/>
                </a:solidFill>
                <a:latin typeface="EGITIMHANE dik temel" pitchFamily="2" charset="0"/>
              </a:rPr>
              <a:t>tan</a:t>
            </a:r>
            <a:r>
              <a:rPr lang="tr-TR" sz="6000" b="1" dirty="0" smtClean="0">
                <a:latin typeface="EGITIMHANE dik temel" pitchFamily="2" charset="0"/>
              </a:rPr>
              <a:t> 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   va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gon</a:t>
            </a:r>
            <a:r>
              <a:rPr lang="tr-TR" sz="6000" b="1" dirty="0" smtClean="0">
                <a:solidFill>
                  <a:srgbClr val="00B050"/>
                </a:solidFill>
                <a:latin typeface="EGITIMHANE dik temel" pitchFamily="2" charset="0"/>
              </a:rPr>
              <a:t>        sev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gi</a:t>
            </a:r>
            <a:endParaRPr lang="tr-TR" sz="6000" b="1" dirty="0" smtClean="0">
              <a:solidFill>
                <a:srgbClr val="7030A0"/>
              </a:solidFill>
              <a:latin typeface="EGITIMHANE dik temel" pitchFamily="2" charset="0"/>
            </a:endParaRPr>
          </a:p>
          <a:p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Hav</a:t>
            </a:r>
            <a:r>
              <a:rPr lang="tr-TR" sz="6000" b="1" dirty="0" smtClean="0">
                <a:solidFill>
                  <a:srgbClr val="002060"/>
                </a:solidFill>
                <a:latin typeface="EGITIMHANE dik temel" pitchFamily="2" charset="0"/>
              </a:rPr>
              <a:t>va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 </a:t>
            </a:r>
            <a:r>
              <a:rPr lang="tr-TR" sz="6000" b="1" dirty="0" smtClean="0">
                <a:solidFill>
                  <a:srgbClr val="002060"/>
                </a:solidFill>
                <a:latin typeface="EGITIMHANE dik temel" pitchFamily="2" charset="0"/>
              </a:rPr>
              <a:t>    va</a:t>
            </a:r>
            <a:r>
              <a:rPr lang="tr-TR" sz="6000" b="1" dirty="0" smtClean="0">
                <a:solidFill>
                  <a:srgbClr val="00B0F0"/>
                </a:solidFill>
                <a:latin typeface="EGITIMHANE dik temel" pitchFamily="2" charset="0"/>
              </a:rPr>
              <a:t>li</a:t>
            </a:r>
            <a:r>
              <a:rPr lang="tr-TR" sz="6000" b="1" dirty="0" smtClean="0">
                <a:solidFill>
                  <a:srgbClr val="002060"/>
                </a:solidFill>
                <a:latin typeface="EGITIMHANE dik temel" pitchFamily="2" charset="0"/>
              </a:rPr>
              <a:t>           ka</a:t>
            </a:r>
            <a:r>
              <a:rPr lang="tr-TR" sz="6000" b="1" dirty="0" smtClean="0">
                <a:solidFill>
                  <a:srgbClr val="7030A0"/>
                </a:solidFill>
                <a:latin typeface="EGITIMHANE dik temel" pitchFamily="2" charset="0"/>
              </a:rPr>
              <a:t>vak </a:t>
            </a:r>
          </a:p>
          <a:p>
            <a:endParaRPr lang="tr-TR" sz="5400" b="1" dirty="0" smtClean="0">
              <a:solidFill>
                <a:srgbClr val="002060"/>
              </a:solidFill>
              <a:latin typeface="EGITIMHANE dik temel" pitchFamily="2" charset="0"/>
            </a:endParaRPr>
          </a:p>
          <a:p>
            <a:endParaRPr lang="tr-TR" sz="7200" dirty="0">
              <a:solidFill>
                <a:srgbClr val="FF0000"/>
              </a:solidFill>
              <a:latin typeface="EGITIMHANE dik temel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0"/>
            <a:ext cx="91440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8800" b="1" dirty="0" smtClean="0">
              <a:latin typeface="EGITIMHANE dik temel" pitchFamily="2" charset="0"/>
            </a:endParaRPr>
          </a:p>
          <a:p>
            <a:endParaRPr lang="tr-TR" sz="6000" dirty="0" smtClean="0">
              <a:latin typeface="EGITIMHANE dik temel" pitchFamily="2" charset="0"/>
            </a:endParaRPr>
          </a:p>
          <a:p>
            <a:endParaRPr lang="tr-TR" sz="6000" dirty="0">
              <a:latin typeface="EGITIMHANE dik temel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Ve</a:t>
            </a:r>
            <a:r>
              <a:rPr lang="tr-TR" sz="6000" b="1" dirty="0" smtClean="0">
                <a:solidFill>
                  <a:srgbClr val="0070C0"/>
                </a:solidFill>
                <a:latin typeface="EGITIMHANE dik temel" pitchFamily="2" charset="0"/>
              </a:rPr>
              <a:t>li</a:t>
            </a:r>
            <a:r>
              <a:rPr lang="tr-TR" sz="6000" b="1" dirty="0">
                <a:solidFill>
                  <a:srgbClr val="0070C0"/>
                </a:solidFill>
                <a:latin typeface="EGITIMHANE dik temel" pitchFamily="2" charset="0"/>
              </a:rPr>
              <a:t>,</a:t>
            </a:r>
            <a:r>
              <a:rPr lang="tr-TR" sz="6000" b="1" dirty="0" smtClean="0">
                <a:solidFill>
                  <a:srgbClr val="0070C0"/>
                </a:solidFill>
                <a:latin typeface="EGITIMHANE dik temel" pitchFamily="2" charset="0"/>
              </a:rPr>
              <a:t> hav</a:t>
            </a:r>
            <a:r>
              <a:rPr lang="tr-TR" sz="6000" b="1" dirty="0" smtClean="0">
                <a:solidFill>
                  <a:srgbClr val="00B050"/>
                </a:solidFill>
                <a:latin typeface="EGITIMHANE dik temel" pitchFamily="2" charset="0"/>
              </a:rPr>
              <a:t>lu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 i</a:t>
            </a:r>
            <a:r>
              <a:rPr lang="tr-TR" sz="6000" b="1" dirty="0" smtClean="0">
                <a:solidFill>
                  <a:srgbClr val="0070C0"/>
                </a:solidFill>
                <a:latin typeface="EGITIMHANE dik temel" pitchFamily="2" charset="0"/>
              </a:rPr>
              <a:t>le</a:t>
            </a:r>
            <a:r>
              <a:rPr lang="tr-TR" sz="6000" b="1" dirty="0" smtClean="0">
                <a:solidFill>
                  <a:srgbClr val="7030A0"/>
                </a:solidFill>
                <a:latin typeface="EGITIMHANE dik temel" pitchFamily="2" charset="0"/>
              </a:rPr>
              <a:t> el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le</a:t>
            </a:r>
            <a:r>
              <a:rPr lang="tr-TR" sz="6000" b="1" dirty="0" smtClean="0">
                <a:latin typeface="EGITIMHANE dik temel" pitchFamily="2" charset="0"/>
              </a:rPr>
              <a:t>ri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ni</a:t>
            </a:r>
            <a:r>
              <a:rPr lang="tr-TR" sz="6000" b="1" dirty="0" smtClean="0">
                <a:solidFill>
                  <a:srgbClr val="7030A0"/>
                </a:solidFill>
                <a:latin typeface="EGITIMHANE dik temel" pitchFamily="2" charset="0"/>
              </a:rPr>
              <a:t>  ku</a:t>
            </a:r>
            <a:r>
              <a:rPr lang="tr-TR" sz="6000" b="1" dirty="0" smtClean="0">
                <a:latin typeface="EGITIMHANE dik temel" pitchFamily="2" charset="0"/>
              </a:rPr>
              <a:t>rut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tu. </a:t>
            </a:r>
          </a:p>
          <a:p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Va</a:t>
            </a:r>
            <a:r>
              <a:rPr lang="tr-TR" sz="6000" b="1" dirty="0" smtClean="0">
                <a:solidFill>
                  <a:srgbClr val="7030A0"/>
                </a:solidFill>
                <a:latin typeface="EGITIMHANE dik temel" pitchFamily="2" charset="0"/>
              </a:rPr>
              <a:t>rol   </a:t>
            </a:r>
            <a:r>
              <a:rPr lang="tr-TR" sz="6000" b="1" dirty="0" smtClean="0">
                <a:solidFill>
                  <a:srgbClr val="00B050"/>
                </a:solidFill>
                <a:latin typeface="EGITIMHANE dik temel" pitchFamily="2" charset="0"/>
              </a:rPr>
              <a:t> 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va</a:t>
            </a:r>
            <a:r>
              <a:rPr lang="tr-TR" sz="6000" b="1" dirty="0" smtClean="0">
                <a:solidFill>
                  <a:srgbClr val="0070C0"/>
                </a:solidFill>
                <a:latin typeface="EGITIMHANE dik temel" pitchFamily="2" charset="0"/>
              </a:rPr>
              <a:t>li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zi</a:t>
            </a:r>
            <a:r>
              <a:rPr lang="tr-TR" sz="6000" b="1" dirty="0" smtClean="0">
                <a:solidFill>
                  <a:srgbClr val="00B050"/>
                </a:solidFill>
                <a:latin typeface="EGITIMHANE dik temel" pitchFamily="2" charset="0"/>
              </a:rPr>
              <a:t>ni</a:t>
            </a:r>
            <a:r>
              <a:rPr lang="tr-TR" sz="6000" b="1" dirty="0" smtClean="0">
                <a:solidFill>
                  <a:srgbClr val="0070C0"/>
                </a:solidFill>
                <a:latin typeface="EGITIMHANE dik temel" pitchFamily="2" charset="0"/>
              </a:rPr>
              <a:t> 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   ha</a:t>
            </a:r>
            <a:r>
              <a:rPr lang="tr-TR" sz="6000" b="1" dirty="0" smtClean="0">
                <a:solidFill>
                  <a:srgbClr val="7030A0"/>
                </a:solidFill>
                <a:latin typeface="EGITIMHANE dik temel" pitchFamily="2" charset="0"/>
              </a:rPr>
              <a:t>zır</a:t>
            </a:r>
            <a:r>
              <a:rPr lang="tr-TR" sz="6000" b="1" dirty="0" smtClean="0">
                <a:solidFill>
                  <a:srgbClr val="00B050"/>
                </a:solidFill>
                <a:latin typeface="EGITIMHANE dik temel" pitchFamily="2" charset="0"/>
              </a:rPr>
              <a:t>la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dı.</a:t>
            </a:r>
          </a:p>
          <a:p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Viş</a:t>
            </a:r>
            <a:r>
              <a:rPr lang="tr-TR" sz="6000" b="1" dirty="0" smtClean="0">
                <a:solidFill>
                  <a:srgbClr val="00B050"/>
                </a:solidFill>
                <a:latin typeface="EGITIMHANE dik temel" pitchFamily="2" charset="0"/>
              </a:rPr>
              <a:t>ne</a:t>
            </a:r>
            <a:r>
              <a:rPr lang="tr-TR" sz="6000" b="1" dirty="0" smtClean="0">
                <a:solidFill>
                  <a:srgbClr val="7030A0"/>
                </a:solidFill>
                <a:latin typeface="EGITIMHANE dik temel" pitchFamily="2" charset="0"/>
              </a:rPr>
              <a:t>ler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   çok</a:t>
            </a:r>
            <a:r>
              <a:rPr lang="tr-TR" sz="6000" b="1" dirty="0" smtClean="0">
                <a:solidFill>
                  <a:srgbClr val="7030A0"/>
                </a:solidFill>
                <a:latin typeface="EGITIMHANE dik temel" pitchFamily="2" charset="0"/>
              </a:rPr>
              <a:t>   </a:t>
            </a:r>
            <a:r>
              <a:rPr lang="tr-TR" sz="6000" b="1" dirty="0" smtClean="0">
                <a:solidFill>
                  <a:srgbClr val="00B050"/>
                </a:solidFill>
                <a:latin typeface="EGITIMHANE dik temel" pitchFamily="2" charset="0"/>
              </a:rPr>
              <a:t>lez</a:t>
            </a:r>
            <a:r>
              <a:rPr lang="tr-TR" sz="6000" b="1" dirty="0" smtClean="0">
                <a:solidFill>
                  <a:srgbClr val="7030A0"/>
                </a:solidFill>
                <a:latin typeface="EGITIMHANE dik temel" pitchFamily="2" charset="0"/>
              </a:rPr>
              <a:t>zet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li</a:t>
            </a:r>
            <a:r>
              <a:rPr lang="tr-TR" sz="6000" b="1" dirty="0" smtClean="0">
                <a:latin typeface="EGITIMHANE dik temel" pitchFamily="2" charset="0"/>
              </a:rPr>
              <a:t>dir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.      </a:t>
            </a:r>
          </a:p>
          <a:p>
            <a:r>
              <a:rPr lang="tr-TR" sz="6000" b="1" dirty="0" smtClean="0">
                <a:solidFill>
                  <a:srgbClr val="002060"/>
                </a:solidFill>
                <a:latin typeface="EGITIMHANE dik temel" pitchFamily="2" charset="0"/>
              </a:rPr>
              <a:t> 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Va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li</a:t>
            </a:r>
            <a:r>
              <a:rPr lang="tr-TR" sz="6000" b="1" dirty="0" smtClean="0">
                <a:latin typeface="EGITIMHANE dik temel" pitchFamily="2" charset="0"/>
              </a:rPr>
              <a:t>  bu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gün</a:t>
            </a:r>
            <a:r>
              <a:rPr lang="tr-TR" sz="6000" b="1" dirty="0" smtClean="0">
                <a:solidFill>
                  <a:srgbClr val="7030A0"/>
                </a:solidFill>
                <a:latin typeface="EGITIMHANE dik temel" pitchFamily="2" charset="0"/>
              </a:rPr>
              <a:t> </a:t>
            </a:r>
            <a:r>
              <a:rPr lang="tr-TR" sz="6000" b="1" dirty="0" smtClean="0">
                <a:solidFill>
                  <a:srgbClr val="00B0F0"/>
                </a:solidFill>
                <a:latin typeface="EGITIMHANE dik temel" pitchFamily="2" charset="0"/>
              </a:rPr>
              <a:t>il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çe</a:t>
            </a:r>
            <a:r>
              <a:rPr lang="tr-TR" sz="6000" b="1" dirty="0" smtClean="0">
                <a:solidFill>
                  <a:srgbClr val="7030A0"/>
                </a:solidFill>
                <a:latin typeface="EGITIMHANE dik temel" pitchFamily="2" charset="0"/>
              </a:rPr>
              <a:t>mi</a:t>
            </a:r>
            <a:r>
              <a:rPr lang="tr-TR" sz="6000" b="1" dirty="0" smtClean="0">
                <a:latin typeface="EGITIMHANE dik temel" pitchFamily="2" charset="0"/>
              </a:rPr>
              <a:t>ze</a:t>
            </a:r>
            <a:r>
              <a:rPr lang="tr-TR" sz="6000" b="1" dirty="0" smtClean="0">
                <a:solidFill>
                  <a:srgbClr val="7030A0"/>
                </a:solidFill>
                <a:latin typeface="EGITIMHANE dik temel" pitchFamily="2" charset="0"/>
              </a:rPr>
              <a:t> 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ge</a:t>
            </a:r>
            <a:r>
              <a:rPr lang="tr-TR" sz="6000" b="1" dirty="0" smtClean="0">
                <a:solidFill>
                  <a:srgbClr val="7030A0"/>
                </a:solidFill>
                <a:latin typeface="EGITIMHANE dik temel" pitchFamily="2" charset="0"/>
              </a:rPr>
              <a:t>le</a:t>
            </a:r>
            <a:r>
              <a:rPr lang="tr-TR" sz="6000" b="1" dirty="0" smtClean="0">
                <a:solidFill>
                  <a:srgbClr val="00B050"/>
                </a:solidFill>
                <a:latin typeface="EGITIMHANE dik temel" pitchFamily="2" charset="0"/>
              </a:rPr>
              <a:t>cek</a:t>
            </a:r>
            <a:r>
              <a:rPr lang="tr-TR" sz="6000" b="1" dirty="0" smtClean="0">
                <a:solidFill>
                  <a:srgbClr val="7030A0"/>
                </a:solidFill>
                <a:latin typeface="EGITIMHANE dik temel" pitchFamily="2" charset="0"/>
              </a:rPr>
              <a:t>.</a:t>
            </a:r>
            <a:endParaRPr lang="tr-TR" sz="6000" b="1" dirty="0" smtClean="0">
              <a:latin typeface="EGITIMHANE dik temel" pitchFamily="2" charset="0"/>
            </a:endParaRPr>
          </a:p>
          <a:p>
            <a:r>
              <a:rPr lang="tr-TR" sz="6000" b="1" dirty="0" smtClean="0">
                <a:latin typeface="EGITIMHANE dik temel" pitchFamily="2" charset="0"/>
              </a:rPr>
              <a:t> 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Va</a:t>
            </a:r>
            <a:r>
              <a:rPr lang="tr-TR" sz="6000" b="1" dirty="0" smtClean="0">
                <a:solidFill>
                  <a:srgbClr val="00B0F0"/>
                </a:solidFill>
                <a:latin typeface="EGITIMHANE dik temel" pitchFamily="2" charset="0"/>
              </a:rPr>
              <a:t>hap</a:t>
            </a:r>
            <a:r>
              <a:rPr lang="tr-TR" sz="6000" b="1" dirty="0" smtClean="0">
                <a:solidFill>
                  <a:srgbClr val="7030A0"/>
                </a:solidFill>
                <a:latin typeface="EGITIMHANE dik temel" pitchFamily="2" charset="0"/>
              </a:rPr>
              <a:t> 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ta</a:t>
            </a:r>
            <a:r>
              <a:rPr lang="tr-TR" sz="6000" b="1" dirty="0" smtClean="0">
                <a:solidFill>
                  <a:srgbClr val="0070C0"/>
                </a:solidFill>
                <a:latin typeface="EGITIMHANE dik temel" pitchFamily="2" charset="0"/>
              </a:rPr>
              <a:t>vuk 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ız</a:t>
            </a:r>
            <a:r>
              <a:rPr lang="tr-TR" sz="6000" b="1" dirty="0" smtClean="0">
                <a:solidFill>
                  <a:srgbClr val="00B050"/>
                </a:solidFill>
                <a:latin typeface="EGITIMHANE dik temel" pitchFamily="2" charset="0"/>
              </a:rPr>
              <a:t>ga</a:t>
            </a:r>
            <a:r>
              <a:rPr lang="tr-TR" sz="6000" b="1" dirty="0" smtClean="0">
                <a:solidFill>
                  <a:srgbClr val="7030A0"/>
                </a:solidFill>
                <a:latin typeface="EGITIMHANE dik temel" pitchFamily="2" charset="0"/>
              </a:rPr>
              <a:t>ra</a:t>
            </a:r>
            <a:r>
              <a:rPr lang="tr-TR" sz="6000" b="1" dirty="0" smtClean="0">
                <a:solidFill>
                  <a:srgbClr val="00B050"/>
                </a:solidFill>
                <a:latin typeface="EGITIMHANE dik temel" pitchFamily="2" charset="0"/>
              </a:rPr>
              <a:t> se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v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er. </a:t>
            </a:r>
            <a:endParaRPr lang="tr-TR" sz="6000" b="1" dirty="0" smtClean="0">
              <a:solidFill>
                <a:srgbClr val="FF0000"/>
              </a:solidFill>
              <a:latin typeface="EGITIMHANE dik temel" pitchFamily="2" charset="0"/>
            </a:endParaRPr>
          </a:p>
          <a:p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Vak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vak </a:t>
            </a:r>
            <a:r>
              <a:rPr lang="tr-TR" sz="6000" b="1" dirty="0" smtClean="0">
                <a:solidFill>
                  <a:srgbClr val="00B050"/>
                </a:solidFill>
                <a:latin typeface="EGITIMHANE dik temel" pitchFamily="2" charset="0"/>
              </a:rPr>
              <a:t>ör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dek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 göl</a:t>
            </a:r>
            <a:r>
              <a:rPr lang="tr-TR" sz="6000" b="1" dirty="0" smtClean="0">
                <a:solidFill>
                  <a:srgbClr val="0070C0"/>
                </a:solidFill>
                <a:latin typeface="EGITIMHANE dik temel" pitchFamily="2" charset="0"/>
              </a:rPr>
              <a:t>de</a:t>
            </a:r>
            <a:r>
              <a:rPr lang="tr-TR" sz="6000" b="1" dirty="0" smtClean="0">
                <a:solidFill>
                  <a:srgbClr val="00B050"/>
                </a:solidFill>
                <a:latin typeface="EGITIMHANE dik temel" pitchFamily="2" charset="0"/>
              </a:rPr>
              <a:t> 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yü</a:t>
            </a:r>
            <a:r>
              <a:rPr lang="tr-TR" sz="6000" b="1" dirty="0" smtClean="0">
                <a:latin typeface="EGITIMHANE dik temel" pitchFamily="2" charset="0"/>
              </a:rPr>
              <a:t>zü</a:t>
            </a:r>
            <a:r>
              <a:rPr lang="tr-TR" sz="6000" b="1" dirty="0" smtClean="0">
                <a:solidFill>
                  <a:srgbClr val="00B050"/>
                </a:solidFill>
                <a:latin typeface="EGITIMHANE dik temel" pitchFamily="2" charset="0"/>
              </a:rPr>
              <a:t>yor</a:t>
            </a:r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.</a:t>
            </a:r>
          </a:p>
          <a:p>
            <a:r>
              <a:rPr lang="tr-TR" sz="6000" b="1" dirty="0" smtClean="0">
                <a:solidFill>
                  <a:srgbClr val="FF0000"/>
                </a:solidFill>
                <a:latin typeface="EGITIMHANE dik temel" pitchFamily="2" charset="0"/>
              </a:rPr>
              <a:t> Va</a:t>
            </a:r>
            <a:r>
              <a:rPr lang="tr-TR" sz="6000" b="1" dirty="0" smtClean="0">
                <a:solidFill>
                  <a:srgbClr val="7030A0"/>
                </a:solidFill>
                <a:latin typeface="EGITIMHANE dik temel" pitchFamily="2" charset="0"/>
              </a:rPr>
              <a:t>hit 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  </a:t>
            </a:r>
            <a:r>
              <a:rPr lang="tr-TR" sz="6000" b="1" dirty="0" smtClean="0">
                <a:solidFill>
                  <a:srgbClr val="002060"/>
                </a:solidFill>
                <a:latin typeface="EGITIMHANE dik temel" pitchFamily="2" charset="0"/>
              </a:rPr>
              <a:t>bak</a:t>
            </a:r>
            <a:r>
              <a:rPr lang="tr-TR" sz="6000" b="1" dirty="0" smtClean="0">
                <a:solidFill>
                  <a:srgbClr val="00B050"/>
                </a:solidFill>
                <a:latin typeface="EGITIMHANE dik temel" pitchFamily="2" charset="0"/>
              </a:rPr>
              <a:t>la</a:t>
            </a:r>
            <a:r>
              <a:rPr lang="tr-TR" sz="6000" b="1" dirty="0" smtClean="0">
                <a:latin typeface="EGITIMHANE dik temel" pitchFamily="2" charset="0"/>
              </a:rPr>
              <a:t>va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yı</a:t>
            </a:r>
            <a:r>
              <a:rPr lang="tr-TR" sz="6000" b="1" dirty="0" smtClean="0">
                <a:solidFill>
                  <a:srgbClr val="7030A0"/>
                </a:solidFill>
                <a:latin typeface="EGITIMHANE dik temel" pitchFamily="2" charset="0"/>
              </a:rPr>
              <a:t>  çok  </a:t>
            </a:r>
            <a:r>
              <a:rPr lang="tr-TR" sz="6000" b="1" dirty="0" smtClean="0">
                <a:solidFill>
                  <a:srgbClr val="00B050"/>
                </a:solidFill>
                <a:latin typeface="EGITIMHANE dik temel" pitchFamily="2" charset="0"/>
              </a:rPr>
              <a:t>se</a:t>
            </a:r>
            <a:r>
              <a:rPr lang="tr-TR" sz="6000" b="1" dirty="0" smtClean="0">
                <a:solidFill>
                  <a:srgbClr val="FFC000"/>
                </a:solidFill>
                <a:latin typeface="EGITIMHANE dik temel" pitchFamily="2" charset="0"/>
              </a:rPr>
              <a:t>ver.</a:t>
            </a:r>
            <a:endParaRPr lang="tr-TR" sz="6000" b="1" dirty="0">
              <a:solidFill>
                <a:srgbClr val="FF0000"/>
              </a:solidFill>
              <a:latin typeface="EGITIMHANE dik temel" pitchFamily="2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76</TotalTime>
  <Words>70</Words>
  <Application>Microsoft Office PowerPoint</Application>
  <PresentationFormat>Ekran Gösterisi (4:3)</PresentationFormat>
  <Paragraphs>33</Paragraphs>
  <Slides>4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Akış</vt:lpstr>
      <vt:lpstr>Slayt 1</vt:lpstr>
      <vt:lpstr>Slayt 2</vt:lpstr>
      <vt:lpstr>Slayt 3</vt:lpstr>
      <vt:lpstr>Slayt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Sony</dc:creator>
  <cp:lastModifiedBy>USER</cp:lastModifiedBy>
  <cp:revision>10</cp:revision>
  <dcterms:created xsi:type="dcterms:W3CDTF">2021-01-06T17:33:24Z</dcterms:created>
  <dcterms:modified xsi:type="dcterms:W3CDTF">2021-01-14T18:39:21Z</dcterms:modified>
</cp:coreProperties>
</file>