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7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 showGuides="1">
      <p:cViewPr varScale="1">
        <p:scale>
          <a:sx n="56" d="100"/>
          <a:sy n="56" d="100"/>
        </p:scale>
        <p:origin x="-48" y="-1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AEAD81-21B6-4586-9350-8058B3B282DE}" type="datetimeFigureOut">
              <a:rPr lang="tr-TR" smtClean="0"/>
              <a:pPr/>
              <a:t>15.01.2021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BA118-2CB3-423C-B0E7-C00697EEAF3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42454753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D482F0DC-F233-4B3D-8A7A-B11D575C97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F5B7DCBB-867F-46E6-91BF-168CC30D31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C3A094D0-C45A-4C23-A80D-08AE9E5DC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1AC6F-02AC-4085-996A-D5A6D9A3B97C}" type="datetime1">
              <a:rPr lang="tr-TR" smtClean="0"/>
              <a:pPr/>
              <a:t>15.01.2021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6C21C844-9278-403D-B065-1C9E4EFEB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98531ACE-1A31-4404-B5A6-35F37B2B1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9225B-471A-416B-94EA-F1BF36F8E26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4003769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2480431B-8F74-4604-86EE-4436033941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xmlns="" id="{D1EA362E-EEAD-44B2-8F16-255A648744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02980F5F-8A51-4669-AD4B-A653AA346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9EF6B-283C-41D0-B998-D19EA6D8F59B}" type="datetime1">
              <a:rPr lang="tr-TR" smtClean="0"/>
              <a:pPr/>
              <a:t>15.01.2021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76C3F6F0-0030-4AF0-BD9F-0B4E39871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547E4916-1A69-41DD-92EA-16BBEBEE9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9225B-471A-416B-94EA-F1BF36F8E26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24047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xmlns="" id="{B718DCBD-1F13-40E5-8B81-77EC246367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xmlns="" id="{FDD98EE7-14F5-4BBA-B7FE-38CA3B45E5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51341498-A643-40C7-8AAB-9F5FE1A41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1F1A4-A233-4ECA-AB19-5B55C8056E16}" type="datetime1">
              <a:rPr lang="tr-TR" smtClean="0"/>
              <a:pPr/>
              <a:t>15.01.2021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93054CAC-F8AF-4E0A-BE5F-C2B7129457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0D74EA72-5598-40EE-8011-B04570A780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9225B-471A-416B-94EA-F1BF36F8E26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823557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BD6B46DB-CF87-4248-B00E-1C0843513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CC81D369-457E-4615-80A6-E23ECC613D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766462C3-6EC2-4598-BF96-6BF9C8AB1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B1A23-B63B-401A-BDD6-C07D3D4B63DE}" type="datetime1">
              <a:rPr lang="tr-TR" smtClean="0"/>
              <a:pPr/>
              <a:t>15.01.2021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7B3BE30E-AE98-431E-B56F-1CFBDA812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DE4FD078-FC30-4B8A-8F5C-907F23090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9225B-471A-416B-94EA-F1BF36F8E26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845128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40246F99-DF78-46BA-B80C-3ABD3E2C8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xmlns="" id="{9461966E-A9C6-47F6-8BF8-67498FE84A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B9E86B13-DAC5-4801-ADCE-2578362CA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8D33C-CF15-4F3D-BBE9-6745EEBA1ECA}" type="datetime1">
              <a:rPr lang="tr-TR" smtClean="0"/>
              <a:pPr/>
              <a:t>15.01.2021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BFEA12C7-EBCC-483E-84DF-D75A3BF36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DA0B8B1A-3B8A-4F50-A432-E456869C9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9225B-471A-416B-94EA-F1BF36F8E26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122777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99D500A1-07CA-43B9-B6FD-717D8C93A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8D563582-6FED-439D-8B9A-8E6B3511EF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xmlns="" id="{41B36312-C695-40F5-9228-489C23B004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xmlns="" id="{6E20EDDF-E62F-4C01-924B-71129D1CA9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90046-81DC-400C-958B-BF99F3AAF56A}" type="datetime1">
              <a:rPr lang="tr-TR" smtClean="0"/>
              <a:pPr/>
              <a:t>15.01.2021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xmlns="" id="{365099C0-138F-49A8-95A7-0739345ED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xmlns="" id="{E937CCA9-58F3-4E1B-A9A8-AF65CF07E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9225B-471A-416B-94EA-F1BF36F8E26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339342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5C8E81CC-79A4-49A2-969B-5662A37DF8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xmlns="" id="{6B98E14E-2AA7-4924-B155-B1361C8FE4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xmlns="" id="{1EC343CD-B445-4A28-A34C-35D6ACF028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xmlns="" id="{4733E6A6-1E46-4D4F-9931-65FEFE5CC1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xmlns="" id="{D7840F5E-C880-40F9-B87D-6683CA3305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xmlns="" id="{19785539-DBB2-49E6-9E88-483A63A90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41270-AF99-4169-8BC6-17D2A6C48B4A}" type="datetime1">
              <a:rPr lang="tr-TR" smtClean="0"/>
              <a:pPr/>
              <a:t>15.01.2021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xmlns="" id="{86C01800-2814-47C2-9C55-CC93626851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xmlns="" id="{B7471055-2CE2-4567-A42D-00EEE81A4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9225B-471A-416B-94EA-F1BF36F8E26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634164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8F07D14F-AFCD-48F3-BBA8-75E025BD0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xmlns="" id="{2D5C521E-01F5-44BD-AE84-29FD722FA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9FF90-C637-45CB-9222-A9FF13853214}" type="datetime1">
              <a:rPr lang="tr-TR" smtClean="0"/>
              <a:pPr/>
              <a:t>15.01.2021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xmlns="" id="{2E271F09-C244-4ED1-9468-6C095D6E54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xmlns="" id="{F2D90C79-24C1-453C-AC40-CA3115618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9225B-471A-416B-94EA-F1BF36F8E26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1133135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xmlns="" id="{BBB6E6DB-7060-4647-8D5E-EC6DA4722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76C56-78DA-4EC0-84C9-3D779DAE186D}" type="datetime1">
              <a:rPr lang="tr-TR" smtClean="0"/>
              <a:pPr/>
              <a:t>15.01.2021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xmlns="" id="{3193F03A-B3EC-47E6-A97D-E87086693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xmlns="" id="{D8B99BA3-D687-4572-B3F7-F35422124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9225B-471A-416B-94EA-F1BF36F8E26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203631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508F8C59-9251-4079-92B1-7302D2D5E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xmlns="" id="{36CD99D1-26B3-42A8-8BB8-2AB4681C85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xmlns="" id="{537C09D1-A965-49DB-B7D4-D7BEF17E67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xmlns="" id="{4C12197D-6D2B-4930-B7BF-6D10045260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31BA4-EF6D-478B-9478-E40133896502}" type="datetime1">
              <a:rPr lang="tr-TR" smtClean="0"/>
              <a:pPr/>
              <a:t>15.01.2021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xmlns="" id="{64881971-4086-4662-B01A-6DDFBCA92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xmlns="" id="{24ABE553-AD0E-439B-B365-B6BF9455B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9225B-471A-416B-94EA-F1BF36F8E26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4159398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1D40F583-D9D8-42EA-8864-32DC822FD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xmlns="" id="{7BE79EF8-27E8-4C64-8430-F0E76B647B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xmlns="" id="{AA933242-B902-4104-96EA-A6A5E086A3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xmlns="" id="{81F625EA-386F-4CFB-9669-C5AC11891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298C4E-65B9-42C7-AC43-496E4FB51393}" type="datetime1">
              <a:rPr lang="tr-TR" smtClean="0"/>
              <a:pPr/>
              <a:t>15.01.2021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xmlns="" id="{EA46452A-648D-474C-B802-61D43A1C2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xmlns="" id="{075EB030-8197-4DB5-8CFB-3706A66EDF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19225B-471A-416B-94EA-F1BF36F8E26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3885453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xmlns="" id="{4E8D57A4-D915-471A-B2E5-F921E1C738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xmlns="" id="{3BDED8AA-60A6-400E-BEED-890B886013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xmlns="" id="{50995576-406A-433F-911C-441FB3C397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F69481-6DF8-4D0B-AF77-3BCD3D7FD29E}" type="datetime1">
              <a:rPr lang="tr-TR" smtClean="0"/>
              <a:pPr/>
              <a:t>15.01.2021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xmlns="" id="{8AAA3396-052E-43C1-B983-3D327F75B2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/>
              <a:t>Kazım KAT</a:t>
            </a:r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xmlns="" id="{7455BABF-EBB5-4887-BBBF-740253410E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9225B-471A-416B-94EA-F1BF36F8E26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xmlns="" val="2431074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xmlns="" id="{75992ADB-F72E-4F86-94BE-72F3952799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3509963"/>
          </a:xfr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tr-TR" sz="9600" b="1" dirty="0"/>
              <a:t>TOPLAMA İŞLEMİ ALIŞTIRMALARI 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xmlns="" id="{3C4B9811-E77E-466A-910A-2404A73C3F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6144768"/>
            <a:ext cx="9144000" cy="576072"/>
          </a:xfrm>
        </p:spPr>
        <p:txBody>
          <a:bodyPr>
            <a:noAutofit/>
          </a:bodyPr>
          <a:lstStyle/>
          <a:p>
            <a:r>
              <a:rPr lang="tr-TR" sz="4800" b="1" dirty="0"/>
              <a:t>Kazım KAT</a:t>
            </a: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sz="1100" b="0" i="0" u="sng" strike="noStrike" cap="none" normalizeH="0" baseline="0" smtClean="0">
                <a:ln>
                  <a:noFill/>
                </a:ln>
                <a:solidFill>
                  <a:srgbClr val="0070C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www.egitimhane.com</a:t>
            </a:r>
            <a:endParaRPr kumimoji="0" 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8703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Düz Bağlayıcı 2">
            <a:extLst>
              <a:ext uri="{FF2B5EF4-FFF2-40B4-BE49-F238E27FC236}">
                <a16:creationId xmlns:a16="http://schemas.microsoft.com/office/drawing/2014/main" xmlns="" id="{2C3530C4-FCBC-4341-AD5E-9E35CF267AA6}"/>
              </a:ext>
            </a:extLst>
          </p:cNvPr>
          <p:cNvCxnSpPr>
            <a:cxnSpLocks/>
          </p:cNvCxnSpPr>
          <p:nvPr/>
        </p:nvCxnSpPr>
        <p:spPr>
          <a:xfrm>
            <a:off x="373487" y="540913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xmlns="" id="{BB6B5DB3-4E11-4611-8C5F-CB5CD0E8E5CE}"/>
              </a:ext>
            </a:extLst>
          </p:cNvPr>
          <p:cNvCxnSpPr>
            <a:cxnSpLocks/>
          </p:cNvCxnSpPr>
          <p:nvPr/>
        </p:nvCxnSpPr>
        <p:spPr>
          <a:xfrm>
            <a:off x="360608" y="540913"/>
            <a:ext cx="0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xmlns="" id="{372B5236-7F7E-4E4B-B963-8093DE26A37F}"/>
              </a:ext>
            </a:extLst>
          </p:cNvPr>
          <p:cNvCxnSpPr>
            <a:cxnSpLocks/>
          </p:cNvCxnSpPr>
          <p:nvPr/>
        </p:nvCxnSpPr>
        <p:spPr>
          <a:xfrm>
            <a:off x="360608" y="3429000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xmlns="" id="{5F93C6ED-0C92-45CB-BDC1-406D86DD4639}"/>
              </a:ext>
            </a:extLst>
          </p:cNvPr>
          <p:cNvCxnSpPr>
            <a:cxnSpLocks/>
          </p:cNvCxnSpPr>
          <p:nvPr/>
        </p:nvCxnSpPr>
        <p:spPr>
          <a:xfrm flipH="1">
            <a:off x="2437449" y="540913"/>
            <a:ext cx="12879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Resim 10">
            <a:extLst>
              <a:ext uri="{FF2B5EF4-FFF2-40B4-BE49-F238E27FC236}">
                <a16:creationId xmlns:a16="http://schemas.microsoft.com/office/drawing/2014/main" xmlns="" id="{E774399F-D8B8-4211-BBD3-9C59F741F6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489396" y="627459"/>
            <a:ext cx="730756" cy="621792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xmlns="" id="{3E268679-098D-4239-9C3D-01180D1302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5840" y="627459"/>
            <a:ext cx="730756" cy="621792"/>
          </a:xfrm>
          <a:prstGeom prst="rect">
            <a:avLst/>
          </a:prstGeom>
        </p:spPr>
      </p:pic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xmlns="" id="{BF182871-2ED7-42BC-ABC6-FCD7C2C3E25E}"/>
              </a:ext>
            </a:extLst>
          </p:cNvPr>
          <p:cNvCxnSpPr>
            <a:cxnSpLocks/>
          </p:cNvCxnSpPr>
          <p:nvPr/>
        </p:nvCxnSpPr>
        <p:spPr>
          <a:xfrm>
            <a:off x="2824060" y="553792"/>
            <a:ext cx="0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xmlns="" id="{76A6D8AD-B67E-4294-B14E-AF2BFAF01C85}"/>
              </a:ext>
            </a:extLst>
          </p:cNvPr>
          <p:cNvCxnSpPr>
            <a:cxnSpLocks/>
          </p:cNvCxnSpPr>
          <p:nvPr/>
        </p:nvCxnSpPr>
        <p:spPr>
          <a:xfrm>
            <a:off x="2824060" y="3411485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Düz Bağlayıcı 27">
            <a:extLst>
              <a:ext uri="{FF2B5EF4-FFF2-40B4-BE49-F238E27FC236}">
                <a16:creationId xmlns:a16="http://schemas.microsoft.com/office/drawing/2014/main" xmlns="" id="{03FD53F0-D8E0-436E-B738-5FDD6AF830CD}"/>
              </a:ext>
            </a:extLst>
          </p:cNvPr>
          <p:cNvCxnSpPr>
            <a:cxnSpLocks/>
          </p:cNvCxnSpPr>
          <p:nvPr/>
        </p:nvCxnSpPr>
        <p:spPr>
          <a:xfrm flipH="1">
            <a:off x="4900901" y="553792"/>
            <a:ext cx="12879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Resim 28">
            <a:extLst>
              <a:ext uri="{FF2B5EF4-FFF2-40B4-BE49-F238E27FC236}">
                <a16:creationId xmlns:a16="http://schemas.microsoft.com/office/drawing/2014/main" xmlns="" id="{CC7B91B2-5E65-46C6-9106-D661684D3A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52848" y="640338"/>
            <a:ext cx="730756" cy="621792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xmlns="" id="{B33B31C5-65CF-4664-BBF8-54E7866C8E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25676" y="679866"/>
            <a:ext cx="730756" cy="621792"/>
          </a:xfrm>
          <a:prstGeom prst="rect">
            <a:avLst/>
          </a:prstGeom>
        </p:spPr>
      </p:pic>
      <p:cxnSp>
        <p:nvCxnSpPr>
          <p:cNvPr id="31" name="Düz Bağlayıcı 30">
            <a:extLst>
              <a:ext uri="{FF2B5EF4-FFF2-40B4-BE49-F238E27FC236}">
                <a16:creationId xmlns:a16="http://schemas.microsoft.com/office/drawing/2014/main" xmlns="" id="{72755919-9219-4002-B178-D0A37756FE74}"/>
              </a:ext>
            </a:extLst>
          </p:cNvPr>
          <p:cNvCxnSpPr>
            <a:cxnSpLocks/>
          </p:cNvCxnSpPr>
          <p:nvPr/>
        </p:nvCxnSpPr>
        <p:spPr>
          <a:xfrm>
            <a:off x="2824060" y="577404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Düz Bağlayıcı 32">
            <a:extLst>
              <a:ext uri="{FF2B5EF4-FFF2-40B4-BE49-F238E27FC236}">
                <a16:creationId xmlns:a16="http://schemas.microsoft.com/office/drawing/2014/main" xmlns="" id="{28879D2E-60B9-47F7-8A5F-6C17233F6B0F}"/>
              </a:ext>
            </a:extLst>
          </p:cNvPr>
          <p:cNvCxnSpPr>
            <a:cxnSpLocks/>
          </p:cNvCxnSpPr>
          <p:nvPr/>
        </p:nvCxnSpPr>
        <p:spPr>
          <a:xfrm>
            <a:off x="6068686" y="566671"/>
            <a:ext cx="27314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Düz Bağlayıcı 33">
            <a:extLst>
              <a:ext uri="{FF2B5EF4-FFF2-40B4-BE49-F238E27FC236}">
                <a16:creationId xmlns:a16="http://schemas.microsoft.com/office/drawing/2014/main" xmlns="" id="{5CC77398-1258-4DB4-8ED6-728B1300DE04}"/>
              </a:ext>
            </a:extLst>
          </p:cNvPr>
          <p:cNvCxnSpPr>
            <a:cxnSpLocks/>
          </p:cNvCxnSpPr>
          <p:nvPr/>
        </p:nvCxnSpPr>
        <p:spPr>
          <a:xfrm>
            <a:off x="6096000" y="3411485"/>
            <a:ext cx="497255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xmlns="" id="{E00BB256-5523-4C3F-978E-D43A4C10FA86}"/>
              </a:ext>
            </a:extLst>
          </p:cNvPr>
          <p:cNvCxnSpPr>
            <a:cxnSpLocks/>
          </p:cNvCxnSpPr>
          <p:nvPr/>
        </p:nvCxnSpPr>
        <p:spPr>
          <a:xfrm flipH="1">
            <a:off x="11055673" y="584186"/>
            <a:ext cx="12879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xmlns="" id="{E0419D35-928D-4B3B-84F1-B4246D169247}"/>
              </a:ext>
            </a:extLst>
          </p:cNvPr>
          <p:cNvCxnSpPr>
            <a:cxnSpLocks/>
          </p:cNvCxnSpPr>
          <p:nvPr/>
        </p:nvCxnSpPr>
        <p:spPr>
          <a:xfrm flipV="1">
            <a:off x="6068686" y="584186"/>
            <a:ext cx="4999866" cy="1176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Metin kutusu 40">
            <a:extLst>
              <a:ext uri="{FF2B5EF4-FFF2-40B4-BE49-F238E27FC236}">
                <a16:creationId xmlns:a16="http://schemas.microsoft.com/office/drawing/2014/main" xmlns="" id="{1837947D-068D-41ED-813D-5AE94B7C5625}"/>
              </a:ext>
            </a:extLst>
          </p:cNvPr>
          <p:cNvSpPr txBox="1"/>
          <p:nvPr/>
        </p:nvSpPr>
        <p:spPr>
          <a:xfrm>
            <a:off x="771771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6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xmlns="" id="{4CD67D18-1E23-42A9-A5A2-48C42A365AEC}"/>
              </a:ext>
            </a:extLst>
          </p:cNvPr>
          <p:cNvSpPr txBox="1"/>
          <p:nvPr/>
        </p:nvSpPr>
        <p:spPr>
          <a:xfrm>
            <a:off x="2014204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43" name="Metin kutusu 42">
            <a:extLst>
              <a:ext uri="{FF2B5EF4-FFF2-40B4-BE49-F238E27FC236}">
                <a16:creationId xmlns:a16="http://schemas.microsoft.com/office/drawing/2014/main" xmlns="" id="{0F3FE03A-D8BC-481D-BF92-2500DBB82682}"/>
              </a:ext>
            </a:extLst>
          </p:cNvPr>
          <p:cNvSpPr txBox="1"/>
          <p:nvPr/>
        </p:nvSpPr>
        <p:spPr>
          <a:xfrm>
            <a:off x="6350486" y="4461825"/>
            <a:ext cx="14987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12</a:t>
            </a:r>
          </a:p>
        </p:txBody>
      </p:sp>
      <p:sp>
        <p:nvSpPr>
          <p:cNvPr id="44" name="Metin kutusu 43">
            <a:extLst>
              <a:ext uri="{FF2B5EF4-FFF2-40B4-BE49-F238E27FC236}">
                <a16:creationId xmlns:a16="http://schemas.microsoft.com/office/drawing/2014/main" xmlns="" id="{09394F5E-E25D-4D3C-A78E-F6C2BC09AC2F}"/>
              </a:ext>
            </a:extLst>
          </p:cNvPr>
          <p:cNvSpPr txBox="1"/>
          <p:nvPr/>
        </p:nvSpPr>
        <p:spPr>
          <a:xfrm>
            <a:off x="3169156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6</a:t>
            </a:r>
          </a:p>
        </p:txBody>
      </p:sp>
      <p:sp>
        <p:nvSpPr>
          <p:cNvPr id="45" name="Metin kutusu 44">
            <a:extLst>
              <a:ext uri="{FF2B5EF4-FFF2-40B4-BE49-F238E27FC236}">
                <a16:creationId xmlns:a16="http://schemas.microsoft.com/office/drawing/2014/main" xmlns="" id="{07993619-61B4-44FF-BCC0-23187FD4AF4A}"/>
              </a:ext>
            </a:extLst>
          </p:cNvPr>
          <p:cNvSpPr txBox="1"/>
          <p:nvPr/>
        </p:nvSpPr>
        <p:spPr>
          <a:xfrm>
            <a:off x="4646894" y="4403287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=</a:t>
            </a: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xmlns="" id="{F39BADE9-1EB6-43B9-8277-4ADC296A1DA2}"/>
              </a:ext>
            </a:extLst>
          </p:cNvPr>
          <p:cNvSpPr txBox="1"/>
          <p:nvPr/>
        </p:nvSpPr>
        <p:spPr>
          <a:xfrm>
            <a:off x="9744832" y="3420294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6</a:t>
            </a:r>
          </a:p>
        </p:txBody>
      </p:sp>
      <p:sp>
        <p:nvSpPr>
          <p:cNvPr id="53" name="Metin kutusu 52">
            <a:extLst>
              <a:ext uri="{FF2B5EF4-FFF2-40B4-BE49-F238E27FC236}">
                <a16:creationId xmlns:a16="http://schemas.microsoft.com/office/drawing/2014/main" xmlns="" id="{C26A4C5D-3D13-4FF7-AE7A-A72173C1EF9C}"/>
              </a:ext>
            </a:extLst>
          </p:cNvPr>
          <p:cNvSpPr txBox="1"/>
          <p:nvPr/>
        </p:nvSpPr>
        <p:spPr>
          <a:xfrm>
            <a:off x="9744832" y="4454639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6</a:t>
            </a:r>
          </a:p>
        </p:txBody>
      </p:sp>
      <p:cxnSp>
        <p:nvCxnSpPr>
          <p:cNvPr id="55" name="Düz Bağlayıcı 54">
            <a:extLst>
              <a:ext uri="{FF2B5EF4-FFF2-40B4-BE49-F238E27FC236}">
                <a16:creationId xmlns:a16="http://schemas.microsoft.com/office/drawing/2014/main" xmlns="" id="{2D5170CC-5F9F-42E3-A80B-A331325BEEF9}"/>
              </a:ext>
            </a:extLst>
          </p:cNvPr>
          <p:cNvCxnSpPr/>
          <p:nvPr/>
        </p:nvCxnSpPr>
        <p:spPr>
          <a:xfrm>
            <a:off x="9293040" y="5766266"/>
            <a:ext cx="14813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Metin kutusu 55">
            <a:extLst>
              <a:ext uri="{FF2B5EF4-FFF2-40B4-BE49-F238E27FC236}">
                <a16:creationId xmlns:a16="http://schemas.microsoft.com/office/drawing/2014/main" xmlns="" id="{4BDB59D8-5A0A-4DC8-8C29-5B69EF7687A8}"/>
              </a:ext>
            </a:extLst>
          </p:cNvPr>
          <p:cNvSpPr txBox="1"/>
          <p:nvPr/>
        </p:nvSpPr>
        <p:spPr>
          <a:xfrm>
            <a:off x="9004168" y="458265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57" name="Metin kutusu 56">
            <a:extLst>
              <a:ext uri="{FF2B5EF4-FFF2-40B4-BE49-F238E27FC236}">
                <a16:creationId xmlns:a16="http://schemas.microsoft.com/office/drawing/2014/main" xmlns="" id="{B9C0474F-2B87-416F-AD8B-82FE62E2DD10}"/>
              </a:ext>
            </a:extLst>
          </p:cNvPr>
          <p:cNvSpPr txBox="1"/>
          <p:nvPr/>
        </p:nvSpPr>
        <p:spPr>
          <a:xfrm>
            <a:off x="9676606" y="5488984"/>
            <a:ext cx="1607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12</a:t>
            </a:r>
          </a:p>
        </p:txBody>
      </p:sp>
      <p:pic>
        <p:nvPicPr>
          <p:cNvPr id="32" name="Resim 31">
            <a:extLst>
              <a:ext uri="{FF2B5EF4-FFF2-40B4-BE49-F238E27FC236}">
                <a16:creationId xmlns:a16="http://schemas.microsoft.com/office/drawing/2014/main" xmlns="" id="{1DA04063-C971-489D-8DC2-DC54F2E977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507593" y="1249509"/>
            <a:ext cx="730756" cy="621792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xmlns="" id="{4C8AA523-82EB-44C0-996A-C3C5358E9B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514811" y="1871301"/>
            <a:ext cx="730756" cy="621792"/>
          </a:xfrm>
          <a:prstGeom prst="rect">
            <a:avLst/>
          </a:prstGeom>
        </p:spPr>
      </p:pic>
      <p:pic>
        <p:nvPicPr>
          <p:cNvPr id="37" name="Resim 36">
            <a:extLst>
              <a:ext uri="{FF2B5EF4-FFF2-40B4-BE49-F238E27FC236}">
                <a16:creationId xmlns:a16="http://schemas.microsoft.com/office/drawing/2014/main" xmlns="" id="{F45BA3B8-23BA-44E9-9E36-6F11D40346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28354" y="1404119"/>
            <a:ext cx="730756" cy="621792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xmlns="" id="{9870DBFA-48F1-4C33-A10D-0A451D47514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495632" y="2553624"/>
            <a:ext cx="730756" cy="621792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xmlns="" id="{FDD2FB82-7395-41A5-A260-F48B1DC36C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9515" y="1404119"/>
            <a:ext cx="730756" cy="621792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xmlns="" id="{C3974714-BC58-4D10-B124-9142FA9C446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24972" y="2108788"/>
            <a:ext cx="730756" cy="621792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xmlns="" id="{0867484F-E0B9-4590-AAC3-CF1495633C6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56529" y="1404119"/>
            <a:ext cx="730756" cy="621792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xmlns="" id="{C4A018B1-245C-41D3-BD6A-12194E9B8C3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25676" y="2128372"/>
            <a:ext cx="730756" cy="621792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xmlns="" id="{17A7503F-328D-4F43-8E38-8DE5AEF11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xmlns="" val="4163451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4.44444E-6 L 0.46576 0.08657 " pathEditMode="relative" rAng="0" ptsTypes="AA">
                                      <p:cBhvr>
                                        <p:cTn id="1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81" y="4329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4.44444E-6 L 0.45105 0.08379 " pathEditMode="relative" rAng="0" ptsTypes="AA">
                                      <p:cBhvr>
                                        <p:cTn id="12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52" y="4190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2.59259E-6 L 0.26224 0.00162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12" y="69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7037E-6 L 0.46368 0.08865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77" y="4421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85185E-6 L 0.25182 -0.02454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91" y="-1227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4.44444E-6 L 0.46184 0.09953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86" y="4977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0 L 0.32214 0.07662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7" y="3819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2.59259E-6 L 0.51862 -0.00949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24" y="-486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 L 0.51368 -0.11574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77" y="-5787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2.22222E-6 L 0.38386 -0.11111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93" y="-5556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0 L 0.30326 0.09931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56" y="4954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4.44444E-6 L 0.3043 0.08449 " pathEditMode="relative" rAng="0" ptsTypes="AA">
                                      <p:cBhvr>
                                        <p:cTn id="14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08" y="4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52" grpId="0"/>
      <p:bldP spid="53" grpId="0"/>
      <p:bldP spid="56" grpId="0"/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Düz Bağlayıcı 2">
            <a:extLst>
              <a:ext uri="{FF2B5EF4-FFF2-40B4-BE49-F238E27FC236}">
                <a16:creationId xmlns:a16="http://schemas.microsoft.com/office/drawing/2014/main" xmlns="" id="{2C3530C4-FCBC-4341-AD5E-9E35CF267AA6}"/>
              </a:ext>
            </a:extLst>
          </p:cNvPr>
          <p:cNvCxnSpPr>
            <a:cxnSpLocks/>
          </p:cNvCxnSpPr>
          <p:nvPr/>
        </p:nvCxnSpPr>
        <p:spPr>
          <a:xfrm>
            <a:off x="373487" y="540913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xmlns="" id="{BB6B5DB3-4E11-4611-8C5F-CB5CD0E8E5CE}"/>
              </a:ext>
            </a:extLst>
          </p:cNvPr>
          <p:cNvCxnSpPr>
            <a:cxnSpLocks/>
          </p:cNvCxnSpPr>
          <p:nvPr/>
        </p:nvCxnSpPr>
        <p:spPr>
          <a:xfrm>
            <a:off x="360608" y="540913"/>
            <a:ext cx="0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xmlns="" id="{372B5236-7F7E-4E4B-B963-8093DE26A37F}"/>
              </a:ext>
            </a:extLst>
          </p:cNvPr>
          <p:cNvCxnSpPr>
            <a:cxnSpLocks/>
          </p:cNvCxnSpPr>
          <p:nvPr/>
        </p:nvCxnSpPr>
        <p:spPr>
          <a:xfrm>
            <a:off x="360608" y="3429000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xmlns="" id="{5F93C6ED-0C92-45CB-BDC1-406D86DD4639}"/>
              </a:ext>
            </a:extLst>
          </p:cNvPr>
          <p:cNvCxnSpPr>
            <a:cxnSpLocks/>
          </p:cNvCxnSpPr>
          <p:nvPr/>
        </p:nvCxnSpPr>
        <p:spPr>
          <a:xfrm flipH="1">
            <a:off x="2437449" y="540913"/>
            <a:ext cx="12879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Resim 10">
            <a:extLst>
              <a:ext uri="{FF2B5EF4-FFF2-40B4-BE49-F238E27FC236}">
                <a16:creationId xmlns:a16="http://schemas.microsoft.com/office/drawing/2014/main" xmlns="" id="{E774399F-D8B8-4211-BBD3-9C59F741F6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489396" y="627459"/>
            <a:ext cx="730756" cy="621792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xmlns="" id="{3E268679-098D-4239-9C3D-01180D1302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5840" y="627459"/>
            <a:ext cx="730756" cy="621792"/>
          </a:xfrm>
          <a:prstGeom prst="rect">
            <a:avLst/>
          </a:prstGeom>
        </p:spPr>
      </p:pic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xmlns="" id="{BF182871-2ED7-42BC-ABC6-FCD7C2C3E25E}"/>
              </a:ext>
            </a:extLst>
          </p:cNvPr>
          <p:cNvCxnSpPr>
            <a:cxnSpLocks/>
          </p:cNvCxnSpPr>
          <p:nvPr/>
        </p:nvCxnSpPr>
        <p:spPr>
          <a:xfrm>
            <a:off x="2824060" y="553792"/>
            <a:ext cx="0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xmlns="" id="{76A6D8AD-B67E-4294-B14E-AF2BFAF01C85}"/>
              </a:ext>
            </a:extLst>
          </p:cNvPr>
          <p:cNvCxnSpPr>
            <a:cxnSpLocks/>
          </p:cNvCxnSpPr>
          <p:nvPr/>
        </p:nvCxnSpPr>
        <p:spPr>
          <a:xfrm>
            <a:off x="2824060" y="3411485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Düz Bağlayıcı 27">
            <a:extLst>
              <a:ext uri="{FF2B5EF4-FFF2-40B4-BE49-F238E27FC236}">
                <a16:creationId xmlns:a16="http://schemas.microsoft.com/office/drawing/2014/main" xmlns="" id="{03FD53F0-D8E0-436E-B738-5FDD6AF830CD}"/>
              </a:ext>
            </a:extLst>
          </p:cNvPr>
          <p:cNvCxnSpPr>
            <a:cxnSpLocks/>
          </p:cNvCxnSpPr>
          <p:nvPr/>
        </p:nvCxnSpPr>
        <p:spPr>
          <a:xfrm flipH="1">
            <a:off x="4900901" y="553792"/>
            <a:ext cx="12879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Resim 28">
            <a:extLst>
              <a:ext uri="{FF2B5EF4-FFF2-40B4-BE49-F238E27FC236}">
                <a16:creationId xmlns:a16="http://schemas.microsoft.com/office/drawing/2014/main" xmlns="" id="{CC7B91B2-5E65-46C6-9106-D661684D3A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52848" y="640338"/>
            <a:ext cx="730756" cy="621792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xmlns="" id="{B33B31C5-65CF-4664-BBF8-54E7866C8E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25676" y="679866"/>
            <a:ext cx="730756" cy="621792"/>
          </a:xfrm>
          <a:prstGeom prst="rect">
            <a:avLst/>
          </a:prstGeom>
        </p:spPr>
      </p:pic>
      <p:cxnSp>
        <p:nvCxnSpPr>
          <p:cNvPr id="31" name="Düz Bağlayıcı 30">
            <a:extLst>
              <a:ext uri="{FF2B5EF4-FFF2-40B4-BE49-F238E27FC236}">
                <a16:creationId xmlns:a16="http://schemas.microsoft.com/office/drawing/2014/main" xmlns="" id="{72755919-9219-4002-B178-D0A37756FE74}"/>
              </a:ext>
            </a:extLst>
          </p:cNvPr>
          <p:cNvCxnSpPr>
            <a:cxnSpLocks/>
          </p:cNvCxnSpPr>
          <p:nvPr/>
        </p:nvCxnSpPr>
        <p:spPr>
          <a:xfrm>
            <a:off x="2824060" y="577404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Düz Bağlayıcı 32">
            <a:extLst>
              <a:ext uri="{FF2B5EF4-FFF2-40B4-BE49-F238E27FC236}">
                <a16:creationId xmlns:a16="http://schemas.microsoft.com/office/drawing/2014/main" xmlns="" id="{28879D2E-60B9-47F7-8A5F-6C17233F6B0F}"/>
              </a:ext>
            </a:extLst>
          </p:cNvPr>
          <p:cNvCxnSpPr>
            <a:cxnSpLocks/>
          </p:cNvCxnSpPr>
          <p:nvPr/>
        </p:nvCxnSpPr>
        <p:spPr>
          <a:xfrm>
            <a:off x="6068686" y="566671"/>
            <a:ext cx="27314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Düz Bağlayıcı 33">
            <a:extLst>
              <a:ext uri="{FF2B5EF4-FFF2-40B4-BE49-F238E27FC236}">
                <a16:creationId xmlns:a16="http://schemas.microsoft.com/office/drawing/2014/main" xmlns="" id="{5CC77398-1258-4DB4-8ED6-728B1300DE04}"/>
              </a:ext>
            </a:extLst>
          </p:cNvPr>
          <p:cNvCxnSpPr>
            <a:cxnSpLocks/>
          </p:cNvCxnSpPr>
          <p:nvPr/>
        </p:nvCxnSpPr>
        <p:spPr>
          <a:xfrm>
            <a:off x="6096000" y="3411485"/>
            <a:ext cx="497255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xmlns="" id="{E00BB256-5523-4C3F-978E-D43A4C10FA86}"/>
              </a:ext>
            </a:extLst>
          </p:cNvPr>
          <p:cNvCxnSpPr>
            <a:cxnSpLocks/>
          </p:cNvCxnSpPr>
          <p:nvPr/>
        </p:nvCxnSpPr>
        <p:spPr>
          <a:xfrm flipH="1">
            <a:off x="11055673" y="584186"/>
            <a:ext cx="12879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xmlns="" id="{E0419D35-928D-4B3B-84F1-B4246D169247}"/>
              </a:ext>
            </a:extLst>
          </p:cNvPr>
          <p:cNvCxnSpPr>
            <a:cxnSpLocks/>
          </p:cNvCxnSpPr>
          <p:nvPr/>
        </p:nvCxnSpPr>
        <p:spPr>
          <a:xfrm flipV="1">
            <a:off x="6068686" y="584186"/>
            <a:ext cx="4999866" cy="1176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Metin kutusu 40">
            <a:extLst>
              <a:ext uri="{FF2B5EF4-FFF2-40B4-BE49-F238E27FC236}">
                <a16:creationId xmlns:a16="http://schemas.microsoft.com/office/drawing/2014/main" xmlns="" id="{1837947D-068D-41ED-813D-5AE94B7C5625}"/>
              </a:ext>
            </a:extLst>
          </p:cNvPr>
          <p:cNvSpPr txBox="1"/>
          <p:nvPr/>
        </p:nvSpPr>
        <p:spPr>
          <a:xfrm>
            <a:off x="771771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7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xmlns="" id="{4CD67D18-1E23-42A9-A5A2-48C42A365AEC}"/>
              </a:ext>
            </a:extLst>
          </p:cNvPr>
          <p:cNvSpPr txBox="1"/>
          <p:nvPr/>
        </p:nvSpPr>
        <p:spPr>
          <a:xfrm>
            <a:off x="2014204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43" name="Metin kutusu 42">
            <a:extLst>
              <a:ext uri="{FF2B5EF4-FFF2-40B4-BE49-F238E27FC236}">
                <a16:creationId xmlns:a16="http://schemas.microsoft.com/office/drawing/2014/main" xmlns="" id="{0F3FE03A-D8BC-481D-BF92-2500DBB82682}"/>
              </a:ext>
            </a:extLst>
          </p:cNvPr>
          <p:cNvSpPr txBox="1"/>
          <p:nvPr/>
        </p:nvSpPr>
        <p:spPr>
          <a:xfrm>
            <a:off x="6350486" y="4461825"/>
            <a:ext cx="14987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13</a:t>
            </a:r>
          </a:p>
        </p:txBody>
      </p:sp>
      <p:sp>
        <p:nvSpPr>
          <p:cNvPr id="44" name="Metin kutusu 43">
            <a:extLst>
              <a:ext uri="{FF2B5EF4-FFF2-40B4-BE49-F238E27FC236}">
                <a16:creationId xmlns:a16="http://schemas.microsoft.com/office/drawing/2014/main" xmlns="" id="{09394F5E-E25D-4D3C-A78E-F6C2BC09AC2F}"/>
              </a:ext>
            </a:extLst>
          </p:cNvPr>
          <p:cNvSpPr txBox="1"/>
          <p:nvPr/>
        </p:nvSpPr>
        <p:spPr>
          <a:xfrm>
            <a:off x="3169156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6</a:t>
            </a:r>
          </a:p>
        </p:txBody>
      </p:sp>
      <p:sp>
        <p:nvSpPr>
          <p:cNvPr id="45" name="Metin kutusu 44">
            <a:extLst>
              <a:ext uri="{FF2B5EF4-FFF2-40B4-BE49-F238E27FC236}">
                <a16:creationId xmlns:a16="http://schemas.microsoft.com/office/drawing/2014/main" xmlns="" id="{07993619-61B4-44FF-BCC0-23187FD4AF4A}"/>
              </a:ext>
            </a:extLst>
          </p:cNvPr>
          <p:cNvSpPr txBox="1"/>
          <p:nvPr/>
        </p:nvSpPr>
        <p:spPr>
          <a:xfrm>
            <a:off x="4646894" y="4403287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=</a:t>
            </a: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xmlns="" id="{F39BADE9-1EB6-43B9-8277-4ADC296A1DA2}"/>
              </a:ext>
            </a:extLst>
          </p:cNvPr>
          <p:cNvSpPr txBox="1"/>
          <p:nvPr/>
        </p:nvSpPr>
        <p:spPr>
          <a:xfrm>
            <a:off x="9744832" y="3420294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7</a:t>
            </a:r>
          </a:p>
        </p:txBody>
      </p:sp>
      <p:sp>
        <p:nvSpPr>
          <p:cNvPr id="53" name="Metin kutusu 52">
            <a:extLst>
              <a:ext uri="{FF2B5EF4-FFF2-40B4-BE49-F238E27FC236}">
                <a16:creationId xmlns:a16="http://schemas.microsoft.com/office/drawing/2014/main" xmlns="" id="{C26A4C5D-3D13-4FF7-AE7A-A72173C1EF9C}"/>
              </a:ext>
            </a:extLst>
          </p:cNvPr>
          <p:cNvSpPr txBox="1"/>
          <p:nvPr/>
        </p:nvSpPr>
        <p:spPr>
          <a:xfrm>
            <a:off x="9744832" y="4454639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6</a:t>
            </a:r>
          </a:p>
        </p:txBody>
      </p:sp>
      <p:cxnSp>
        <p:nvCxnSpPr>
          <p:cNvPr id="55" name="Düz Bağlayıcı 54">
            <a:extLst>
              <a:ext uri="{FF2B5EF4-FFF2-40B4-BE49-F238E27FC236}">
                <a16:creationId xmlns:a16="http://schemas.microsoft.com/office/drawing/2014/main" xmlns="" id="{2D5170CC-5F9F-42E3-A80B-A331325BEEF9}"/>
              </a:ext>
            </a:extLst>
          </p:cNvPr>
          <p:cNvCxnSpPr/>
          <p:nvPr/>
        </p:nvCxnSpPr>
        <p:spPr>
          <a:xfrm>
            <a:off x="9293040" y="5766266"/>
            <a:ext cx="14813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Metin kutusu 55">
            <a:extLst>
              <a:ext uri="{FF2B5EF4-FFF2-40B4-BE49-F238E27FC236}">
                <a16:creationId xmlns:a16="http://schemas.microsoft.com/office/drawing/2014/main" xmlns="" id="{4BDB59D8-5A0A-4DC8-8C29-5B69EF7687A8}"/>
              </a:ext>
            </a:extLst>
          </p:cNvPr>
          <p:cNvSpPr txBox="1"/>
          <p:nvPr/>
        </p:nvSpPr>
        <p:spPr>
          <a:xfrm>
            <a:off x="9004168" y="458265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57" name="Metin kutusu 56">
            <a:extLst>
              <a:ext uri="{FF2B5EF4-FFF2-40B4-BE49-F238E27FC236}">
                <a16:creationId xmlns:a16="http://schemas.microsoft.com/office/drawing/2014/main" xmlns="" id="{B9C0474F-2B87-416F-AD8B-82FE62E2DD10}"/>
              </a:ext>
            </a:extLst>
          </p:cNvPr>
          <p:cNvSpPr txBox="1"/>
          <p:nvPr/>
        </p:nvSpPr>
        <p:spPr>
          <a:xfrm>
            <a:off x="9676606" y="5488984"/>
            <a:ext cx="1607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13</a:t>
            </a:r>
          </a:p>
        </p:txBody>
      </p:sp>
      <p:pic>
        <p:nvPicPr>
          <p:cNvPr id="32" name="Resim 31">
            <a:extLst>
              <a:ext uri="{FF2B5EF4-FFF2-40B4-BE49-F238E27FC236}">
                <a16:creationId xmlns:a16="http://schemas.microsoft.com/office/drawing/2014/main" xmlns="" id="{1DA04063-C971-489D-8DC2-DC54F2E977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507593" y="1249509"/>
            <a:ext cx="730756" cy="621792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xmlns="" id="{4C8AA523-82EB-44C0-996A-C3C5358E9B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514811" y="1871301"/>
            <a:ext cx="730756" cy="621792"/>
          </a:xfrm>
          <a:prstGeom prst="rect">
            <a:avLst/>
          </a:prstGeom>
        </p:spPr>
      </p:pic>
      <p:pic>
        <p:nvPicPr>
          <p:cNvPr id="37" name="Resim 36">
            <a:extLst>
              <a:ext uri="{FF2B5EF4-FFF2-40B4-BE49-F238E27FC236}">
                <a16:creationId xmlns:a16="http://schemas.microsoft.com/office/drawing/2014/main" xmlns="" id="{F45BA3B8-23BA-44E9-9E36-6F11D40346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28354" y="1404119"/>
            <a:ext cx="730756" cy="621792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xmlns="" id="{9870DBFA-48F1-4C33-A10D-0A451D47514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495632" y="2553624"/>
            <a:ext cx="730756" cy="621792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xmlns="" id="{FDD2FB82-7395-41A5-A260-F48B1DC36C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9515" y="1404119"/>
            <a:ext cx="730756" cy="621792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xmlns="" id="{C3974714-BC58-4D10-B124-9142FA9C446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24972" y="2108788"/>
            <a:ext cx="730756" cy="621792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xmlns="" id="{0867484F-E0B9-4590-AAC3-CF1495633C6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56529" y="1404119"/>
            <a:ext cx="730756" cy="621792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xmlns="" id="{C4A018B1-245C-41D3-BD6A-12194E9B8C3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25676" y="2128372"/>
            <a:ext cx="730756" cy="621792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xmlns="" id="{7A18EF3C-2C11-4C52-BAEB-A3F959A32F0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0145" y="2128372"/>
            <a:ext cx="730756" cy="621792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xmlns="" id="{0759296C-E261-4334-9A67-71ADBCB0E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xmlns="" val="1552102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4.44444E-6 L 0.46576 0.08657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81" y="4329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4.44444E-6 L 0.45105 0.08379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52" y="4190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2.59259E-6 L 0.26224 0.00162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12" y="69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7037E-6 L 0.46368 0.08865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77" y="4421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85185E-6 L 0.25182 -0.02454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91" y="-1227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4.44444E-6 L 0.46184 0.09953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86" y="4977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0 L 0.32214 0.07662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7" y="3819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2.59259E-6 L 0.51862 -0.00949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24" y="-486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 L 0.51368 -0.11574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77" y="-5787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2.22222E-6 L 0.38386 -0.11111 " pathEditMode="relative" rAng="0" ptsTypes="AA">
                                      <p:cBhvr>
                                        <p:cTn id="14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93" y="-5556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0 L 0.30326 0.09931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56" y="4954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4.44444E-6 L 0.3043 0.08449 " pathEditMode="relative" rAng="0" ptsTypes="AA">
                                      <p:cBhvr>
                                        <p:cTn id="15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08" y="4213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4.44444E-6 L 0.57657 -0.21436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828" y="-107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9" fill="hold">
                      <p:stCondLst>
                        <p:cond delay="indefinite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52" grpId="0"/>
      <p:bldP spid="53" grpId="0"/>
      <p:bldP spid="56" grpId="0"/>
      <p:bldP spid="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Düz Bağlayıcı 2">
            <a:extLst>
              <a:ext uri="{FF2B5EF4-FFF2-40B4-BE49-F238E27FC236}">
                <a16:creationId xmlns:a16="http://schemas.microsoft.com/office/drawing/2014/main" xmlns="" id="{2C3530C4-FCBC-4341-AD5E-9E35CF267AA6}"/>
              </a:ext>
            </a:extLst>
          </p:cNvPr>
          <p:cNvCxnSpPr>
            <a:cxnSpLocks/>
          </p:cNvCxnSpPr>
          <p:nvPr/>
        </p:nvCxnSpPr>
        <p:spPr>
          <a:xfrm>
            <a:off x="373487" y="540913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xmlns="" id="{BB6B5DB3-4E11-4611-8C5F-CB5CD0E8E5CE}"/>
              </a:ext>
            </a:extLst>
          </p:cNvPr>
          <p:cNvCxnSpPr>
            <a:cxnSpLocks/>
          </p:cNvCxnSpPr>
          <p:nvPr/>
        </p:nvCxnSpPr>
        <p:spPr>
          <a:xfrm>
            <a:off x="360608" y="540913"/>
            <a:ext cx="0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xmlns="" id="{372B5236-7F7E-4E4B-B963-8093DE26A37F}"/>
              </a:ext>
            </a:extLst>
          </p:cNvPr>
          <p:cNvCxnSpPr>
            <a:cxnSpLocks/>
          </p:cNvCxnSpPr>
          <p:nvPr/>
        </p:nvCxnSpPr>
        <p:spPr>
          <a:xfrm>
            <a:off x="360608" y="3429000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xmlns="" id="{5F93C6ED-0C92-45CB-BDC1-406D86DD4639}"/>
              </a:ext>
            </a:extLst>
          </p:cNvPr>
          <p:cNvCxnSpPr>
            <a:cxnSpLocks/>
          </p:cNvCxnSpPr>
          <p:nvPr/>
        </p:nvCxnSpPr>
        <p:spPr>
          <a:xfrm flipH="1">
            <a:off x="2437449" y="540913"/>
            <a:ext cx="12879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Resim 10">
            <a:extLst>
              <a:ext uri="{FF2B5EF4-FFF2-40B4-BE49-F238E27FC236}">
                <a16:creationId xmlns:a16="http://schemas.microsoft.com/office/drawing/2014/main" xmlns="" id="{E774399F-D8B8-4211-BBD3-9C59F741F6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489396" y="627459"/>
            <a:ext cx="730756" cy="621792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xmlns="" id="{3E268679-098D-4239-9C3D-01180D1302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5840" y="627459"/>
            <a:ext cx="730756" cy="621792"/>
          </a:xfrm>
          <a:prstGeom prst="rect">
            <a:avLst/>
          </a:prstGeom>
        </p:spPr>
      </p:pic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xmlns="" id="{BF182871-2ED7-42BC-ABC6-FCD7C2C3E25E}"/>
              </a:ext>
            </a:extLst>
          </p:cNvPr>
          <p:cNvCxnSpPr>
            <a:cxnSpLocks/>
          </p:cNvCxnSpPr>
          <p:nvPr/>
        </p:nvCxnSpPr>
        <p:spPr>
          <a:xfrm>
            <a:off x="2824060" y="553792"/>
            <a:ext cx="0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xmlns="" id="{76A6D8AD-B67E-4294-B14E-AF2BFAF01C85}"/>
              </a:ext>
            </a:extLst>
          </p:cNvPr>
          <p:cNvCxnSpPr>
            <a:cxnSpLocks/>
          </p:cNvCxnSpPr>
          <p:nvPr/>
        </p:nvCxnSpPr>
        <p:spPr>
          <a:xfrm>
            <a:off x="2824060" y="3411485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Düz Bağlayıcı 27">
            <a:extLst>
              <a:ext uri="{FF2B5EF4-FFF2-40B4-BE49-F238E27FC236}">
                <a16:creationId xmlns:a16="http://schemas.microsoft.com/office/drawing/2014/main" xmlns="" id="{03FD53F0-D8E0-436E-B738-5FDD6AF830CD}"/>
              </a:ext>
            </a:extLst>
          </p:cNvPr>
          <p:cNvCxnSpPr>
            <a:cxnSpLocks/>
          </p:cNvCxnSpPr>
          <p:nvPr/>
        </p:nvCxnSpPr>
        <p:spPr>
          <a:xfrm flipH="1">
            <a:off x="4900901" y="553792"/>
            <a:ext cx="12879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Resim 28">
            <a:extLst>
              <a:ext uri="{FF2B5EF4-FFF2-40B4-BE49-F238E27FC236}">
                <a16:creationId xmlns:a16="http://schemas.microsoft.com/office/drawing/2014/main" xmlns="" id="{CC7B91B2-5E65-46C6-9106-D661684D3A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52848" y="640338"/>
            <a:ext cx="730756" cy="621792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xmlns="" id="{B33B31C5-65CF-4664-BBF8-54E7866C8E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25676" y="679866"/>
            <a:ext cx="730756" cy="621792"/>
          </a:xfrm>
          <a:prstGeom prst="rect">
            <a:avLst/>
          </a:prstGeom>
        </p:spPr>
      </p:pic>
      <p:cxnSp>
        <p:nvCxnSpPr>
          <p:cNvPr id="31" name="Düz Bağlayıcı 30">
            <a:extLst>
              <a:ext uri="{FF2B5EF4-FFF2-40B4-BE49-F238E27FC236}">
                <a16:creationId xmlns:a16="http://schemas.microsoft.com/office/drawing/2014/main" xmlns="" id="{72755919-9219-4002-B178-D0A37756FE74}"/>
              </a:ext>
            </a:extLst>
          </p:cNvPr>
          <p:cNvCxnSpPr>
            <a:cxnSpLocks/>
          </p:cNvCxnSpPr>
          <p:nvPr/>
        </p:nvCxnSpPr>
        <p:spPr>
          <a:xfrm>
            <a:off x="2824060" y="577404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Düz Bağlayıcı 32">
            <a:extLst>
              <a:ext uri="{FF2B5EF4-FFF2-40B4-BE49-F238E27FC236}">
                <a16:creationId xmlns:a16="http://schemas.microsoft.com/office/drawing/2014/main" xmlns="" id="{28879D2E-60B9-47F7-8A5F-6C17233F6B0F}"/>
              </a:ext>
            </a:extLst>
          </p:cNvPr>
          <p:cNvCxnSpPr>
            <a:cxnSpLocks/>
          </p:cNvCxnSpPr>
          <p:nvPr/>
        </p:nvCxnSpPr>
        <p:spPr>
          <a:xfrm>
            <a:off x="6068686" y="566671"/>
            <a:ext cx="27314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Düz Bağlayıcı 33">
            <a:extLst>
              <a:ext uri="{FF2B5EF4-FFF2-40B4-BE49-F238E27FC236}">
                <a16:creationId xmlns:a16="http://schemas.microsoft.com/office/drawing/2014/main" xmlns="" id="{5CC77398-1258-4DB4-8ED6-728B1300DE04}"/>
              </a:ext>
            </a:extLst>
          </p:cNvPr>
          <p:cNvCxnSpPr>
            <a:cxnSpLocks/>
          </p:cNvCxnSpPr>
          <p:nvPr/>
        </p:nvCxnSpPr>
        <p:spPr>
          <a:xfrm>
            <a:off x="6096000" y="3411485"/>
            <a:ext cx="497255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xmlns="" id="{E00BB256-5523-4C3F-978E-D43A4C10FA86}"/>
              </a:ext>
            </a:extLst>
          </p:cNvPr>
          <p:cNvCxnSpPr>
            <a:cxnSpLocks/>
          </p:cNvCxnSpPr>
          <p:nvPr/>
        </p:nvCxnSpPr>
        <p:spPr>
          <a:xfrm flipH="1">
            <a:off x="11055673" y="584186"/>
            <a:ext cx="12879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xmlns="" id="{E0419D35-928D-4B3B-84F1-B4246D169247}"/>
              </a:ext>
            </a:extLst>
          </p:cNvPr>
          <p:cNvCxnSpPr>
            <a:cxnSpLocks/>
          </p:cNvCxnSpPr>
          <p:nvPr/>
        </p:nvCxnSpPr>
        <p:spPr>
          <a:xfrm flipV="1">
            <a:off x="6068686" y="584186"/>
            <a:ext cx="4999866" cy="1176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Metin kutusu 40">
            <a:extLst>
              <a:ext uri="{FF2B5EF4-FFF2-40B4-BE49-F238E27FC236}">
                <a16:creationId xmlns:a16="http://schemas.microsoft.com/office/drawing/2014/main" xmlns="" id="{1837947D-068D-41ED-813D-5AE94B7C5625}"/>
              </a:ext>
            </a:extLst>
          </p:cNvPr>
          <p:cNvSpPr txBox="1"/>
          <p:nvPr/>
        </p:nvSpPr>
        <p:spPr>
          <a:xfrm>
            <a:off x="771771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8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xmlns="" id="{4CD67D18-1E23-42A9-A5A2-48C42A365AEC}"/>
              </a:ext>
            </a:extLst>
          </p:cNvPr>
          <p:cNvSpPr txBox="1"/>
          <p:nvPr/>
        </p:nvSpPr>
        <p:spPr>
          <a:xfrm>
            <a:off x="2014204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43" name="Metin kutusu 42">
            <a:extLst>
              <a:ext uri="{FF2B5EF4-FFF2-40B4-BE49-F238E27FC236}">
                <a16:creationId xmlns:a16="http://schemas.microsoft.com/office/drawing/2014/main" xmlns="" id="{0F3FE03A-D8BC-481D-BF92-2500DBB82682}"/>
              </a:ext>
            </a:extLst>
          </p:cNvPr>
          <p:cNvSpPr txBox="1"/>
          <p:nvPr/>
        </p:nvSpPr>
        <p:spPr>
          <a:xfrm>
            <a:off x="6350486" y="4461825"/>
            <a:ext cx="14987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14</a:t>
            </a:r>
          </a:p>
        </p:txBody>
      </p:sp>
      <p:sp>
        <p:nvSpPr>
          <p:cNvPr id="44" name="Metin kutusu 43">
            <a:extLst>
              <a:ext uri="{FF2B5EF4-FFF2-40B4-BE49-F238E27FC236}">
                <a16:creationId xmlns:a16="http://schemas.microsoft.com/office/drawing/2014/main" xmlns="" id="{09394F5E-E25D-4D3C-A78E-F6C2BC09AC2F}"/>
              </a:ext>
            </a:extLst>
          </p:cNvPr>
          <p:cNvSpPr txBox="1"/>
          <p:nvPr/>
        </p:nvSpPr>
        <p:spPr>
          <a:xfrm>
            <a:off x="3169156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6</a:t>
            </a:r>
          </a:p>
        </p:txBody>
      </p:sp>
      <p:sp>
        <p:nvSpPr>
          <p:cNvPr id="45" name="Metin kutusu 44">
            <a:extLst>
              <a:ext uri="{FF2B5EF4-FFF2-40B4-BE49-F238E27FC236}">
                <a16:creationId xmlns:a16="http://schemas.microsoft.com/office/drawing/2014/main" xmlns="" id="{07993619-61B4-44FF-BCC0-23187FD4AF4A}"/>
              </a:ext>
            </a:extLst>
          </p:cNvPr>
          <p:cNvSpPr txBox="1"/>
          <p:nvPr/>
        </p:nvSpPr>
        <p:spPr>
          <a:xfrm>
            <a:off x="4646894" y="4403287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=</a:t>
            </a: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xmlns="" id="{F39BADE9-1EB6-43B9-8277-4ADC296A1DA2}"/>
              </a:ext>
            </a:extLst>
          </p:cNvPr>
          <p:cNvSpPr txBox="1"/>
          <p:nvPr/>
        </p:nvSpPr>
        <p:spPr>
          <a:xfrm>
            <a:off x="9744832" y="3420294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8</a:t>
            </a:r>
          </a:p>
        </p:txBody>
      </p:sp>
      <p:sp>
        <p:nvSpPr>
          <p:cNvPr id="53" name="Metin kutusu 52">
            <a:extLst>
              <a:ext uri="{FF2B5EF4-FFF2-40B4-BE49-F238E27FC236}">
                <a16:creationId xmlns:a16="http://schemas.microsoft.com/office/drawing/2014/main" xmlns="" id="{C26A4C5D-3D13-4FF7-AE7A-A72173C1EF9C}"/>
              </a:ext>
            </a:extLst>
          </p:cNvPr>
          <p:cNvSpPr txBox="1"/>
          <p:nvPr/>
        </p:nvSpPr>
        <p:spPr>
          <a:xfrm>
            <a:off x="9744832" y="4454639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6</a:t>
            </a:r>
          </a:p>
        </p:txBody>
      </p:sp>
      <p:cxnSp>
        <p:nvCxnSpPr>
          <p:cNvPr id="55" name="Düz Bağlayıcı 54">
            <a:extLst>
              <a:ext uri="{FF2B5EF4-FFF2-40B4-BE49-F238E27FC236}">
                <a16:creationId xmlns:a16="http://schemas.microsoft.com/office/drawing/2014/main" xmlns="" id="{2D5170CC-5F9F-42E3-A80B-A331325BEEF9}"/>
              </a:ext>
            </a:extLst>
          </p:cNvPr>
          <p:cNvCxnSpPr/>
          <p:nvPr/>
        </p:nvCxnSpPr>
        <p:spPr>
          <a:xfrm>
            <a:off x="9293040" y="5766266"/>
            <a:ext cx="14813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Metin kutusu 55">
            <a:extLst>
              <a:ext uri="{FF2B5EF4-FFF2-40B4-BE49-F238E27FC236}">
                <a16:creationId xmlns:a16="http://schemas.microsoft.com/office/drawing/2014/main" xmlns="" id="{4BDB59D8-5A0A-4DC8-8C29-5B69EF7687A8}"/>
              </a:ext>
            </a:extLst>
          </p:cNvPr>
          <p:cNvSpPr txBox="1"/>
          <p:nvPr/>
        </p:nvSpPr>
        <p:spPr>
          <a:xfrm>
            <a:off x="9004168" y="458265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57" name="Metin kutusu 56">
            <a:extLst>
              <a:ext uri="{FF2B5EF4-FFF2-40B4-BE49-F238E27FC236}">
                <a16:creationId xmlns:a16="http://schemas.microsoft.com/office/drawing/2014/main" xmlns="" id="{B9C0474F-2B87-416F-AD8B-82FE62E2DD10}"/>
              </a:ext>
            </a:extLst>
          </p:cNvPr>
          <p:cNvSpPr txBox="1"/>
          <p:nvPr/>
        </p:nvSpPr>
        <p:spPr>
          <a:xfrm>
            <a:off x="9676606" y="5488984"/>
            <a:ext cx="1607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14</a:t>
            </a:r>
          </a:p>
        </p:txBody>
      </p:sp>
      <p:pic>
        <p:nvPicPr>
          <p:cNvPr id="32" name="Resim 31">
            <a:extLst>
              <a:ext uri="{FF2B5EF4-FFF2-40B4-BE49-F238E27FC236}">
                <a16:creationId xmlns:a16="http://schemas.microsoft.com/office/drawing/2014/main" xmlns="" id="{1DA04063-C971-489D-8DC2-DC54F2E977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507593" y="1249509"/>
            <a:ext cx="730756" cy="621792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xmlns="" id="{4C8AA523-82EB-44C0-996A-C3C5358E9B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514811" y="1871301"/>
            <a:ext cx="730756" cy="621792"/>
          </a:xfrm>
          <a:prstGeom prst="rect">
            <a:avLst/>
          </a:prstGeom>
        </p:spPr>
      </p:pic>
      <p:pic>
        <p:nvPicPr>
          <p:cNvPr id="37" name="Resim 36">
            <a:extLst>
              <a:ext uri="{FF2B5EF4-FFF2-40B4-BE49-F238E27FC236}">
                <a16:creationId xmlns:a16="http://schemas.microsoft.com/office/drawing/2014/main" xmlns="" id="{F45BA3B8-23BA-44E9-9E36-6F11D40346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28354" y="1404119"/>
            <a:ext cx="730756" cy="621792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xmlns="" id="{9870DBFA-48F1-4C33-A10D-0A451D47514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495632" y="2553624"/>
            <a:ext cx="730756" cy="621792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xmlns="" id="{FDD2FB82-7395-41A5-A260-F48B1DC36C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9515" y="1404119"/>
            <a:ext cx="730756" cy="621792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xmlns="" id="{C3974714-BC58-4D10-B124-9142FA9C446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24972" y="2108788"/>
            <a:ext cx="730756" cy="621792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xmlns="" id="{0867484F-E0B9-4590-AAC3-CF1495633C6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56529" y="1404119"/>
            <a:ext cx="730756" cy="621792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xmlns="" id="{C4A018B1-245C-41D3-BD6A-12194E9B8C3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25676" y="2128372"/>
            <a:ext cx="730756" cy="621792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xmlns="" id="{7A18EF3C-2C11-4C52-BAEB-A3F959A32F0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0145" y="2128372"/>
            <a:ext cx="730756" cy="621792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xmlns="" id="{9F4109CF-CBCC-4FAC-B00A-13366543B74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77244" y="2720663"/>
            <a:ext cx="730756" cy="621792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xmlns="" id="{7340E505-1C8F-42AD-BEBE-4024BA0D8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xmlns="" val="3096236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4.44444E-6 L 0.46576 0.08657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81" y="4329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4.44444E-6 L 0.45105 0.08379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52" y="4190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2.59259E-6 L 0.26224 0.00162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12" y="69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7037E-6 L 0.46368 0.08865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77" y="4421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85185E-6 L 0.25182 -0.02454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91" y="-1227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4.44444E-6 L 0.46184 0.09953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86" y="4977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0 L 0.32214 0.07662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7" y="3819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2.59259E-6 L 0.51862 -0.00949 " pathEditMode="relative" rAng="0" ptsTypes="AA">
                                      <p:cBhvr>
                                        <p:cTn id="14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24" y="-486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 L 0.51368 -0.11574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77" y="-5787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2.22222E-6 L 0.38386 -0.11111 " pathEditMode="relative" rAng="0" ptsTypes="AA">
                                      <p:cBhvr>
                                        <p:cTn id="152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93" y="-5556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0 L 0.30326 0.09931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56" y="4954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4.44444E-6 L 0.3043 0.08449 " pathEditMode="relative" rAng="0" ptsTypes="AA">
                                      <p:cBhvr>
                                        <p:cTn id="15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08" y="4213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4.44444E-6 L 0.57657 -0.21436 " pathEditMode="relative" rAng="0" ptsTypes="AA">
                                      <p:cBhvr>
                                        <p:cTn id="15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828" y="-10718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1.85185E-6 L 0.57252 -0.19838 " pathEditMode="relative" rAng="0" ptsTypes="AA">
                                      <p:cBhvr>
                                        <p:cTn id="16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20" y="-9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52" grpId="0"/>
      <p:bldP spid="53" grpId="0"/>
      <p:bldP spid="56" grpId="0"/>
      <p:bldP spid="5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Düz Bağlayıcı 2">
            <a:extLst>
              <a:ext uri="{FF2B5EF4-FFF2-40B4-BE49-F238E27FC236}">
                <a16:creationId xmlns:a16="http://schemas.microsoft.com/office/drawing/2014/main" xmlns="" id="{2C3530C4-FCBC-4341-AD5E-9E35CF267AA6}"/>
              </a:ext>
            </a:extLst>
          </p:cNvPr>
          <p:cNvCxnSpPr>
            <a:cxnSpLocks/>
          </p:cNvCxnSpPr>
          <p:nvPr/>
        </p:nvCxnSpPr>
        <p:spPr>
          <a:xfrm>
            <a:off x="373487" y="540913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xmlns="" id="{BB6B5DB3-4E11-4611-8C5F-CB5CD0E8E5CE}"/>
              </a:ext>
            </a:extLst>
          </p:cNvPr>
          <p:cNvCxnSpPr>
            <a:cxnSpLocks/>
          </p:cNvCxnSpPr>
          <p:nvPr/>
        </p:nvCxnSpPr>
        <p:spPr>
          <a:xfrm>
            <a:off x="360608" y="540913"/>
            <a:ext cx="0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xmlns="" id="{372B5236-7F7E-4E4B-B963-8093DE26A37F}"/>
              </a:ext>
            </a:extLst>
          </p:cNvPr>
          <p:cNvCxnSpPr>
            <a:cxnSpLocks/>
          </p:cNvCxnSpPr>
          <p:nvPr/>
        </p:nvCxnSpPr>
        <p:spPr>
          <a:xfrm>
            <a:off x="360608" y="3429000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xmlns="" id="{5F93C6ED-0C92-45CB-BDC1-406D86DD4639}"/>
              </a:ext>
            </a:extLst>
          </p:cNvPr>
          <p:cNvCxnSpPr>
            <a:cxnSpLocks/>
          </p:cNvCxnSpPr>
          <p:nvPr/>
        </p:nvCxnSpPr>
        <p:spPr>
          <a:xfrm flipH="1">
            <a:off x="2437449" y="540913"/>
            <a:ext cx="12879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Resim 10">
            <a:extLst>
              <a:ext uri="{FF2B5EF4-FFF2-40B4-BE49-F238E27FC236}">
                <a16:creationId xmlns:a16="http://schemas.microsoft.com/office/drawing/2014/main" xmlns="" id="{E774399F-D8B8-4211-BBD3-9C59F741F6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489396" y="627459"/>
            <a:ext cx="730756" cy="621792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xmlns="" id="{3E268679-098D-4239-9C3D-01180D1302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5840" y="627459"/>
            <a:ext cx="730756" cy="621792"/>
          </a:xfrm>
          <a:prstGeom prst="rect">
            <a:avLst/>
          </a:prstGeom>
        </p:spPr>
      </p:pic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xmlns="" id="{BF182871-2ED7-42BC-ABC6-FCD7C2C3E25E}"/>
              </a:ext>
            </a:extLst>
          </p:cNvPr>
          <p:cNvCxnSpPr>
            <a:cxnSpLocks/>
          </p:cNvCxnSpPr>
          <p:nvPr/>
        </p:nvCxnSpPr>
        <p:spPr>
          <a:xfrm>
            <a:off x="2824060" y="553792"/>
            <a:ext cx="0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xmlns="" id="{76A6D8AD-B67E-4294-B14E-AF2BFAF01C85}"/>
              </a:ext>
            </a:extLst>
          </p:cNvPr>
          <p:cNvCxnSpPr>
            <a:cxnSpLocks/>
          </p:cNvCxnSpPr>
          <p:nvPr/>
        </p:nvCxnSpPr>
        <p:spPr>
          <a:xfrm>
            <a:off x="2824060" y="3411485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Düz Bağlayıcı 27">
            <a:extLst>
              <a:ext uri="{FF2B5EF4-FFF2-40B4-BE49-F238E27FC236}">
                <a16:creationId xmlns:a16="http://schemas.microsoft.com/office/drawing/2014/main" xmlns="" id="{03FD53F0-D8E0-436E-B738-5FDD6AF830CD}"/>
              </a:ext>
            </a:extLst>
          </p:cNvPr>
          <p:cNvCxnSpPr>
            <a:cxnSpLocks/>
          </p:cNvCxnSpPr>
          <p:nvPr/>
        </p:nvCxnSpPr>
        <p:spPr>
          <a:xfrm flipH="1">
            <a:off x="4900901" y="553792"/>
            <a:ext cx="12879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Resim 28">
            <a:extLst>
              <a:ext uri="{FF2B5EF4-FFF2-40B4-BE49-F238E27FC236}">
                <a16:creationId xmlns:a16="http://schemas.microsoft.com/office/drawing/2014/main" xmlns="" id="{CC7B91B2-5E65-46C6-9106-D661684D3A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52848" y="640338"/>
            <a:ext cx="730756" cy="621792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xmlns="" id="{B33B31C5-65CF-4664-BBF8-54E7866C8E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25676" y="679866"/>
            <a:ext cx="730756" cy="621792"/>
          </a:xfrm>
          <a:prstGeom prst="rect">
            <a:avLst/>
          </a:prstGeom>
        </p:spPr>
      </p:pic>
      <p:cxnSp>
        <p:nvCxnSpPr>
          <p:cNvPr id="31" name="Düz Bağlayıcı 30">
            <a:extLst>
              <a:ext uri="{FF2B5EF4-FFF2-40B4-BE49-F238E27FC236}">
                <a16:creationId xmlns:a16="http://schemas.microsoft.com/office/drawing/2014/main" xmlns="" id="{72755919-9219-4002-B178-D0A37756FE74}"/>
              </a:ext>
            </a:extLst>
          </p:cNvPr>
          <p:cNvCxnSpPr>
            <a:cxnSpLocks/>
          </p:cNvCxnSpPr>
          <p:nvPr/>
        </p:nvCxnSpPr>
        <p:spPr>
          <a:xfrm>
            <a:off x="2824060" y="577404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Düz Bağlayıcı 32">
            <a:extLst>
              <a:ext uri="{FF2B5EF4-FFF2-40B4-BE49-F238E27FC236}">
                <a16:creationId xmlns:a16="http://schemas.microsoft.com/office/drawing/2014/main" xmlns="" id="{28879D2E-60B9-47F7-8A5F-6C17233F6B0F}"/>
              </a:ext>
            </a:extLst>
          </p:cNvPr>
          <p:cNvCxnSpPr>
            <a:cxnSpLocks/>
          </p:cNvCxnSpPr>
          <p:nvPr/>
        </p:nvCxnSpPr>
        <p:spPr>
          <a:xfrm>
            <a:off x="6068686" y="566671"/>
            <a:ext cx="27314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Düz Bağlayıcı 33">
            <a:extLst>
              <a:ext uri="{FF2B5EF4-FFF2-40B4-BE49-F238E27FC236}">
                <a16:creationId xmlns:a16="http://schemas.microsoft.com/office/drawing/2014/main" xmlns="" id="{5CC77398-1258-4DB4-8ED6-728B1300DE04}"/>
              </a:ext>
            </a:extLst>
          </p:cNvPr>
          <p:cNvCxnSpPr>
            <a:cxnSpLocks/>
          </p:cNvCxnSpPr>
          <p:nvPr/>
        </p:nvCxnSpPr>
        <p:spPr>
          <a:xfrm>
            <a:off x="6096000" y="3411485"/>
            <a:ext cx="497255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xmlns="" id="{E00BB256-5523-4C3F-978E-D43A4C10FA86}"/>
              </a:ext>
            </a:extLst>
          </p:cNvPr>
          <p:cNvCxnSpPr>
            <a:cxnSpLocks/>
          </p:cNvCxnSpPr>
          <p:nvPr/>
        </p:nvCxnSpPr>
        <p:spPr>
          <a:xfrm flipH="1">
            <a:off x="11055673" y="584186"/>
            <a:ext cx="12879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xmlns="" id="{E0419D35-928D-4B3B-84F1-B4246D169247}"/>
              </a:ext>
            </a:extLst>
          </p:cNvPr>
          <p:cNvCxnSpPr>
            <a:cxnSpLocks/>
          </p:cNvCxnSpPr>
          <p:nvPr/>
        </p:nvCxnSpPr>
        <p:spPr>
          <a:xfrm flipV="1">
            <a:off x="6068686" y="584186"/>
            <a:ext cx="4999866" cy="1176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Metin kutusu 40">
            <a:extLst>
              <a:ext uri="{FF2B5EF4-FFF2-40B4-BE49-F238E27FC236}">
                <a16:creationId xmlns:a16="http://schemas.microsoft.com/office/drawing/2014/main" xmlns="" id="{1837947D-068D-41ED-813D-5AE94B7C5625}"/>
              </a:ext>
            </a:extLst>
          </p:cNvPr>
          <p:cNvSpPr txBox="1"/>
          <p:nvPr/>
        </p:nvSpPr>
        <p:spPr>
          <a:xfrm>
            <a:off x="771771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8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xmlns="" id="{4CD67D18-1E23-42A9-A5A2-48C42A365AEC}"/>
              </a:ext>
            </a:extLst>
          </p:cNvPr>
          <p:cNvSpPr txBox="1"/>
          <p:nvPr/>
        </p:nvSpPr>
        <p:spPr>
          <a:xfrm>
            <a:off x="2014204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43" name="Metin kutusu 42">
            <a:extLst>
              <a:ext uri="{FF2B5EF4-FFF2-40B4-BE49-F238E27FC236}">
                <a16:creationId xmlns:a16="http://schemas.microsoft.com/office/drawing/2014/main" xmlns="" id="{0F3FE03A-D8BC-481D-BF92-2500DBB82682}"/>
              </a:ext>
            </a:extLst>
          </p:cNvPr>
          <p:cNvSpPr txBox="1"/>
          <p:nvPr/>
        </p:nvSpPr>
        <p:spPr>
          <a:xfrm>
            <a:off x="6350486" y="4461825"/>
            <a:ext cx="14987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15</a:t>
            </a:r>
          </a:p>
        </p:txBody>
      </p:sp>
      <p:sp>
        <p:nvSpPr>
          <p:cNvPr id="44" name="Metin kutusu 43">
            <a:extLst>
              <a:ext uri="{FF2B5EF4-FFF2-40B4-BE49-F238E27FC236}">
                <a16:creationId xmlns:a16="http://schemas.microsoft.com/office/drawing/2014/main" xmlns="" id="{09394F5E-E25D-4D3C-A78E-F6C2BC09AC2F}"/>
              </a:ext>
            </a:extLst>
          </p:cNvPr>
          <p:cNvSpPr txBox="1"/>
          <p:nvPr/>
        </p:nvSpPr>
        <p:spPr>
          <a:xfrm>
            <a:off x="3169156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7</a:t>
            </a:r>
          </a:p>
        </p:txBody>
      </p:sp>
      <p:sp>
        <p:nvSpPr>
          <p:cNvPr id="45" name="Metin kutusu 44">
            <a:extLst>
              <a:ext uri="{FF2B5EF4-FFF2-40B4-BE49-F238E27FC236}">
                <a16:creationId xmlns:a16="http://schemas.microsoft.com/office/drawing/2014/main" xmlns="" id="{07993619-61B4-44FF-BCC0-23187FD4AF4A}"/>
              </a:ext>
            </a:extLst>
          </p:cNvPr>
          <p:cNvSpPr txBox="1"/>
          <p:nvPr/>
        </p:nvSpPr>
        <p:spPr>
          <a:xfrm>
            <a:off x="4646894" y="4403287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=</a:t>
            </a: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xmlns="" id="{F39BADE9-1EB6-43B9-8277-4ADC296A1DA2}"/>
              </a:ext>
            </a:extLst>
          </p:cNvPr>
          <p:cNvSpPr txBox="1"/>
          <p:nvPr/>
        </p:nvSpPr>
        <p:spPr>
          <a:xfrm>
            <a:off x="9744832" y="3420294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8</a:t>
            </a:r>
          </a:p>
        </p:txBody>
      </p:sp>
      <p:sp>
        <p:nvSpPr>
          <p:cNvPr id="53" name="Metin kutusu 52">
            <a:extLst>
              <a:ext uri="{FF2B5EF4-FFF2-40B4-BE49-F238E27FC236}">
                <a16:creationId xmlns:a16="http://schemas.microsoft.com/office/drawing/2014/main" xmlns="" id="{C26A4C5D-3D13-4FF7-AE7A-A72173C1EF9C}"/>
              </a:ext>
            </a:extLst>
          </p:cNvPr>
          <p:cNvSpPr txBox="1"/>
          <p:nvPr/>
        </p:nvSpPr>
        <p:spPr>
          <a:xfrm>
            <a:off x="9744832" y="4454639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7</a:t>
            </a:r>
          </a:p>
        </p:txBody>
      </p:sp>
      <p:cxnSp>
        <p:nvCxnSpPr>
          <p:cNvPr id="55" name="Düz Bağlayıcı 54">
            <a:extLst>
              <a:ext uri="{FF2B5EF4-FFF2-40B4-BE49-F238E27FC236}">
                <a16:creationId xmlns:a16="http://schemas.microsoft.com/office/drawing/2014/main" xmlns="" id="{2D5170CC-5F9F-42E3-A80B-A331325BEEF9}"/>
              </a:ext>
            </a:extLst>
          </p:cNvPr>
          <p:cNvCxnSpPr/>
          <p:nvPr/>
        </p:nvCxnSpPr>
        <p:spPr>
          <a:xfrm>
            <a:off x="9293040" y="5766266"/>
            <a:ext cx="14813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Metin kutusu 55">
            <a:extLst>
              <a:ext uri="{FF2B5EF4-FFF2-40B4-BE49-F238E27FC236}">
                <a16:creationId xmlns:a16="http://schemas.microsoft.com/office/drawing/2014/main" xmlns="" id="{4BDB59D8-5A0A-4DC8-8C29-5B69EF7687A8}"/>
              </a:ext>
            </a:extLst>
          </p:cNvPr>
          <p:cNvSpPr txBox="1"/>
          <p:nvPr/>
        </p:nvSpPr>
        <p:spPr>
          <a:xfrm>
            <a:off x="9004168" y="458265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57" name="Metin kutusu 56">
            <a:extLst>
              <a:ext uri="{FF2B5EF4-FFF2-40B4-BE49-F238E27FC236}">
                <a16:creationId xmlns:a16="http://schemas.microsoft.com/office/drawing/2014/main" xmlns="" id="{B9C0474F-2B87-416F-AD8B-82FE62E2DD10}"/>
              </a:ext>
            </a:extLst>
          </p:cNvPr>
          <p:cNvSpPr txBox="1"/>
          <p:nvPr/>
        </p:nvSpPr>
        <p:spPr>
          <a:xfrm>
            <a:off x="9676606" y="5488984"/>
            <a:ext cx="1607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15</a:t>
            </a:r>
          </a:p>
        </p:txBody>
      </p:sp>
      <p:pic>
        <p:nvPicPr>
          <p:cNvPr id="32" name="Resim 31">
            <a:extLst>
              <a:ext uri="{FF2B5EF4-FFF2-40B4-BE49-F238E27FC236}">
                <a16:creationId xmlns:a16="http://schemas.microsoft.com/office/drawing/2014/main" xmlns="" id="{1DA04063-C971-489D-8DC2-DC54F2E977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507593" y="1249509"/>
            <a:ext cx="730756" cy="621792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xmlns="" id="{4C8AA523-82EB-44C0-996A-C3C5358E9B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514811" y="1871301"/>
            <a:ext cx="730756" cy="621792"/>
          </a:xfrm>
          <a:prstGeom prst="rect">
            <a:avLst/>
          </a:prstGeom>
        </p:spPr>
      </p:pic>
      <p:pic>
        <p:nvPicPr>
          <p:cNvPr id="37" name="Resim 36">
            <a:extLst>
              <a:ext uri="{FF2B5EF4-FFF2-40B4-BE49-F238E27FC236}">
                <a16:creationId xmlns:a16="http://schemas.microsoft.com/office/drawing/2014/main" xmlns="" id="{F45BA3B8-23BA-44E9-9E36-6F11D40346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28354" y="1404119"/>
            <a:ext cx="730756" cy="621792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xmlns="" id="{9870DBFA-48F1-4C33-A10D-0A451D47514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495632" y="2553624"/>
            <a:ext cx="730756" cy="621792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xmlns="" id="{FDD2FB82-7395-41A5-A260-F48B1DC36C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9515" y="1404119"/>
            <a:ext cx="730756" cy="621792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xmlns="" id="{C3974714-BC58-4D10-B124-9142FA9C446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24972" y="2108788"/>
            <a:ext cx="730756" cy="621792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xmlns="" id="{0867484F-E0B9-4590-AAC3-CF1495633C6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56529" y="1404119"/>
            <a:ext cx="730756" cy="621792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xmlns="" id="{C4A018B1-245C-41D3-BD6A-12194E9B8C3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25676" y="2128372"/>
            <a:ext cx="730756" cy="621792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xmlns="" id="{7A18EF3C-2C11-4C52-BAEB-A3F959A32F0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0145" y="2128372"/>
            <a:ext cx="730756" cy="621792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xmlns="" id="{9F4109CF-CBCC-4FAC-B00A-13366543B74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77244" y="2720663"/>
            <a:ext cx="730756" cy="621792"/>
          </a:xfrm>
          <a:prstGeom prst="rect">
            <a:avLst/>
          </a:prstGeom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xmlns="" id="{ECC839D0-FADA-46F8-8B2D-1A6AA5062C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52848" y="2752990"/>
            <a:ext cx="730756" cy="621792"/>
          </a:xfrm>
          <a:prstGeom prst="rect">
            <a:avLst/>
          </a:prstGeom>
        </p:spPr>
      </p:pic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xmlns="" id="{E9EFE7D4-EF6A-4424-AB47-89D50FFB73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xmlns="" val="1327542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4.44444E-6 L 0.46576 0.08657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81" y="4329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4.44444E-6 L 0.45105 0.08379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52" y="4190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2.59259E-6 L 0.26224 0.00162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12" y="69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7037E-6 L 0.46368 0.08865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77" y="4421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85185E-6 L 0.25182 -0.02454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91" y="-1227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4.44444E-6 L 0.46184 0.09953 " pathEditMode="relative" rAng="0" ptsTypes="AA">
                                      <p:cBhvr>
                                        <p:cTn id="14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86" y="4977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0 L 0.32214 0.07662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7" y="3819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2.59259E-6 L 0.51862 -0.00949 " pathEditMode="relative" rAng="0" ptsTypes="AA">
                                      <p:cBhvr>
                                        <p:cTn id="15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24" y="-486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 L 0.51368 -0.11574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77" y="-5787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2.22222E-6 L 0.38386 -0.11111 " pathEditMode="relative" rAng="0" ptsTypes="AA">
                                      <p:cBhvr>
                                        <p:cTn id="15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93" y="-5556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0 L 0.30326 0.09931 " pathEditMode="relative" rAng="0" ptsTypes="AA">
                                      <p:cBhvr>
                                        <p:cTn id="158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56" y="4954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4.44444E-6 L 0.3043 0.08449 " pathEditMode="relative" rAng="0" ptsTypes="AA">
                                      <p:cBhvr>
                                        <p:cTn id="16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08" y="4213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4.44444E-6 L 0.57657 -0.21436 " pathEditMode="relative" rAng="0" ptsTypes="AA">
                                      <p:cBhvr>
                                        <p:cTn id="16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828" y="-10718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1.85185E-6 L 0.57252 -0.19838 " pathEditMode="relative" rAng="0" ptsTypes="AA">
                                      <p:cBhvr>
                                        <p:cTn id="16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20" y="-9931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7.40741E-7 L 0.44362 -0.07431 " pathEditMode="relative" rAng="0" ptsTypes="AA">
                                      <p:cBhvr>
                                        <p:cTn id="16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74" y="-37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52" grpId="0"/>
      <p:bldP spid="53" grpId="0"/>
      <p:bldP spid="56" grpId="0"/>
      <p:bldP spid="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Düz Bağlayıcı 2">
            <a:extLst>
              <a:ext uri="{FF2B5EF4-FFF2-40B4-BE49-F238E27FC236}">
                <a16:creationId xmlns:a16="http://schemas.microsoft.com/office/drawing/2014/main" xmlns="" id="{2C3530C4-FCBC-4341-AD5E-9E35CF267AA6}"/>
              </a:ext>
            </a:extLst>
          </p:cNvPr>
          <p:cNvCxnSpPr>
            <a:cxnSpLocks/>
          </p:cNvCxnSpPr>
          <p:nvPr/>
        </p:nvCxnSpPr>
        <p:spPr>
          <a:xfrm>
            <a:off x="373487" y="540913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xmlns="" id="{BB6B5DB3-4E11-4611-8C5F-CB5CD0E8E5CE}"/>
              </a:ext>
            </a:extLst>
          </p:cNvPr>
          <p:cNvCxnSpPr>
            <a:cxnSpLocks/>
          </p:cNvCxnSpPr>
          <p:nvPr/>
        </p:nvCxnSpPr>
        <p:spPr>
          <a:xfrm>
            <a:off x="360608" y="540913"/>
            <a:ext cx="0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xmlns="" id="{372B5236-7F7E-4E4B-B963-8093DE26A37F}"/>
              </a:ext>
            </a:extLst>
          </p:cNvPr>
          <p:cNvCxnSpPr>
            <a:cxnSpLocks/>
          </p:cNvCxnSpPr>
          <p:nvPr/>
        </p:nvCxnSpPr>
        <p:spPr>
          <a:xfrm>
            <a:off x="360608" y="3429000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xmlns="" id="{5F93C6ED-0C92-45CB-BDC1-406D86DD4639}"/>
              </a:ext>
            </a:extLst>
          </p:cNvPr>
          <p:cNvCxnSpPr>
            <a:cxnSpLocks/>
          </p:cNvCxnSpPr>
          <p:nvPr/>
        </p:nvCxnSpPr>
        <p:spPr>
          <a:xfrm flipH="1">
            <a:off x="2437449" y="540913"/>
            <a:ext cx="12879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Resim 10">
            <a:extLst>
              <a:ext uri="{FF2B5EF4-FFF2-40B4-BE49-F238E27FC236}">
                <a16:creationId xmlns:a16="http://schemas.microsoft.com/office/drawing/2014/main" xmlns="" id="{E774399F-D8B8-4211-BBD3-9C59F741F6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489396" y="627459"/>
            <a:ext cx="730756" cy="621792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xmlns="" id="{3E268679-098D-4239-9C3D-01180D1302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5840" y="627459"/>
            <a:ext cx="730756" cy="621792"/>
          </a:xfrm>
          <a:prstGeom prst="rect">
            <a:avLst/>
          </a:prstGeom>
        </p:spPr>
      </p:pic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xmlns="" id="{BF182871-2ED7-42BC-ABC6-FCD7C2C3E25E}"/>
              </a:ext>
            </a:extLst>
          </p:cNvPr>
          <p:cNvCxnSpPr>
            <a:cxnSpLocks/>
          </p:cNvCxnSpPr>
          <p:nvPr/>
        </p:nvCxnSpPr>
        <p:spPr>
          <a:xfrm>
            <a:off x="2824060" y="553792"/>
            <a:ext cx="0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xmlns="" id="{76A6D8AD-B67E-4294-B14E-AF2BFAF01C85}"/>
              </a:ext>
            </a:extLst>
          </p:cNvPr>
          <p:cNvCxnSpPr>
            <a:cxnSpLocks/>
          </p:cNvCxnSpPr>
          <p:nvPr/>
        </p:nvCxnSpPr>
        <p:spPr>
          <a:xfrm>
            <a:off x="2824060" y="3411485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Düz Bağlayıcı 27">
            <a:extLst>
              <a:ext uri="{FF2B5EF4-FFF2-40B4-BE49-F238E27FC236}">
                <a16:creationId xmlns:a16="http://schemas.microsoft.com/office/drawing/2014/main" xmlns="" id="{03FD53F0-D8E0-436E-B738-5FDD6AF830CD}"/>
              </a:ext>
            </a:extLst>
          </p:cNvPr>
          <p:cNvCxnSpPr>
            <a:cxnSpLocks/>
          </p:cNvCxnSpPr>
          <p:nvPr/>
        </p:nvCxnSpPr>
        <p:spPr>
          <a:xfrm flipH="1">
            <a:off x="4900901" y="553792"/>
            <a:ext cx="12879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Resim 28">
            <a:extLst>
              <a:ext uri="{FF2B5EF4-FFF2-40B4-BE49-F238E27FC236}">
                <a16:creationId xmlns:a16="http://schemas.microsoft.com/office/drawing/2014/main" xmlns="" id="{CC7B91B2-5E65-46C6-9106-D661684D3A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52848" y="640338"/>
            <a:ext cx="730756" cy="621792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xmlns="" id="{B33B31C5-65CF-4664-BBF8-54E7866C8E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25676" y="679866"/>
            <a:ext cx="730756" cy="621792"/>
          </a:xfrm>
          <a:prstGeom prst="rect">
            <a:avLst/>
          </a:prstGeom>
        </p:spPr>
      </p:pic>
      <p:cxnSp>
        <p:nvCxnSpPr>
          <p:cNvPr id="31" name="Düz Bağlayıcı 30">
            <a:extLst>
              <a:ext uri="{FF2B5EF4-FFF2-40B4-BE49-F238E27FC236}">
                <a16:creationId xmlns:a16="http://schemas.microsoft.com/office/drawing/2014/main" xmlns="" id="{72755919-9219-4002-B178-D0A37756FE74}"/>
              </a:ext>
            </a:extLst>
          </p:cNvPr>
          <p:cNvCxnSpPr>
            <a:cxnSpLocks/>
          </p:cNvCxnSpPr>
          <p:nvPr/>
        </p:nvCxnSpPr>
        <p:spPr>
          <a:xfrm>
            <a:off x="2824060" y="577404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Düz Bağlayıcı 32">
            <a:extLst>
              <a:ext uri="{FF2B5EF4-FFF2-40B4-BE49-F238E27FC236}">
                <a16:creationId xmlns:a16="http://schemas.microsoft.com/office/drawing/2014/main" xmlns="" id="{28879D2E-60B9-47F7-8A5F-6C17233F6B0F}"/>
              </a:ext>
            </a:extLst>
          </p:cNvPr>
          <p:cNvCxnSpPr>
            <a:cxnSpLocks/>
          </p:cNvCxnSpPr>
          <p:nvPr/>
        </p:nvCxnSpPr>
        <p:spPr>
          <a:xfrm>
            <a:off x="6068686" y="566671"/>
            <a:ext cx="27314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Düz Bağlayıcı 33">
            <a:extLst>
              <a:ext uri="{FF2B5EF4-FFF2-40B4-BE49-F238E27FC236}">
                <a16:creationId xmlns:a16="http://schemas.microsoft.com/office/drawing/2014/main" xmlns="" id="{5CC77398-1258-4DB4-8ED6-728B1300DE04}"/>
              </a:ext>
            </a:extLst>
          </p:cNvPr>
          <p:cNvCxnSpPr>
            <a:cxnSpLocks/>
          </p:cNvCxnSpPr>
          <p:nvPr/>
        </p:nvCxnSpPr>
        <p:spPr>
          <a:xfrm>
            <a:off x="6096000" y="3411485"/>
            <a:ext cx="497255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xmlns="" id="{E00BB256-5523-4C3F-978E-D43A4C10FA86}"/>
              </a:ext>
            </a:extLst>
          </p:cNvPr>
          <p:cNvCxnSpPr>
            <a:cxnSpLocks/>
          </p:cNvCxnSpPr>
          <p:nvPr/>
        </p:nvCxnSpPr>
        <p:spPr>
          <a:xfrm flipH="1">
            <a:off x="11055673" y="584186"/>
            <a:ext cx="12879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xmlns="" id="{E0419D35-928D-4B3B-84F1-B4246D169247}"/>
              </a:ext>
            </a:extLst>
          </p:cNvPr>
          <p:cNvCxnSpPr>
            <a:cxnSpLocks/>
          </p:cNvCxnSpPr>
          <p:nvPr/>
        </p:nvCxnSpPr>
        <p:spPr>
          <a:xfrm flipV="1">
            <a:off x="6068686" y="584186"/>
            <a:ext cx="4999866" cy="1176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Metin kutusu 40">
            <a:extLst>
              <a:ext uri="{FF2B5EF4-FFF2-40B4-BE49-F238E27FC236}">
                <a16:creationId xmlns:a16="http://schemas.microsoft.com/office/drawing/2014/main" xmlns="" id="{1837947D-068D-41ED-813D-5AE94B7C5625}"/>
              </a:ext>
            </a:extLst>
          </p:cNvPr>
          <p:cNvSpPr txBox="1"/>
          <p:nvPr/>
        </p:nvSpPr>
        <p:spPr>
          <a:xfrm>
            <a:off x="771771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8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xmlns="" id="{4CD67D18-1E23-42A9-A5A2-48C42A365AEC}"/>
              </a:ext>
            </a:extLst>
          </p:cNvPr>
          <p:cNvSpPr txBox="1"/>
          <p:nvPr/>
        </p:nvSpPr>
        <p:spPr>
          <a:xfrm>
            <a:off x="2014204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43" name="Metin kutusu 42">
            <a:extLst>
              <a:ext uri="{FF2B5EF4-FFF2-40B4-BE49-F238E27FC236}">
                <a16:creationId xmlns:a16="http://schemas.microsoft.com/office/drawing/2014/main" xmlns="" id="{0F3FE03A-D8BC-481D-BF92-2500DBB82682}"/>
              </a:ext>
            </a:extLst>
          </p:cNvPr>
          <p:cNvSpPr txBox="1"/>
          <p:nvPr/>
        </p:nvSpPr>
        <p:spPr>
          <a:xfrm>
            <a:off x="6350486" y="4461825"/>
            <a:ext cx="14987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16</a:t>
            </a:r>
          </a:p>
        </p:txBody>
      </p:sp>
      <p:sp>
        <p:nvSpPr>
          <p:cNvPr id="44" name="Metin kutusu 43">
            <a:extLst>
              <a:ext uri="{FF2B5EF4-FFF2-40B4-BE49-F238E27FC236}">
                <a16:creationId xmlns:a16="http://schemas.microsoft.com/office/drawing/2014/main" xmlns="" id="{09394F5E-E25D-4D3C-A78E-F6C2BC09AC2F}"/>
              </a:ext>
            </a:extLst>
          </p:cNvPr>
          <p:cNvSpPr txBox="1"/>
          <p:nvPr/>
        </p:nvSpPr>
        <p:spPr>
          <a:xfrm>
            <a:off x="3169156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8</a:t>
            </a:r>
          </a:p>
        </p:txBody>
      </p:sp>
      <p:sp>
        <p:nvSpPr>
          <p:cNvPr id="45" name="Metin kutusu 44">
            <a:extLst>
              <a:ext uri="{FF2B5EF4-FFF2-40B4-BE49-F238E27FC236}">
                <a16:creationId xmlns:a16="http://schemas.microsoft.com/office/drawing/2014/main" xmlns="" id="{07993619-61B4-44FF-BCC0-23187FD4AF4A}"/>
              </a:ext>
            </a:extLst>
          </p:cNvPr>
          <p:cNvSpPr txBox="1"/>
          <p:nvPr/>
        </p:nvSpPr>
        <p:spPr>
          <a:xfrm>
            <a:off x="4646894" y="4403287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=</a:t>
            </a: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xmlns="" id="{F39BADE9-1EB6-43B9-8277-4ADC296A1DA2}"/>
              </a:ext>
            </a:extLst>
          </p:cNvPr>
          <p:cNvSpPr txBox="1"/>
          <p:nvPr/>
        </p:nvSpPr>
        <p:spPr>
          <a:xfrm>
            <a:off x="9744832" y="3420294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8</a:t>
            </a:r>
          </a:p>
        </p:txBody>
      </p:sp>
      <p:sp>
        <p:nvSpPr>
          <p:cNvPr id="53" name="Metin kutusu 52">
            <a:extLst>
              <a:ext uri="{FF2B5EF4-FFF2-40B4-BE49-F238E27FC236}">
                <a16:creationId xmlns:a16="http://schemas.microsoft.com/office/drawing/2014/main" xmlns="" id="{C26A4C5D-3D13-4FF7-AE7A-A72173C1EF9C}"/>
              </a:ext>
            </a:extLst>
          </p:cNvPr>
          <p:cNvSpPr txBox="1"/>
          <p:nvPr/>
        </p:nvSpPr>
        <p:spPr>
          <a:xfrm>
            <a:off x="9744832" y="4454639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8</a:t>
            </a:r>
          </a:p>
        </p:txBody>
      </p:sp>
      <p:cxnSp>
        <p:nvCxnSpPr>
          <p:cNvPr id="55" name="Düz Bağlayıcı 54">
            <a:extLst>
              <a:ext uri="{FF2B5EF4-FFF2-40B4-BE49-F238E27FC236}">
                <a16:creationId xmlns:a16="http://schemas.microsoft.com/office/drawing/2014/main" xmlns="" id="{2D5170CC-5F9F-42E3-A80B-A331325BEEF9}"/>
              </a:ext>
            </a:extLst>
          </p:cNvPr>
          <p:cNvCxnSpPr/>
          <p:nvPr/>
        </p:nvCxnSpPr>
        <p:spPr>
          <a:xfrm>
            <a:off x="9293040" y="5766266"/>
            <a:ext cx="14813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Metin kutusu 55">
            <a:extLst>
              <a:ext uri="{FF2B5EF4-FFF2-40B4-BE49-F238E27FC236}">
                <a16:creationId xmlns:a16="http://schemas.microsoft.com/office/drawing/2014/main" xmlns="" id="{4BDB59D8-5A0A-4DC8-8C29-5B69EF7687A8}"/>
              </a:ext>
            </a:extLst>
          </p:cNvPr>
          <p:cNvSpPr txBox="1"/>
          <p:nvPr/>
        </p:nvSpPr>
        <p:spPr>
          <a:xfrm>
            <a:off x="9004168" y="458265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57" name="Metin kutusu 56">
            <a:extLst>
              <a:ext uri="{FF2B5EF4-FFF2-40B4-BE49-F238E27FC236}">
                <a16:creationId xmlns:a16="http://schemas.microsoft.com/office/drawing/2014/main" xmlns="" id="{B9C0474F-2B87-416F-AD8B-82FE62E2DD10}"/>
              </a:ext>
            </a:extLst>
          </p:cNvPr>
          <p:cNvSpPr txBox="1"/>
          <p:nvPr/>
        </p:nvSpPr>
        <p:spPr>
          <a:xfrm>
            <a:off x="9676606" y="5488984"/>
            <a:ext cx="1607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16</a:t>
            </a:r>
          </a:p>
        </p:txBody>
      </p:sp>
      <p:pic>
        <p:nvPicPr>
          <p:cNvPr id="32" name="Resim 31">
            <a:extLst>
              <a:ext uri="{FF2B5EF4-FFF2-40B4-BE49-F238E27FC236}">
                <a16:creationId xmlns:a16="http://schemas.microsoft.com/office/drawing/2014/main" xmlns="" id="{1DA04063-C971-489D-8DC2-DC54F2E977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507593" y="1249509"/>
            <a:ext cx="730756" cy="621792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xmlns="" id="{4C8AA523-82EB-44C0-996A-C3C5358E9B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514811" y="1871301"/>
            <a:ext cx="730756" cy="621792"/>
          </a:xfrm>
          <a:prstGeom prst="rect">
            <a:avLst/>
          </a:prstGeom>
        </p:spPr>
      </p:pic>
      <p:pic>
        <p:nvPicPr>
          <p:cNvPr id="37" name="Resim 36">
            <a:extLst>
              <a:ext uri="{FF2B5EF4-FFF2-40B4-BE49-F238E27FC236}">
                <a16:creationId xmlns:a16="http://schemas.microsoft.com/office/drawing/2014/main" xmlns="" id="{F45BA3B8-23BA-44E9-9E36-6F11D40346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28354" y="1404119"/>
            <a:ext cx="730756" cy="621792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xmlns="" id="{9870DBFA-48F1-4C33-A10D-0A451D47514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495632" y="2553624"/>
            <a:ext cx="730756" cy="621792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xmlns="" id="{FDD2FB82-7395-41A5-A260-F48B1DC36C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9515" y="1404119"/>
            <a:ext cx="730756" cy="621792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xmlns="" id="{C3974714-BC58-4D10-B124-9142FA9C446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24972" y="2108788"/>
            <a:ext cx="730756" cy="621792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xmlns="" id="{0867484F-E0B9-4590-AAC3-CF1495633C6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56529" y="1404119"/>
            <a:ext cx="730756" cy="621792"/>
          </a:xfrm>
          <a:prstGeom prst="rect">
            <a:avLst/>
          </a:prstGeom>
        </p:spPr>
      </p:pic>
      <p:pic>
        <p:nvPicPr>
          <p:cNvPr id="48" name="Resim 47">
            <a:extLst>
              <a:ext uri="{FF2B5EF4-FFF2-40B4-BE49-F238E27FC236}">
                <a16:creationId xmlns:a16="http://schemas.microsoft.com/office/drawing/2014/main" xmlns="" id="{C4A018B1-245C-41D3-BD6A-12194E9B8C3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25676" y="2128372"/>
            <a:ext cx="730756" cy="621792"/>
          </a:xfrm>
          <a:prstGeom prst="rect">
            <a:avLst/>
          </a:prstGeom>
        </p:spPr>
      </p:pic>
      <p:pic>
        <p:nvPicPr>
          <p:cNvPr id="49" name="Resim 48">
            <a:extLst>
              <a:ext uri="{FF2B5EF4-FFF2-40B4-BE49-F238E27FC236}">
                <a16:creationId xmlns:a16="http://schemas.microsoft.com/office/drawing/2014/main" xmlns="" id="{7A18EF3C-2C11-4C52-BAEB-A3F959A32F0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0145" y="2128372"/>
            <a:ext cx="730756" cy="621792"/>
          </a:xfrm>
          <a:prstGeom prst="rect">
            <a:avLst/>
          </a:prstGeom>
        </p:spPr>
      </p:pic>
      <p:pic>
        <p:nvPicPr>
          <p:cNvPr id="50" name="Resim 49">
            <a:extLst>
              <a:ext uri="{FF2B5EF4-FFF2-40B4-BE49-F238E27FC236}">
                <a16:creationId xmlns:a16="http://schemas.microsoft.com/office/drawing/2014/main" xmlns="" id="{9F4109CF-CBCC-4FAC-B00A-13366543B74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77244" y="2720663"/>
            <a:ext cx="730756" cy="621792"/>
          </a:xfrm>
          <a:prstGeom prst="rect">
            <a:avLst/>
          </a:prstGeom>
        </p:spPr>
      </p:pic>
      <p:pic>
        <p:nvPicPr>
          <p:cNvPr id="54" name="Resim 53">
            <a:extLst>
              <a:ext uri="{FF2B5EF4-FFF2-40B4-BE49-F238E27FC236}">
                <a16:creationId xmlns:a16="http://schemas.microsoft.com/office/drawing/2014/main" xmlns="" id="{ECC839D0-FADA-46F8-8B2D-1A6AA5062C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52848" y="2752990"/>
            <a:ext cx="730756" cy="621792"/>
          </a:xfrm>
          <a:prstGeom prst="rect">
            <a:avLst/>
          </a:prstGeom>
        </p:spPr>
      </p:pic>
      <p:pic>
        <p:nvPicPr>
          <p:cNvPr id="51" name="Resim 50">
            <a:extLst>
              <a:ext uri="{FF2B5EF4-FFF2-40B4-BE49-F238E27FC236}">
                <a16:creationId xmlns:a16="http://schemas.microsoft.com/office/drawing/2014/main" xmlns="" id="{6624AEC1-B027-4742-A29C-C454F7A27E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34030" y="2798502"/>
            <a:ext cx="730756" cy="621792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xmlns="" id="{DA5C0A25-86FE-44F3-9B31-E450AB46FD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xmlns="" val="2601292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4.44444E-6 L 0.46576 0.08657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81" y="4329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4.44444E-6 L 0.45105 0.08379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52" y="4190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2.59259E-6 L 0.26224 0.00162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12" y="69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7037E-6 L 0.46368 0.08865 " pathEditMode="relative" rAng="0" ptsTypes="AA">
                                      <p:cBhvr>
                                        <p:cTn id="14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77" y="4421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85185E-6 L 0.25182 -0.02454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91" y="-1227"/>
                                    </p:animMotion>
                                  </p:childTnLst>
                                </p:cTn>
                              </p:par>
                              <p:par>
                                <p:cTn id="15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4.44444E-6 L 0.46184 0.09953 " pathEditMode="relative" rAng="0" ptsTypes="AA">
                                      <p:cBhvr>
                                        <p:cTn id="15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86" y="4977"/>
                                    </p:animMotion>
                                  </p:childTnLst>
                                </p:cTn>
                              </p:par>
                              <p:par>
                                <p:cTn id="15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0 L 0.32214 0.07662 " pathEditMode="relative" rAng="0" ptsTypes="AA">
                                      <p:cBhvr>
                                        <p:cTn id="15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7" y="3819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2.59259E-6 L 0.51862 -0.00949 " pathEditMode="relative" rAng="0" ptsTypes="AA">
                                      <p:cBhvr>
                                        <p:cTn id="15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24" y="-486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 L 0.51368 -0.11574 " pathEditMode="relative" rAng="0" ptsTypes="AA">
                                      <p:cBhvr>
                                        <p:cTn id="15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77" y="-5787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2.22222E-6 L 0.38386 -0.11111 " pathEditMode="relative" rAng="0" ptsTypes="AA">
                                      <p:cBhvr>
                                        <p:cTn id="16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93" y="-5556"/>
                                    </p:animMotion>
                                  </p:childTnLst>
                                </p:cTn>
                              </p:par>
                              <p:par>
                                <p:cTn id="16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0 L 0.30326 0.09931 " pathEditMode="relative" rAng="0" ptsTypes="AA">
                                      <p:cBhvr>
                                        <p:cTn id="16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56" y="4954"/>
                                    </p:animMotion>
                                  </p:childTnLst>
                                </p:cTn>
                              </p:par>
                              <p:par>
                                <p:cTn id="16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4.44444E-6 L 0.3043 0.08449 " pathEditMode="relative" rAng="0" ptsTypes="AA">
                                      <p:cBhvr>
                                        <p:cTn id="164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08" y="4213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4.44444E-6 L 0.57657 -0.21436 " pathEditMode="relative" rAng="0" ptsTypes="AA">
                                      <p:cBhvr>
                                        <p:cTn id="16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828" y="-10718"/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1.85185E-6 L 0.57252 -0.19838 " pathEditMode="relative" rAng="0" ptsTypes="AA">
                                      <p:cBhvr>
                                        <p:cTn id="16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620" y="-9931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7.40741E-7 L 0.44362 -0.07431 " pathEditMode="relative" rAng="0" ptsTypes="AA">
                                      <p:cBhvr>
                                        <p:cTn id="170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74" y="-3727"/>
                                    </p:animMotion>
                                  </p:childTnLst>
                                </p:cTn>
                              </p:par>
                              <p:par>
                                <p:cTn id="17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2.22222E-6 L 0.44258 -0.2993 " pathEditMode="relative" rAng="0" ptsTypes="AA">
                                      <p:cBhvr>
                                        <p:cTn id="17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122" y="-1497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52" grpId="0"/>
      <p:bldP spid="53" grpId="0"/>
      <p:bldP spid="56" grpId="0"/>
      <p:bldP spid="5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Düz Bağlayıcı 2">
            <a:extLst>
              <a:ext uri="{FF2B5EF4-FFF2-40B4-BE49-F238E27FC236}">
                <a16:creationId xmlns:a16="http://schemas.microsoft.com/office/drawing/2014/main" xmlns="" id="{2C3530C4-FCBC-4341-AD5E-9E35CF267AA6}"/>
              </a:ext>
            </a:extLst>
          </p:cNvPr>
          <p:cNvCxnSpPr>
            <a:cxnSpLocks/>
          </p:cNvCxnSpPr>
          <p:nvPr/>
        </p:nvCxnSpPr>
        <p:spPr>
          <a:xfrm>
            <a:off x="373487" y="540913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xmlns="" id="{BB6B5DB3-4E11-4611-8C5F-CB5CD0E8E5CE}"/>
              </a:ext>
            </a:extLst>
          </p:cNvPr>
          <p:cNvCxnSpPr>
            <a:cxnSpLocks/>
          </p:cNvCxnSpPr>
          <p:nvPr/>
        </p:nvCxnSpPr>
        <p:spPr>
          <a:xfrm>
            <a:off x="360608" y="540913"/>
            <a:ext cx="0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xmlns="" id="{372B5236-7F7E-4E4B-B963-8093DE26A37F}"/>
              </a:ext>
            </a:extLst>
          </p:cNvPr>
          <p:cNvCxnSpPr>
            <a:cxnSpLocks/>
          </p:cNvCxnSpPr>
          <p:nvPr/>
        </p:nvCxnSpPr>
        <p:spPr>
          <a:xfrm>
            <a:off x="360608" y="3429000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xmlns="" id="{5F93C6ED-0C92-45CB-BDC1-406D86DD4639}"/>
              </a:ext>
            </a:extLst>
          </p:cNvPr>
          <p:cNvCxnSpPr>
            <a:cxnSpLocks/>
          </p:cNvCxnSpPr>
          <p:nvPr/>
        </p:nvCxnSpPr>
        <p:spPr>
          <a:xfrm flipH="1">
            <a:off x="2437449" y="540913"/>
            <a:ext cx="12879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Resim 10">
            <a:extLst>
              <a:ext uri="{FF2B5EF4-FFF2-40B4-BE49-F238E27FC236}">
                <a16:creationId xmlns:a16="http://schemas.microsoft.com/office/drawing/2014/main" xmlns="" id="{E774399F-D8B8-4211-BBD3-9C59F741F6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489396" y="627459"/>
            <a:ext cx="730756" cy="621792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xmlns="" id="{3E268679-098D-4239-9C3D-01180D1302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5840" y="627459"/>
            <a:ext cx="730756" cy="621792"/>
          </a:xfrm>
          <a:prstGeom prst="rect">
            <a:avLst/>
          </a:prstGeom>
        </p:spPr>
      </p:pic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xmlns="" id="{BF182871-2ED7-42BC-ABC6-FCD7C2C3E25E}"/>
              </a:ext>
            </a:extLst>
          </p:cNvPr>
          <p:cNvCxnSpPr>
            <a:cxnSpLocks/>
          </p:cNvCxnSpPr>
          <p:nvPr/>
        </p:nvCxnSpPr>
        <p:spPr>
          <a:xfrm>
            <a:off x="2824060" y="553792"/>
            <a:ext cx="0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xmlns="" id="{76A6D8AD-B67E-4294-B14E-AF2BFAF01C85}"/>
              </a:ext>
            </a:extLst>
          </p:cNvPr>
          <p:cNvCxnSpPr>
            <a:cxnSpLocks/>
          </p:cNvCxnSpPr>
          <p:nvPr/>
        </p:nvCxnSpPr>
        <p:spPr>
          <a:xfrm>
            <a:off x="2824060" y="3411485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Düz Bağlayıcı 27">
            <a:extLst>
              <a:ext uri="{FF2B5EF4-FFF2-40B4-BE49-F238E27FC236}">
                <a16:creationId xmlns:a16="http://schemas.microsoft.com/office/drawing/2014/main" xmlns="" id="{03FD53F0-D8E0-436E-B738-5FDD6AF830CD}"/>
              </a:ext>
            </a:extLst>
          </p:cNvPr>
          <p:cNvCxnSpPr>
            <a:cxnSpLocks/>
          </p:cNvCxnSpPr>
          <p:nvPr/>
        </p:nvCxnSpPr>
        <p:spPr>
          <a:xfrm flipH="1">
            <a:off x="4900901" y="553792"/>
            <a:ext cx="12879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Resim 28">
            <a:extLst>
              <a:ext uri="{FF2B5EF4-FFF2-40B4-BE49-F238E27FC236}">
                <a16:creationId xmlns:a16="http://schemas.microsoft.com/office/drawing/2014/main" xmlns="" id="{CC7B91B2-5E65-46C6-9106-D661684D3A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52848" y="640338"/>
            <a:ext cx="730756" cy="621792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xmlns="" id="{B33B31C5-65CF-4664-BBF8-54E7866C8E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24864" y="640338"/>
            <a:ext cx="730756" cy="621792"/>
          </a:xfrm>
          <a:prstGeom prst="rect">
            <a:avLst/>
          </a:prstGeom>
        </p:spPr>
      </p:pic>
      <p:cxnSp>
        <p:nvCxnSpPr>
          <p:cNvPr id="31" name="Düz Bağlayıcı 30">
            <a:extLst>
              <a:ext uri="{FF2B5EF4-FFF2-40B4-BE49-F238E27FC236}">
                <a16:creationId xmlns:a16="http://schemas.microsoft.com/office/drawing/2014/main" xmlns="" id="{72755919-9219-4002-B178-D0A37756FE74}"/>
              </a:ext>
            </a:extLst>
          </p:cNvPr>
          <p:cNvCxnSpPr>
            <a:cxnSpLocks/>
          </p:cNvCxnSpPr>
          <p:nvPr/>
        </p:nvCxnSpPr>
        <p:spPr>
          <a:xfrm>
            <a:off x="2824060" y="577404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Düz Bağlayıcı 32">
            <a:extLst>
              <a:ext uri="{FF2B5EF4-FFF2-40B4-BE49-F238E27FC236}">
                <a16:creationId xmlns:a16="http://schemas.microsoft.com/office/drawing/2014/main" xmlns="" id="{28879D2E-60B9-47F7-8A5F-6C17233F6B0F}"/>
              </a:ext>
            </a:extLst>
          </p:cNvPr>
          <p:cNvCxnSpPr>
            <a:cxnSpLocks/>
          </p:cNvCxnSpPr>
          <p:nvPr/>
        </p:nvCxnSpPr>
        <p:spPr>
          <a:xfrm>
            <a:off x="6068686" y="566671"/>
            <a:ext cx="27314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Düz Bağlayıcı 33">
            <a:extLst>
              <a:ext uri="{FF2B5EF4-FFF2-40B4-BE49-F238E27FC236}">
                <a16:creationId xmlns:a16="http://schemas.microsoft.com/office/drawing/2014/main" xmlns="" id="{5CC77398-1258-4DB4-8ED6-728B1300DE04}"/>
              </a:ext>
            </a:extLst>
          </p:cNvPr>
          <p:cNvCxnSpPr>
            <a:cxnSpLocks/>
          </p:cNvCxnSpPr>
          <p:nvPr/>
        </p:nvCxnSpPr>
        <p:spPr>
          <a:xfrm>
            <a:off x="6096000" y="3411485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xmlns="" id="{E00BB256-5523-4C3F-978E-D43A4C10FA86}"/>
              </a:ext>
            </a:extLst>
          </p:cNvPr>
          <p:cNvCxnSpPr>
            <a:cxnSpLocks/>
          </p:cNvCxnSpPr>
          <p:nvPr/>
        </p:nvCxnSpPr>
        <p:spPr>
          <a:xfrm flipH="1">
            <a:off x="8145527" y="566671"/>
            <a:ext cx="12879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xmlns="" id="{E0419D35-928D-4B3B-84F1-B4246D169247}"/>
              </a:ext>
            </a:extLst>
          </p:cNvPr>
          <p:cNvCxnSpPr>
            <a:cxnSpLocks/>
          </p:cNvCxnSpPr>
          <p:nvPr/>
        </p:nvCxnSpPr>
        <p:spPr>
          <a:xfrm>
            <a:off x="6068686" y="590283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Metin kutusu 40">
            <a:extLst>
              <a:ext uri="{FF2B5EF4-FFF2-40B4-BE49-F238E27FC236}">
                <a16:creationId xmlns:a16="http://schemas.microsoft.com/office/drawing/2014/main" xmlns="" id="{1837947D-068D-41ED-813D-5AE94B7C5625}"/>
              </a:ext>
            </a:extLst>
          </p:cNvPr>
          <p:cNvSpPr txBox="1"/>
          <p:nvPr/>
        </p:nvSpPr>
        <p:spPr>
          <a:xfrm>
            <a:off x="771771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2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xmlns="" id="{4CD67D18-1E23-42A9-A5A2-48C42A365AEC}"/>
              </a:ext>
            </a:extLst>
          </p:cNvPr>
          <p:cNvSpPr txBox="1"/>
          <p:nvPr/>
        </p:nvSpPr>
        <p:spPr>
          <a:xfrm>
            <a:off x="2014204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43" name="Metin kutusu 42">
            <a:extLst>
              <a:ext uri="{FF2B5EF4-FFF2-40B4-BE49-F238E27FC236}">
                <a16:creationId xmlns:a16="http://schemas.microsoft.com/office/drawing/2014/main" xmlns="" id="{0F3FE03A-D8BC-481D-BF92-2500DBB82682}"/>
              </a:ext>
            </a:extLst>
          </p:cNvPr>
          <p:cNvSpPr txBox="1"/>
          <p:nvPr/>
        </p:nvSpPr>
        <p:spPr>
          <a:xfrm>
            <a:off x="6350486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4</a:t>
            </a:r>
          </a:p>
        </p:txBody>
      </p:sp>
      <p:sp>
        <p:nvSpPr>
          <p:cNvPr id="44" name="Metin kutusu 43">
            <a:extLst>
              <a:ext uri="{FF2B5EF4-FFF2-40B4-BE49-F238E27FC236}">
                <a16:creationId xmlns:a16="http://schemas.microsoft.com/office/drawing/2014/main" xmlns="" id="{09394F5E-E25D-4D3C-A78E-F6C2BC09AC2F}"/>
              </a:ext>
            </a:extLst>
          </p:cNvPr>
          <p:cNvSpPr txBox="1"/>
          <p:nvPr/>
        </p:nvSpPr>
        <p:spPr>
          <a:xfrm>
            <a:off x="3169156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2</a:t>
            </a:r>
          </a:p>
        </p:txBody>
      </p:sp>
      <p:sp>
        <p:nvSpPr>
          <p:cNvPr id="45" name="Metin kutusu 44">
            <a:extLst>
              <a:ext uri="{FF2B5EF4-FFF2-40B4-BE49-F238E27FC236}">
                <a16:creationId xmlns:a16="http://schemas.microsoft.com/office/drawing/2014/main" xmlns="" id="{07993619-61B4-44FF-BCC0-23187FD4AF4A}"/>
              </a:ext>
            </a:extLst>
          </p:cNvPr>
          <p:cNvSpPr txBox="1"/>
          <p:nvPr/>
        </p:nvSpPr>
        <p:spPr>
          <a:xfrm>
            <a:off x="4646894" y="4403287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=</a:t>
            </a: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xmlns="" id="{F39BADE9-1EB6-43B9-8277-4ADC296A1DA2}"/>
              </a:ext>
            </a:extLst>
          </p:cNvPr>
          <p:cNvSpPr txBox="1"/>
          <p:nvPr/>
        </p:nvSpPr>
        <p:spPr>
          <a:xfrm>
            <a:off x="9765575" y="2921512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2</a:t>
            </a:r>
          </a:p>
        </p:txBody>
      </p:sp>
      <p:sp>
        <p:nvSpPr>
          <p:cNvPr id="53" name="Metin kutusu 52">
            <a:extLst>
              <a:ext uri="{FF2B5EF4-FFF2-40B4-BE49-F238E27FC236}">
                <a16:creationId xmlns:a16="http://schemas.microsoft.com/office/drawing/2014/main" xmlns="" id="{C26A4C5D-3D13-4FF7-AE7A-A72173C1EF9C}"/>
              </a:ext>
            </a:extLst>
          </p:cNvPr>
          <p:cNvSpPr txBox="1"/>
          <p:nvPr/>
        </p:nvSpPr>
        <p:spPr>
          <a:xfrm>
            <a:off x="9765575" y="3955857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2</a:t>
            </a:r>
          </a:p>
        </p:txBody>
      </p:sp>
      <p:cxnSp>
        <p:nvCxnSpPr>
          <p:cNvPr id="55" name="Düz Bağlayıcı 54">
            <a:extLst>
              <a:ext uri="{FF2B5EF4-FFF2-40B4-BE49-F238E27FC236}">
                <a16:creationId xmlns:a16="http://schemas.microsoft.com/office/drawing/2014/main" xmlns="" id="{2D5170CC-5F9F-42E3-A80B-A331325BEEF9}"/>
              </a:ext>
            </a:extLst>
          </p:cNvPr>
          <p:cNvCxnSpPr/>
          <p:nvPr/>
        </p:nvCxnSpPr>
        <p:spPr>
          <a:xfrm>
            <a:off x="9313783" y="5267484"/>
            <a:ext cx="14813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Metin kutusu 55">
            <a:extLst>
              <a:ext uri="{FF2B5EF4-FFF2-40B4-BE49-F238E27FC236}">
                <a16:creationId xmlns:a16="http://schemas.microsoft.com/office/drawing/2014/main" xmlns="" id="{4BDB59D8-5A0A-4DC8-8C29-5B69EF7687A8}"/>
              </a:ext>
            </a:extLst>
          </p:cNvPr>
          <p:cNvSpPr txBox="1"/>
          <p:nvPr/>
        </p:nvSpPr>
        <p:spPr>
          <a:xfrm>
            <a:off x="9024911" y="4083873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57" name="Metin kutusu 56">
            <a:extLst>
              <a:ext uri="{FF2B5EF4-FFF2-40B4-BE49-F238E27FC236}">
                <a16:creationId xmlns:a16="http://schemas.microsoft.com/office/drawing/2014/main" xmlns="" id="{B9C0474F-2B87-416F-AD8B-82FE62E2DD10}"/>
              </a:ext>
            </a:extLst>
          </p:cNvPr>
          <p:cNvSpPr txBox="1"/>
          <p:nvPr/>
        </p:nvSpPr>
        <p:spPr>
          <a:xfrm>
            <a:off x="9697349" y="4990202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4</a:t>
            </a:r>
          </a:p>
        </p:txBody>
      </p:sp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xmlns="" id="{AA4C15E6-1E64-4EA0-9CE5-61D9CF6D0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xmlns="" val="3247514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4.44444E-6 L 0.46901 0.09791 " pathEditMode="relative" rAng="0" ptsTypes="AA">
                                      <p:cBhvr>
                                        <p:cTn id="9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51" y="4884"/>
                                    </p:animMotion>
                                  </p:childTnLst>
                                </p:cTn>
                              </p:par>
                              <p:par>
                                <p:cTn id="9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1.85185E-6 L 0.48502 0.08658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45" y="4329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2.59259E-6 L 0.2664 0.01065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20" y="532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2.59259E-6 L 0.27826 2.59259E-6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0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52" grpId="0"/>
      <p:bldP spid="53" grpId="0"/>
      <p:bldP spid="56" grpId="0"/>
      <p:bldP spid="5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Düz Bağlayıcı 2">
            <a:extLst>
              <a:ext uri="{FF2B5EF4-FFF2-40B4-BE49-F238E27FC236}">
                <a16:creationId xmlns:a16="http://schemas.microsoft.com/office/drawing/2014/main" xmlns="" id="{2C3530C4-FCBC-4341-AD5E-9E35CF267AA6}"/>
              </a:ext>
            </a:extLst>
          </p:cNvPr>
          <p:cNvCxnSpPr>
            <a:cxnSpLocks/>
          </p:cNvCxnSpPr>
          <p:nvPr/>
        </p:nvCxnSpPr>
        <p:spPr>
          <a:xfrm>
            <a:off x="373487" y="540913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xmlns="" id="{BB6B5DB3-4E11-4611-8C5F-CB5CD0E8E5CE}"/>
              </a:ext>
            </a:extLst>
          </p:cNvPr>
          <p:cNvCxnSpPr>
            <a:cxnSpLocks/>
          </p:cNvCxnSpPr>
          <p:nvPr/>
        </p:nvCxnSpPr>
        <p:spPr>
          <a:xfrm>
            <a:off x="360608" y="540913"/>
            <a:ext cx="0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xmlns="" id="{372B5236-7F7E-4E4B-B963-8093DE26A37F}"/>
              </a:ext>
            </a:extLst>
          </p:cNvPr>
          <p:cNvCxnSpPr>
            <a:cxnSpLocks/>
          </p:cNvCxnSpPr>
          <p:nvPr/>
        </p:nvCxnSpPr>
        <p:spPr>
          <a:xfrm>
            <a:off x="360608" y="3429000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xmlns="" id="{5F93C6ED-0C92-45CB-BDC1-406D86DD4639}"/>
              </a:ext>
            </a:extLst>
          </p:cNvPr>
          <p:cNvCxnSpPr>
            <a:cxnSpLocks/>
          </p:cNvCxnSpPr>
          <p:nvPr/>
        </p:nvCxnSpPr>
        <p:spPr>
          <a:xfrm flipH="1">
            <a:off x="2437449" y="540913"/>
            <a:ext cx="12879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Resim 10">
            <a:extLst>
              <a:ext uri="{FF2B5EF4-FFF2-40B4-BE49-F238E27FC236}">
                <a16:creationId xmlns:a16="http://schemas.microsoft.com/office/drawing/2014/main" xmlns="" id="{E774399F-D8B8-4211-BBD3-9C59F741F6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489396" y="627459"/>
            <a:ext cx="730756" cy="621792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xmlns="" id="{3E268679-098D-4239-9C3D-01180D1302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5840" y="627459"/>
            <a:ext cx="730756" cy="621792"/>
          </a:xfrm>
          <a:prstGeom prst="rect">
            <a:avLst/>
          </a:prstGeom>
        </p:spPr>
      </p:pic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xmlns="" id="{BF182871-2ED7-42BC-ABC6-FCD7C2C3E25E}"/>
              </a:ext>
            </a:extLst>
          </p:cNvPr>
          <p:cNvCxnSpPr>
            <a:cxnSpLocks/>
          </p:cNvCxnSpPr>
          <p:nvPr/>
        </p:nvCxnSpPr>
        <p:spPr>
          <a:xfrm>
            <a:off x="2824060" y="553792"/>
            <a:ext cx="0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xmlns="" id="{76A6D8AD-B67E-4294-B14E-AF2BFAF01C85}"/>
              </a:ext>
            </a:extLst>
          </p:cNvPr>
          <p:cNvCxnSpPr>
            <a:cxnSpLocks/>
          </p:cNvCxnSpPr>
          <p:nvPr/>
        </p:nvCxnSpPr>
        <p:spPr>
          <a:xfrm>
            <a:off x="2824060" y="3411485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Düz Bağlayıcı 27">
            <a:extLst>
              <a:ext uri="{FF2B5EF4-FFF2-40B4-BE49-F238E27FC236}">
                <a16:creationId xmlns:a16="http://schemas.microsoft.com/office/drawing/2014/main" xmlns="" id="{03FD53F0-D8E0-436E-B738-5FDD6AF830CD}"/>
              </a:ext>
            </a:extLst>
          </p:cNvPr>
          <p:cNvCxnSpPr>
            <a:cxnSpLocks/>
          </p:cNvCxnSpPr>
          <p:nvPr/>
        </p:nvCxnSpPr>
        <p:spPr>
          <a:xfrm flipH="1">
            <a:off x="4900901" y="553792"/>
            <a:ext cx="12879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Resim 28">
            <a:extLst>
              <a:ext uri="{FF2B5EF4-FFF2-40B4-BE49-F238E27FC236}">
                <a16:creationId xmlns:a16="http://schemas.microsoft.com/office/drawing/2014/main" xmlns="" id="{CC7B91B2-5E65-46C6-9106-D661684D3A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52848" y="640338"/>
            <a:ext cx="730756" cy="621792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xmlns="" id="{B33B31C5-65CF-4664-BBF8-54E7866C8E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24864" y="791678"/>
            <a:ext cx="730756" cy="621792"/>
          </a:xfrm>
          <a:prstGeom prst="rect">
            <a:avLst/>
          </a:prstGeom>
        </p:spPr>
      </p:pic>
      <p:cxnSp>
        <p:nvCxnSpPr>
          <p:cNvPr id="31" name="Düz Bağlayıcı 30">
            <a:extLst>
              <a:ext uri="{FF2B5EF4-FFF2-40B4-BE49-F238E27FC236}">
                <a16:creationId xmlns:a16="http://schemas.microsoft.com/office/drawing/2014/main" xmlns="" id="{72755919-9219-4002-B178-D0A37756FE74}"/>
              </a:ext>
            </a:extLst>
          </p:cNvPr>
          <p:cNvCxnSpPr>
            <a:cxnSpLocks/>
          </p:cNvCxnSpPr>
          <p:nvPr/>
        </p:nvCxnSpPr>
        <p:spPr>
          <a:xfrm>
            <a:off x="2824060" y="577404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Düz Bağlayıcı 32">
            <a:extLst>
              <a:ext uri="{FF2B5EF4-FFF2-40B4-BE49-F238E27FC236}">
                <a16:creationId xmlns:a16="http://schemas.microsoft.com/office/drawing/2014/main" xmlns="" id="{28879D2E-60B9-47F7-8A5F-6C17233F6B0F}"/>
              </a:ext>
            </a:extLst>
          </p:cNvPr>
          <p:cNvCxnSpPr>
            <a:cxnSpLocks/>
          </p:cNvCxnSpPr>
          <p:nvPr/>
        </p:nvCxnSpPr>
        <p:spPr>
          <a:xfrm>
            <a:off x="6068686" y="566671"/>
            <a:ext cx="27314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Düz Bağlayıcı 33">
            <a:extLst>
              <a:ext uri="{FF2B5EF4-FFF2-40B4-BE49-F238E27FC236}">
                <a16:creationId xmlns:a16="http://schemas.microsoft.com/office/drawing/2014/main" xmlns="" id="{5CC77398-1258-4DB4-8ED6-728B1300DE04}"/>
              </a:ext>
            </a:extLst>
          </p:cNvPr>
          <p:cNvCxnSpPr>
            <a:cxnSpLocks/>
          </p:cNvCxnSpPr>
          <p:nvPr/>
        </p:nvCxnSpPr>
        <p:spPr>
          <a:xfrm>
            <a:off x="6096000" y="3411485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xmlns="" id="{E00BB256-5523-4C3F-978E-D43A4C10FA86}"/>
              </a:ext>
            </a:extLst>
          </p:cNvPr>
          <p:cNvCxnSpPr>
            <a:cxnSpLocks/>
          </p:cNvCxnSpPr>
          <p:nvPr/>
        </p:nvCxnSpPr>
        <p:spPr>
          <a:xfrm flipH="1">
            <a:off x="8145527" y="566671"/>
            <a:ext cx="12879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xmlns="" id="{E0419D35-928D-4B3B-84F1-B4246D169247}"/>
              </a:ext>
            </a:extLst>
          </p:cNvPr>
          <p:cNvCxnSpPr>
            <a:cxnSpLocks/>
          </p:cNvCxnSpPr>
          <p:nvPr/>
        </p:nvCxnSpPr>
        <p:spPr>
          <a:xfrm>
            <a:off x="6068686" y="590283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Metin kutusu 40">
            <a:extLst>
              <a:ext uri="{FF2B5EF4-FFF2-40B4-BE49-F238E27FC236}">
                <a16:creationId xmlns:a16="http://schemas.microsoft.com/office/drawing/2014/main" xmlns="" id="{1837947D-068D-41ED-813D-5AE94B7C5625}"/>
              </a:ext>
            </a:extLst>
          </p:cNvPr>
          <p:cNvSpPr txBox="1"/>
          <p:nvPr/>
        </p:nvSpPr>
        <p:spPr>
          <a:xfrm>
            <a:off x="771771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3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xmlns="" id="{4CD67D18-1E23-42A9-A5A2-48C42A365AEC}"/>
              </a:ext>
            </a:extLst>
          </p:cNvPr>
          <p:cNvSpPr txBox="1"/>
          <p:nvPr/>
        </p:nvSpPr>
        <p:spPr>
          <a:xfrm>
            <a:off x="2014204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43" name="Metin kutusu 42">
            <a:extLst>
              <a:ext uri="{FF2B5EF4-FFF2-40B4-BE49-F238E27FC236}">
                <a16:creationId xmlns:a16="http://schemas.microsoft.com/office/drawing/2014/main" xmlns="" id="{0F3FE03A-D8BC-481D-BF92-2500DBB82682}"/>
              </a:ext>
            </a:extLst>
          </p:cNvPr>
          <p:cNvSpPr txBox="1"/>
          <p:nvPr/>
        </p:nvSpPr>
        <p:spPr>
          <a:xfrm>
            <a:off x="6350486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5</a:t>
            </a:r>
          </a:p>
        </p:txBody>
      </p:sp>
      <p:sp>
        <p:nvSpPr>
          <p:cNvPr id="44" name="Metin kutusu 43">
            <a:extLst>
              <a:ext uri="{FF2B5EF4-FFF2-40B4-BE49-F238E27FC236}">
                <a16:creationId xmlns:a16="http://schemas.microsoft.com/office/drawing/2014/main" xmlns="" id="{09394F5E-E25D-4D3C-A78E-F6C2BC09AC2F}"/>
              </a:ext>
            </a:extLst>
          </p:cNvPr>
          <p:cNvSpPr txBox="1"/>
          <p:nvPr/>
        </p:nvSpPr>
        <p:spPr>
          <a:xfrm>
            <a:off x="3169156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2</a:t>
            </a:r>
          </a:p>
        </p:txBody>
      </p:sp>
      <p:sp>
        <p:nvSpPr>
          <p:cNvPr id="45" name="Metin kutusu 44">
            <a:extLst>
              <a:ext uri="{FF2B5EF4-FFF2-40B4-BE49-F238E27FC236}">
                <a16:creationId xmlns:a16="http://schemas.microsoft.com/office/drawing/2014/main" xmlns="" id="{07993619-61B4-44FF-BCC0-23187FD4AF4A}"/>
              </a:ext>
            </a:extLst>
          </p:cNvPr>
          <p:cNvSpPr txBox="1"/>
          <p:nvPr/>
        </p:nvSpPr>
        <p:spPr>
          <a:xfrm>
            <a:off x="4646894" y="4403287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=</a:t>
            </a: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xmlns="" id="{F39BADE9-1EB6-43B9-8277-4ADC296A1DA2}"/>
              </a:ext>
            </a:extLst>
          </p:cNvPr>
          <p:cNvSpPr txBox="1"/>
          <p:nvPr/>
        </p:nvSpPr>
        <p:spPr>
          <a:xfrm>
            <a:off x="9765575" y="2921512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3</a:t>
            </a:r>
          </a:p>
        </p:txBody>
      </p:sp>
      <p:sp>
        <p:nvSpPr>
          <p:cNvPr id="53" name="Metin kutusu 52">
            <a:extLst>
              <a:ext uri="{FF2B5EF4-FFF2-40B4-BE49-F238E27FC236}">
                <a16:creationId xmlns:a16="http://schemas.microsoft.com/office/drawing/2014/main" xmlns="" id="{C26A4C5D-3D13-4FF7-AE7A-A72173C1EF9C}"/>
              </a:ext>
            </a:extLst>
          </p:cNvPr>
          <p:cNvSpPr txBox="1"/>
          <p:nvPr/>
        </p:nvSpPr>
        <p:spPr>
          <a:xfrm>
            <a:off x="9765575" y="3955857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2</a:t>
            </a:r>
          </a:p>
        </p:txBody>
      </p:sp>
      <p:cxnSp>
        <p:nvCxnSpPr>
          <p:cNvPr id="55" name="Düz Bağlayıcı 54">
            <a:extLst>
              <a:ext uri="{FF2B5EF4-FFF2-40B4-BE49-F238E27FC236}">
                <a16:creationId xmlns:a16="http://schemas.microsoft.com/office/drawing/2014/main" xmlns="" id="{2D5170CC-5F9F-42E3-A80B-A331325BEEF9}"/>
              </a:ext>
            </a:extLst>
          </p:cNvPr>
          <p:cNvCxnSpPr/>
          <p:nvPr/>
        </p:nvCxnSpPr>
        <p:spPr>
          <a:xfrm>
            <a:off x="9313783" y="5267484"/>
            <a:ext cx="14813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Metin kutusu 55">
            <a:extLst>
              <a:ext uri="{FF2B5EF4-FFF2-40B4-BE49-F238E27FC236}">
                <a16:creationId xmlns:a16="http://schemas.microsoft.com/office/drawing/2014/main" xmlns="" id="{4BDB59D8-5A0A-4DC8-8C29-5B69EF7687A8}"/>
              </a:ext>
            </a:extLst>
          </p:cNvPr>
          <p:cNvSpPr txBox="1"/>
          <p:nvPr/>
        </p:nvSpPr>
        <p:spPr>
          <a:xfrm>
            <a:off x="9024911" y="4083873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57" name="Metin kutusu 56">
            <a:extLst>
              <a:ext uri="{FF2B5EF4-FFF2-40B4-BE49-F238E27FC236}">
                <a16:creationId xmlns:a16="http://schemas.microsoft.com/office/drawing/2014/main" xmlns="" id="{B9C0474F-2B87-416F-AD8B-82FE62E2DD10}"/>
              </a:ext>
            </a:extLst>
          </p:cNvPr>
          <p:cNvSpPr txBox="1"/>
          <p:nvPr/>
        </p:nvSpPr>
        <p:spPr>
          <a:xfrm>
            <a:off x="9697349" y="4990202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5</a:t>
            </a:r>
          </a:p>
        </p:txBody>
      </p:sp>
      <p:pic>
        <p:nvPicPr>
          <p:cNvPr id="32" name="Resim 31">
            <a:extLst>
              <a:ext uri="{FF2B5EF4-FFF2-40B4-BE49-F238E27FC236}">
                <a16:creationId xmlns:a16="http://schemas.microsoft.com/office/drawing/2014/main" xmlns="" id="{1DA04063-C971-489D-8DC2-DC54F2E977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507593" y="1249509"/>
            <a:ext cx="730756" cy="621792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xmlns="" id="{36B6A48C-740F-4F70-BA04-A4B70927F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xmlns="" val="354212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4.44444E-6 L 0.46172 0.09791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86" y="4884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4.44444E-6 L 0.45665 0.13611 " pathEditMode="relative" rAng="0" ptsTypes="AA">
                                      <p:cBhvr>
                                        <p:cTn id="10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26" y="6806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2.59259E-6 L 0.25976 0.01065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82" y="532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7037E-6 L 0.46602 0.09514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94" y="4745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85185E-6 L 0.25234 1.85185E-6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1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52" grpId="0"/>
      <p:bldP spid="53" grpId="0"/>
      <p:bldP spid="56" grpId="0"/>
      <p:bldP spid="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Düz Bağlayıcı 2">
            <a:extLst>
              <a:ext uri="{FF2B5EF4-FFF2-40B4-BE49-F238E27FC236}">
                <a16:creationId xmlns:a16="http://schemas.microsoft.com/office/drawing/2014/main" xmlns="" id="{2C3530C4-FCBC-4341-AD5E-9E35CF267AA6}"/>
              </a:ext>
            </a:extLst>
          </p:cNvPr>
          <p:cNvCxnSpPr>
            <a:cxnSpLocks/>
          </p:cNvCxnSpPr>
          <p:nvPr/>
        </p:nvCxnSpPr>
        <p:spPr>
          <a:xfrm>
            <a:off x="373487" y="540913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xmlns="" id="{BB6B5DB3-4E11-4611-8C5F-CB5CD0E8E5CE}"/>
              </a:ext>
            </a:extLst>
          </p:cNvPr>
          <p:cNvCxnSpPr>
            <a:cxnSpLocks/>
          </p:cNvCxnSpPr>
          <p:nvPr/>
        </p:nvCxnSpPr>
        <p:spPr>
          <a:xfrm>
            <a:off x="360608" y="540913"/>
            <a:ext cx="0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xmlns="" id="{372B5236-7F7E-4E4B-B963-8093DE26A37F}"/>
              </a:ext>
            </a:extLst>
          </p:cNvPr>
          <p:cNvCxnSpPr>
            <a:cxnSpLocks/>
          </p:cNvCxnSpPr>
          <p:nvPr/>
        </p:nvCxnSpPr>
        <p:spPr>
          <a:xfrm>
            <a:off x="360608" y="3429000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xmlns="" id="{5F93C6ED-0C92-45CB-BDC1-406D86DD4639}"/>
              </a:ext>
            </a:extLst>
          </p:cNvPr>
          <p:cNvCxnSpPr>
            <a:cxnSpLocks/>
          </p:cNvCxnSpPr>
          <p:nvPr/>
        </p:nvCxnSpPr>
        <p:spPr>
          <a:xfrm flipH="1">
            <a:off x="2437449" y="540913"/>
            <a:ext cx="12879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Resim 10">
            <a:extLst>
              <a:ext uri="{FF2B5EF4-FFF2-40B4-BE49-F238E27FC236}">
                <a16:creationId xmlns:a16="http://schemas.microsoft.com/office/drawing/2014/main" xmlns="" id="{E774399F-D8B8-4211-BBD3-9C59F741F6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489396" y="627459"/>
            <a:ext cx="730756" cy="621792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xmlns="" id="{3E268679-098D-4239-9C3D-01180D1302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5840" y="627459"/>
            <a:ext cx="730756" cy="621792"/>
          </a:xfrm>
          <a:prstGeom prst="rect">
            <a:avLst/>
          </a:prstGeom>
        </p:spPr>
      </p:pic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xmlns="" id="{BF182871-2ED7-42BC-ABC6-FCD7C2C3E25E}"/>
              </a:ext>
            </a:extLst>
          </p:cNvPr>
          <p:cNvCxnSpPr>
            <a:cxnSpLocks/>
          </p:cNvCxnSpPr>
          <p:nvPr/>
        </p:nvCxnSpPr>
        <p:spPr>
          <a:xfrm>
            <a:off x="2824060" y="553792"/>
            <a:ext cx="0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xmlns="" id="{76A6D8AD-B67E-4294-B14E-AF2BFAF01C85}"/>
              </a:ext>
            </a:extLst>
          </p:cNvPr>
          <p:cNvCxnSpPr>
            <a:cxnSpLocks/>
          </p:cNvCxnSpPr>
          <p:nvPr/>
        </p:nvCxnSpPr>
        <p:spPr>
          <a:xfrm>
            <a:off x="2824060" y="3411485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Düz Bağlayıcı 27">
            <a:extLst>
              <a:ext uri="{FF2B5EF4-FFF2-40B4-BE49-F238E27FC236}">
                <a16:creationId xmlns:a16="http://schemas.microsoft.com/office/drawing/2014/main" xmlns="" id="{03FD53F0-D8E0-436E-B738-5FDD6AF830CD}"/>
              </a:ext>
            </a:extLst>
          </p:cNvPr>
          <p:cNvCxnSpPr>
            <a:cxnSpLocks/>
          </p:cNvCxnSpPr>
          <p:nvPr/>
        </p:nvCxnSpPr>
        <p:spPr>
          <a:xfrm flipH="1">
            <a:off x="4900901" y="553792"/>
            <a:ext cx="12879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Resim 28">
            <a:extLst>
              <a:ext uri="{FF2B5EF4-FFF2-40B4-BE49-F238E27FC236}">
                <a16:creationId xmlns:a16="http://schemas.microsoft.com/office/drawing/2014/main" xmlns="" id="{CC7B91B2-5E65-46C6-9106-D661684D3A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52848" y="640338"/>
            <a:ext cx="730756" cy="621792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xmlns="" id="{B33B31C5-65CF-4664-BBF8-54E7866C8E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24864" y="791678"/>
            <a:ext cx="730756" cy="621792"/>
          </a:xfrm>
          <a:prstGeom prst="rect">
            <a:avLst/>
          </a:prstGeom>
        </p:spPr>
      </p:pic>
      <p:cxnSp>
        <p:nvCxnSpPr>
          <p:cNvPr id="31" name="Düz Bağlayıcı 30">
            <a:extLst>
              <a:ext uri="{FF2B5EF4-FFF2-40B4-BE49-F238E27FC236}">
                <a16:creationId xmlns:a16="http://schemas.microsoft.com/office/drawing/2014/main" xmlns="" id="{72755919-9219-4002-B178-D0A37756FE74}"/>
              </a:ext>
            </a:extLst>
          </p:cNvPr>
          <p:cNvCxnSpPr>
            <a:cxnSpLocks/>
          </p:cNvCxnSpPr>
          <p:nvPr/>
        </p:nvCxnSpPr>
        <p:spPr>
          <a:xfrm>
            <a:off x="2824060" y="577404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Düz Bağlayıcı 32">
            <a:extLst>
              <a:ext uri="{FF2B5EF4-FFF2-40B4-BE49-F238E27FC236}">
                <a16:creationId xmlns:a16="http://schemas.microsoft.com/office/drawing/2014/main" xmlns="" id="{28879D2E-60B9-47F7-8A5F-6C17233F6B0F}"/>
              </a:ext>
            </a:extLst>
          </p:cNvPr>
          <p:cNvCxnSpPr>
            <a:cxnSpLocks/>
          </p:cNvCxnSpPr>
          <p:nvPr/>
        </p:nvCxnSpPr>
        <p:spPr>
          <a:xfrm>
            <a:off x="6068686" y="566671"/>
            <a:ext cx="27314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Düz Bağlayıcı 33">
            <a:extLst>
              <a:ext uri="{FF2B5EF4-FFF2-40B4-BE49-F238E27FC236}">
                <a16:creationId xmlns:a16="http://schemas.microsoft.com/office/drawing/2014/main" xmlns="" id="{5CC77398-1258-4DB4-8ED6-728B1300DE04}"/>
              </a:ext>
            </a:extLst>
          </p:cNvPr>
          <p:cNvCxnSpPr>
            <a:cxnSpLocks/>
          </p:cNvCxnSpPr>
          <p:nvPr/>
        </p:nvCxnSpPr>
        <p:spPr>
          <a:xfrm>
            <a:off x="6096000" y="3411485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xmlns="" id="{E00BB256-5523-4C3F-978E-D43A4C10FA86}"/>
              </a:ext>
            </a:extLst>
          </p:cNvPr>
          <p:cNvCxnSpPr>
            <a:cxnSpLocks/>
          </p:cNvCxnSpPr>
          <p:nvPr/>
        </p:nvCxnSpPr>
        <p:spPr>
          <a:xfrm flipH="1">
            <a:off x="8145527" y="566671"/>
            <a:ext cx="12879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xmlns="" id="{E0419D35-928D-4B3B-84F1-B4246D169247}"/>
              </a:ext>
            </a:extLst>
          </p:cNvPr>
          <p:cNvCxnSpPr>
            <a:cxnSpLocks/>
          </p:cNvCxnSpPr>
          <p:nvPr/>
        </p:nvCxnSpPr>
        <p:spPr>
          <a:xfrm>
            <a:off x="6068686" y="590283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Metin kutusu 40">
            <a:extLst>
              <a:ext uri="{FF2B5EF4-FFF2-40B4-BE49-F238E27FC236}">
                <a16:creationId xmlns:a16="http://schemas.microsoft.com/office/drawing/2014/main" xmlns="" id="{1837947D-068D-41ED-813D-5AE94B7C5625}"/>
              </a:ext>
            </a:extLst>
          </p:cNvPr>
          <p:cNvSpPr txBox="1"/>
          <p:nvPr/>
        </p:nvSpPr>
        <p:spPr>
          <a:xfrm>
            <a:off x="771771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4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xmlns="" id="{4CD67D18-1E23-42A9-A5A2-48C42A365AEC}"/>
              </a:ext>
            </a:extLst>
          </p:cNvPr>
          <p:cNvSpPr txBox="1"/>
          <p:nvPr/>
        </p:nvSpPr>
        <p:spPr>
          <a:xfrm>
            <a:off x="2014204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43" name="Metin kutusu 42">
            <a:extLst>
              <a:ext uri="{FF2B5EF4-FFF2-40B4-BE49-F238E27FC236}">
                <a16:creationId xmlns:a16="http://schemas.microsoft.com/office/drawing/2014/main" xmlns="" id="{0F3FE03A-D8BC-481D-BF92-2500DBB82682}"/>
              </a:ext>
            </a:extLst>
          </p:cNvPr>
          <p:cNvSpPr txBox="1"/>
          <p:nvPr/>
        </p:nvSpPr>
        <p:spPr>
          <a:xfrm>
            <a:off x="6350486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6</a:t>
            </a:r>
          </a:p>
        </p:txBody>
      </p:sp>
      <p:sp>
        <p:nvSpPr>
          <p:cNvPr id="44" name="Metin kutusu 43">
            <a:extLst>
              <a:ext uri="{FF2B5EF4-FFF2-40B4-BE49-F238E27FC236}">
                <a16:creationId xmlns:a16="http://schemas.microsoft.com/office/drawing/2014/main" xmlns="" id="{09394F5E-E25D-4D3C-A78E-F6C2BC09AC2F}"/>
              </a:ext>
            </a:extLst>
          </p:cNvPr>
          <p:cNvSpPr txBox="1"/>
          <p:nvPr/>
        </p:nvSpPr>
        <p:spPr>
          <a:xfrm>
            <a:off x="3169156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2</a:t>
            </a:r>
          </a:p>
        </p:txBody>
      </p:sp>
      <p:sp>
        <p:nvSpPr>
          <p:cNvPr id="45" name="Metin kutusu 44">
            <a:extLst>
              <a:ext uri="{FF2B5EF4-FFF2-40B4-BE49-F238E27FC236}">
                <a16:creationId xmlns:a16="http://schemas.microsoft.com/office/drawing/2014/main" xmlns="" id="{07993619-61B4-44FF-BCC0-23187FD4AF4A}"/>
              </a:ext>
            </a:extLst>
          </p:cNvPr>
          <p:cNvSpPr txBox="1"/>
          <p:nvPr/>
        </p:nvSpPr>
        <p:spPr>
          <a:xfrm>
            <a:off x="4646894" y="4403287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=</a:t>
            </a: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xmlns="" id="{F39BADE9-1EB6-43B9-8277-4ADC296A1DA2}"/>
              </a:ext>
            </a:extLst>
          </p:cNvPr>
          <p:cNvSpPr txBox="1"/>
          <p:nvPr/>
        </p:nvSpPr>
        <p:spPr>
          <a:xfrm>
            <a:off x="9765575" y="2921512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4</a:t>
            </a:r>
          </a:p>
        </p:txBody>
      </p:sp>
      <p:sp>
        <p:nvSpPr>
          <p:cNvPr id="53" name="Metin kutusu 52">
            <a:extLst>
              <a:ext uri="{FF2B5EF4-FFF2-40B4-BE49-F238E27FC236}">
                <a16:creationId xmlns:a16="http://schemas.microsoft.com/office/drawing/2014/main" xmlns="" id="{C26A4C5D-3D13-4FF7-AE7A-A72173C1EF9C}"/>
              </a:ext>
            </a:extLst>
          </p:cNvPr>
          <p:cNvSpPr txBox="1"/>
          <p:nvPr/>
        </p:nvSpPr>
        <p:spPr>
          <a:xfrm>
            <a:off x="9765575" y="3955857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2</a:t>
            </a:r>
          </a:p>
        </p:txBody>
      </p:sp>
      <p:cxnSp>
        <p:nvCxnSpPr>
          <p:cNvPr id="55" name="Düz Bağlayıcı 54">
            <a:extLst>
              <a:ext uri="{FF2B5EF4-FFF2-40B4-BE49-F238E27FC236}">
                <a16:creationId xmlns:a16="http://schemas.microsoft.com/office/drawing/2014/main" xmlns="" id="{2D5170CC-5F9F-42E3-A80B-A331325BEEF9}"/>
              </a:ext>
            </a:extLst>
          </p:cNvPr>
          <p:cNvCxnSpPr/>
          <p:nvPr/>
        </p:nvCxnSpPr>
        <p:spPr>
          <a:xfrm>
            <a:off x="9313783" y="5267484"/>
            <a:ext cx="14813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Metin kutusu 55">
            <a:extLst>
              <a:ext uri="{FF2B5EF4-FFF2-40B4-BE49-F238E27FC236}">
                <a16:creationId xmlns:a16="http://schemas.microsoft.com/office/drawing/2014/main" xmlns="" id="{4BDB59D8-5A0A-4DC8-8C29-5B69EF7687A8}"/>
              </a:ext>
            </a:extLst>
          </p:cNvPr>
          <p:cNvSpPr txBox="1"/>
          <p:nvPr/>
        </p:nvSpPr>
        <p:spPr>
          <a:xfrm>
            <a:off x="9024911" y="4083873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57" name="Metin kutusu 56">
            <a:extLst>
              <a:ext uri="{FF2B5EF4-FFF2-40B4-BE49-F238E27FC236}">
                <a16:creationId xmlns:a16="http://schemas.microsoft.com/office/drawing/2014/main" xmlns="" id="{B9C0474F-2B87-416F-AD8B-82FE62E2DD10}"/>
              </a:ext>
            </a:extLst>
          </p:cNvPr>
          <p:cNvSpPr txBox="1"/>
          <p:nvPr/>
        </p:nvSpPr>
        <p:spPr>
          <a:xfrm>
            <a:off x="9697349" y="4990202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6</a:t>
            </a:r>
          </a:p>
        </p:txBody>
      </p:sp>
      <p:pic>
        <p:nvPicPr>
          <p:cNvPr id="32" name="Resim 31">
            <a:extLst>
              <a:ext uri="{FF2B5EF4-FFF2-40B4-BE49-F238E27FC236}">
                <a16:creationId xmlns:a16="http://schemas.microsoft.com/office/drawing/2014/main" xmlns="" id="{1DA04063-C971-489D-8DC2-DC54F2E977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507593" y="1249509"/>
            <a:ext cx="730756" cy="621792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xmlns="" id="{4C8AA523-82EB-44C0-996A-C3C5358E9B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514811" y="1871301"/>
            <a:ext cx="730756" cy="621792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xmlns="" id="{5E2449A9-6B69-4F1E-86D1-4F8E46AD89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xmlns="" val="2669641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4.44444E-6 L 0.49597 0.09189 " pathEditMode="relative" rAng="0" ptsTypes="AA">
                                      <p:cBhvr>
                                        <p:cTn id="10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92" y="4583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-1.85185E-6 L 0.48502 0.08658 " pathEditMode="relative" rAng="0" ptsTypes="AA">
                                      <p:cBhvr>
                                        <p:cTn id="10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45" y="4329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2.59259E-6 L 0.2871 0.00532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49" y="255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7037E-6 L 0.49597 0.09189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92" y="4583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85185E-6 L 0.28268 -0.03148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28" y="-1574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4.44444E-6 L 0.49596 0.09189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792" y="4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52" grpId="0"/>
      <p:bldP spid="53" grpId="0"/>
      <p:bldP spid="56" grpId="0"/>
      <p:bldP spid="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Düz Bağlayıcı 2">
            <a:extLst>
              <a:ext uri="{FF2B5EF4-FFF2-40B4-BE49-F238E27FC236}">
                <a16:creationId xmlns:a16="http://schemas.microsoft.com/office/drawing/2014/main" xmlns="" id="{2C3530C4-FCBC-4341-AD5E-9E35CF267AA6}"/>
              </a:ext>
            </a:extLst>
          </p:cNvPr>
          <p:cNvCxnSpPr>
            <a:cxnSpLocks/>
          </p:cNvCxnSpPr>
          <p:nvPr/>
        </p:nvCxnSpPr>
        <p:spPr>
          <a:xfrm>
            <a:off x="373487" y="540913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xmlns="" id="{BB6B5DB3-4E11-4611-8C5F-CB5CD0E8E5CE}"/>
              </a:ext>
            </a:extLst>
          </p:cNvPr>
          <p:cNvCxnSpPr>
            <a:cxnSpLocks/>
          </p:cNvCxnSpPr>
          <p:nvPr/>
        </p:nvCxnSpPr>
        <p:spPr>
          <a:xfrm>
            <a:off x="360608" y="540913"/>
            <a:ext cx="0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xmlns="" id="{372B5236-7F7E-4E4B-B963-8093DE26A37F}"/>
              </a:ext>
            </a:extLst>
          </p:cNvPr>
          <p:cNvCxnSpPr>
            <a:cxnSpLocks/>
          </p:cNvCxnSpPr>
          <p:nvPr/>
        </p:nvCxnSpPr>
        <p:spPr>
          <a:xfrm>
            <a:off x="360608" y="3429000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xmlns="" id="{5F93C6ED-0C92-45CB-BDC1-406D86DD4639}"/>
              </a:ext>
            </a:extLst>
          </p:cNvPr>
          <p:cNvCxnSpPr>
            <a:cxnSpLocks/>
          </p:cNvCxnSpPr>
          <p:nvPr/>
        </p:nvCxnSpPr>
        <p:spPr>
          <a:xfrm flipH="1">
            <a:off x="2437449" y="540913"/>
            <a:ext cx="12879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Resim 10">
            <a:extLst>
              <a:ext uri="{FF2B5EF4-FFF2-40B4-BE49-F238E27FC236}">
                <a16:creationId xmlns:a16="http://schemas.microsoft.com/office/drawing/2014/main" xmlns="" id="{E774399F-D8B8-4211-BBD3-9C59F741F6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489396" y="627459"/>
            <a:ext cx="730756" cy="621792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xmlns="" id="{3E268679-098D-4239-9C3D-01180D1302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5840" y="627459"/>
            <a:ext cx="730756" cy="621792"/>
          </a:xfrm>
          <a:prstGeom prst="rect">
            <a:avLst/>
          </a:prstGeom>
        </p:spPr>
      </p:pic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xmlns="" id="{BF182871-2ED7-42BC-ABC6-FCD7C2C3E25E}"/>
              </a:ext>
            </a:extLst>
          </p:cNvPr>
          <p:cNvCxnSpPr>
            <a:cxnSpLocks/>
          </p:cNvCxnSpPr>
          <p:nvPr/>
        </p:nvCxnSpPr>
        <p:spPr>
          <a:xfrm>
            <a:off x="2824060" y="553792"/>
            <a:ext cx="0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xmlns="" id="{76A6D8AD-B67E-4294-B14E-AF2BFAF01C85}"/>
              </a:ext>
            </a:extLst>
          </p:cNvPr>
          <p:cNvCxnSpPr>
            <a:cxnSpLocks/>
          </p:cNvCxnSpPr>
          <p:nvPr/>
        </p:nvCxnSpPr>
        <p:spPr>
          <a:xfrm>
            <a:off x="2824060" y="3411485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Düz Bağlayıcı 27">
            <a:extLst>
              <a:ext uri="{FF2B5EF4-FFF2-40B4-BE49-F238E27FC236}">
                <a16:creationId xmlns:a16="http://schemas.microsoft.com/office/drawing/2014/main" xmlns="" id="{03FD53F0-D8E0-436E-B738-5FDD6AF830CD}"/>
              </a:ext>
            </a:extLst>
          </p:cNvPr>
          <p:cNvCxnSpPr>
            <a:cxnSpLocks/>
          </p:cNvCxnSpPr>
          <p:nvPr/>
        </p:nvCxnSpPr>
        <p:spPr>
          <a:xfrm flipH="1">
            <a:off x="4900901" y="553792"/>
            <a:ext cx="12879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Resim 28">
            <a:extLst>
              <a:ext uri="{FF2B5EF4-FFF2-40B4-BE49-F238E27FC236}">
                <a16:creationId xmlns:a16="http://schemas.microsoft.com/office/drawing/2014/main" xmlns="" id="{CC7B91B2-5E65-46C6-9106-D661684D3A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52848" y="640338"/>
            <a:ext cx="730756" cy="621792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xmlns="" id="{B33B31C5-65CF-4664-BBF8-54E7866C8E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24864" y="791678"/>
            <a:ext cx="730756" cy="621792"/>
          </a:xfrm>
          <a:prstGeom prst="rect">
            <a:avLst/>
          </a:prstGeom>
        </p:spPr>
      </p:pic>
      <p:cxnSp>
        <p:nvCxnSpPr>
          <p:cNvPr id="31" name="Düz Bağlayıcı 30">
            <a:extLst>
              <a:ext uri="{FF2B5EF4-FFF2-40B4-BE49-F238E27FC236}">
                <a16:creationId xmlns:a16="http://schemas.microsoft.com/office/drawing/2014/main" xmlns="" id="{72755919-9219-4002-B178-D0A37756FE74}"/>
              </a:ext>
            </a:extLst>
          </p:cNvPr>
          <p:cNvCxnSpPr>
            <a:cxnSpLocks/>
          </p:cNvCxnSpPr>
          <p:nvPr/>
        </p:nvCxnSpPr>
        <p:spPr>
          <a:xfrm>
            <a:off x="2824060" y="577404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Düz Bağlayıcı 32">
            <a:extLst>
              <a:ext uri="{FF2B5EF4-FFF2-40B4-BE49-F238E27FC236}">
                <a16:creationId xmlns:a16="http://schemas.microsoft.com/office/drawing/2014/main" xmlns="" id="{28879D2E-60B9-47F7-8A5F-6C17233F6B0F}"/>
              </a:ext>
            </a:extLst>
          </p:cNvPr>
          <p:cNvCxnSpPr>
            <a:cxnSpLocks/>
          </p:cNvCxnSpPr>
          <p:nvPr/>
        </p:nvCxnSpPr>
        <p:spPr>
          <a:xfrm>
            <a:off x="6068686" y="566671"/>
            <a:ext cx="27314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Düz Bağlayıcı 33">
            <a:extLst>
              <a:ext uri="{FF2B5EF4-FFF2-40B4-BE49-F238E27FC236}">
                <a16:creationId xmlns:a16="http://schemas.microsoft.com/office/drawing/2014/main" xmlns="" id="{5CC77398-1258-4DB4-8ED6-728B1300DE04}"/>
              </a:ext>
            </a:extLst>
          </p:cNvPr>
          <p:cNvCxnSpPr>
            <a:cxnSpLocks/>
          </p:cNvCxnSpPr>
          <p:nvPr/>
        </p:nvCxnSpPr>
        <p:spPr>
          <a:xfrm>
            <a:off x="6096000" y="3411485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xmlns="" id="{E00BB256-5523-4C3F-978E-D43A4C10FA86}"/>
              </a:ext>
            </a:extLst>
          </p:cNvPr>
          <p:cNvCxnSpPr>
            <a:cxnSpLocks/>
          </p:cNvCxnSpPr>
          <p:nvPr/>
        </p:nvCxnSpPr>
        <p:spPr>
          <a:xfrm flipH="1">
            <a:off x="8145527" y="566671"/>
            <a:ext cx="12879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xmlns="" id="{E0419D35-928D-4B3B-84F1-B4246D169247}"/>
              </a:ext>
            </a:extLst>
          </p:cNvPr>
          <p:cNvCxnSpPr>
            <a:cxnSpLocks/>
          </p:cNvCxnSpPr>
          <p:nvPr/>
        </p:nvCxnSpPr>
        <p:spPr>
          <a:xfrm>
            <a:off x="6068686" y="590283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Metin kutusu 40">
            <a:extLst>
              <a:ext uri="{FF2B5EF4-FFF2-40B4-BE49-F238E27FC236}">
                <a16:creationId xmlns:a16="http://schemas.microsoft.com/office/drawing/2014/main" xmlns="" id="{1837947D-068D-41ED-813D-5AE94B7C5625}"/>
              </a:ext>
            </a:extLst>
          </p:cNvPr>
          <p:cNvSpPr txBox="1"/>
          <p:nvPr/>
        </p:nvSpPr>
        <p:spPr>
          <a:xfrm>
            <a:off x="771771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4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xmlns="" id="{4CD67D18-1E23-42A9-A5A2-48C42A365AEC}"/>
              </a:ext>
            </a:extLst>
          </p:cNvPr>
          <p:cNvSpPr txBox="1"/>
          <p:nvPr/>
        </p:nvSpPr>
        <p:spPr>
          <a:xfrm>
            <a:off x="2014204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43" name="Metin kutusu 42">
            <a:extLst>
              <a:ext uri="{FF2B5EF4-FFF2-40B4-BE49-F238E27FC236}">
                <a16:creationId xmlns:a16="http://schemas.microsoft.com/office/drawing/2014/main" xmlns="" id="{0F3FE03A-D8BC-481D-BF92-2500DBB82682}"/>
              </a:ext>
            </a:extLst>
          </p:cNvPr>
          <p:cNvSpPr txBox="1"/>
          <p:nvPr/>
        </p:nvSpPr>
        <p:spPr>
          <a:xfrm>
            <a:off x="6350486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7</a:t>
            </a:r>
          </a:p>
        </p:txBody>
      </p:sp>
      <p:sp>
        <p:nvSpPr>
          <p:cNvPr id="44" name="Metin kutusu 43">
            <a:extLst>
              <a:ext uri="{FF2B5EF4-FFF2-40B4-BE49-F238E27FC236}">
                <a16:creationId xmlns:a16="http://schemas.microsoft.com/office/drawing/2014/main" xmlns="" id="{09394F5E-E25D-4D3C-A78E-F6C2BC09AC2F}"/>
              </a:ext>
            </a:extLst>
          </p:cNvPr>
          <p:cNvSpPr txBox="1"/>
          <p:nvPr/>
        </p:nvSpPr>
        <p:spPr>
          <a:xfrm>
            <a:off x="3169156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3</a:t>
            </a:r>
          </a:p>
        </p:txBody>
      </p:sp>
      <p:sp>
        <p:nvSpPr>
          <p:cNvPr id="45" name="Metin kutusu 44">
            <a:extLst>
              <a:ext uri="{FF2B5EF4-FFF2-40B4-BE49-F238E27FC236}">
                <a16:creationId xmlns:a16="http://schemas.microsoft.com/office/drawing/2014/main" xmlns="" id="{07993619-61B4-44FF-BCC0-23187FD4AF4A}"/>
              </a:ext>
            </a:extLst>
          </p:cNvPr>
          <p:cNvSpPr txBox="1"/>
          <p:nvPr/>
        </p:nvSpPr>
        <p:spPr>
          <a:xfrm>
            <a:off x="4646894" y="4403287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=</a:t>
            </a: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xmlns="" id="{F39BADE9-1EB6-43B9-8277-4ADC296A1DA2}"/>
              </a:ext>
            </a:extLst>
          </p:cNvPr>
          <p:cNvSpPr txBox="1"/>
          <p:nvPr/>
        </p:nvSpPr>
        <p:spPr>
          <a:xfrm>
            <a:off x="9765575" y="2921512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4</a:t>
            </a:r>
          </a:p>
        </p:txBody>
      </p:sp>
      <p:sp>
        <p:nvSpPr>
          <p:cNvPr id="53" name="Metin kutusu 52">
            <a:extLst>
              <a:ext uri="{FF2B5EF4-FFF2-40B4-BE49-F238E27FC236}">
                <a16:creationId xmlns:a16="http://schemas.microsoft.com/office/drawing/2014/main" xmlns="" id="{C26A4C5D-3D13-4FF7-AE7A-A72173C1EF9C}"/>
              </a:ext>
            </a:extLst>
          </p:cNvPr>
          <p:cNvSpPr txBox="1"/>
          <p:nvPr/>
        </p:nvSpPr>
        <p:spPr>
          <a:xfrm>
            <a:off x="9765575" y="3955857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3</a:t>
            </a:r>
          </a:p>
        </p:txBody>
      </p:sp>
      <p:cxnSp>
        <p:nvCxnSpPr>
          <p:cNvPr id="55" name="Düz Bağlayıcı 54">
            <a:extLst>
              <a:ext uri="{FF2B5EF4-FFF2-40B4-BE49-F238E27FC236}">
                <a16:creationId xmlns:a16="http://schemas.microsoft.com/office/drawing/2014/main" xmlns="" id="{2D5170CC-5F9F-42E3-A80B-A331325BEEF9}"/>
              </a:ext>
            </a:extLst>
          </p:cNvPr>
          <p:cNvCxnSpPr/>
          <p:nvPr/>
        </p:nvCxnSpPr>
        <p:spPr>
          <a:xfrm>
            <a:off x="9313783" y="5267484"/>
            <a:ext cx="14813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Metin kutusu 55">
            <a:extLst>
              <a:ext uri="{FF2B5EF4-FFF2-40B4-BE49-F238E27FC236}">
                <a16:creationId xmlns:a16="http://schemas.microsoft.com/office/drawing/2014/main" xmlns="" id="{4BDB59D8-5A0A-4DC8-8C29-5B69EF7687A8}"/>
              </a:ext>
            </a:extLst>
          </p:cNvPr>
          <p:cNvSpPr txBox="1"/>
          <p:nvPr/>
        </p:nvSpPr>
        <p:spPr>
          <a:xfrm>
            <a:off x="9024911" y="4083873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57" name="Metin kutusu 56">
            <a:extLst>
              <a:ext uri="{FF2B5EF4-FFF2-40B4-BE49-F238E27FC236}">
                <a16:creationId xmlns:a16="http://schemas.microsoft.com/office/drawing/2014/main" xmlns="" id="{B9C0474F-2B87-416F-AD8B-82FE62E2DD10}"/>
              </a:ext>
            </a:extLst>
          </p:cNvPr>
          <p:cNvSpPr txBox="1"/>
          <p:nvPr/>
        </p:nvSpPr>
        <p:spPr>
          <a:xfrm>
            <a:off x="9697349" y="4990202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7</a:t>
            </a:r>
          </a:p>
        </p:txBody>
      </p:sp>
      <p:pic>
        <p:nvPicPr>
          <p:cNvPr id="32" name="Resim 31">
            <a:extLst>
              <a:ext uri="{FF2B5EF4-FFF2-40B4-BE49-F238E27FC236}">
                <a16:creationId xmlns:a16="http://schemas.microsoft.com/office/drawing/2014/main" xmlns="" id="{1DA04063-C971-489D-8DC2-DC54F2E977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507593" y="1249509"/>
            <a:ext cx="730756" cy="621792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xmlns="" id="{4C8AA523-82EB-44C0-996A-C3C5358E9B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514811" y="1871301"/>
            <a:ext cx="730756" cy="621792"/>
          </a:xfrm>
          <a:prstGeom prst="rect">
            <a:avLst/>
          </a:prstGeom>
        </p:spPr>
      </p:pic>
      <p:pic>
        <p:nvPicPr>
          <p:cNvPr id="37" name="Resim 36">
            <a:extLst>
              <a:ext uri="{FF2B5EF4-FFF2-40B4-BE49-F238E27FC236}">
                <a16:creationId xmlns:a16="http://schemas.microsoft.com/office/drawing/2014/main" xmlns="" id="{F45BA3B8-23BA-44E9-9E36-6F11D40346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28354" y="1404119"/>
            <a:ext cx="730756" cy="621792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xmlns="" id="{69F0699D-7336-42A9-AFB6-307FBD2DA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xmlns="" val="1983846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4.44444E-6 L 0.46576 0.08657 " pathEditMode="relative" rAng="0" ptsTypes="AA">
                                      <p:cBhvr>
                                        <p:cTn id="10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81" y="4329"/>
                                    </p:animMotion>
                                  </p:childTnLst>
                                </p:cTn>
                              </p:par>
                              <p:par>
                                <p:cTn id="10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4.44444E-6 L 0.45105 0.08379 " pathEditMode="relative" rAng="0" ptsTypes="AA">
                                      <p:cBhvr>
                                        <p:cTn id="10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52" y="4190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2.59259E-6 L 0.26093 0.0081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47" y="394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7037E-6 L 0.46368 0.08865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77" y="4421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85185E-6 L 0.25182 -0.02454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91" y="-1227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4.44444E-6 L 0.46184 0.09953 " pathEditMode="relative" rAng="0" ptsTypes="AA">
                                      <p:cBhvr>
                                        <p:cTn id="11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86" y="4977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0 L 0.32214 0.07662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7" y="38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52" grpId="0"/>
      <p:bldP spid="53" grpId="0"/>
      <p:bldP spid="56" grpId="0"/>
      <p:bldP spid="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Düz Bağlayıcı 2">
            <a:extLst>
              <a:ext uri="{FF2B5EF4-FFF2-40B4-BE49-F238E27FC236}">
                <a16:creationId xmlns:a16="http://schemas.microsoft.com/office/drawing/2014/main" xmlns="" id="{2C3530C4-FCBC-4341-AD5E-9E35CF267AA6}"/>
              </a:ext>
            </a:extLst>
          </p:cNvPr>
          <p:cNvCxnSpPr>
            <a:cxnSpLocks/>
          </p:cNvCxnSpPr>
          <p:nvPr/>
        </p:nvCxnSpPr>
        <p:spPr>
          <a:xfrm>
            <a:off x="373487" y="540913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xmlns="" id="{BB6B5DB3-4E11-4611-8C5F-CB5CD0E8E5CE}"/>
              </a:ext>
            </a:extLst>
          </p:cNvPr>
          <p:cNvCxnSpPr>
            <a:cxnSpLocks/>
          </p:cNvCxnSpPr>
          <p:nvPr/>
        </p:nvCxnSpPr>
        <p:spPr>
          <a:xfrm>
            <a:off x="360608" y="540913"/>
            <a:ext cx="0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xmlns="" id="{372B5236-7F7E-4E4B-B963-8093DE26A37F}"/>
              </a:ext>
            </a:extLst>
          </p:cNvPr>
          <p:cNvCxnSpPr>
            <a:cxnSpLocks/>
          </p:cNvCxnSpPr>
          <p:nvPr/>
        </p:nvCxnSpPr>
        <p:spPr>
          <a:xfrm>
            <a:off x="360608" y="3429000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xmlns="" id="{5F93C6ED-0C92-45CB-BDC1-406D86DD4639}"/>
              </a:ext>
            </a:extLst>
          </p:cNvPr>
          <p:cNvCxnSpPr>
            <a:cxnSpLocks/>
          </p:cNvCxnSpPr>
          <p:nvPr/>
        </p:nvCxnSpPr>
        <p:spPr>
          <a:xfrm flipH="1">
            <a:off x="2437449" y="540913"/>
            <a:ext cx="12879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Resim 10">
            <a:extLst>
              <a:ext uri="{FF2B5EF4-FFF2-40B4-BE49-F238E27FC236}">
                <a16:creationId xmlns:a16="http://schemas.microsoft.com/office/drawing/2014/main" xmlns="" id="{E774399F-D8B8-4211-BBD3-9C59F741F6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489396" y="627459"/>
            <a:ext cx="730756" cy="621792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xmlns="" id="{3E268679-098D-4239-9C3D-01180D1302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5840" y="627459"/>
            <a:ext cx="730756" cy="621792"/>
          </a:xfrm>
          <a:prstGeom prst="rect">
            <a:avLst/>
          </a:prstGeom>
        </p:spPr>
      </p:pic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xmlns="" id="{BF182871-2ED7-42BC-ABC6-FCD7C2C3E25E}"/>
              </a:ext>
            </a:extLst>
          </p:cNvPr>
          <p:cNvCxnSpPr>
            <a:cxnSpLocks/>
          </p:cNvCxnSpPr>
          <p:nvPr/>
        </p:nvCxnSpPr>
        <p:spPr>
          <a:xfrm>
            <a:off x="2824060" y="553792"/>
            <a:ext cx="0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xmlns="" id="{76A6D8AD-B67E-4294-B14E-AF2BFAF01C85}"/>
              </a:ext>
            </a:extLst>
          </p:cNvPr>
          <p:cNvCxnSpPr>
            <a:cxnSpLocks/>
          </p:cNvCxnSpPr>
          <p:nvPr/>
        </p:nvCxnSpPr>
        <p:spPr>
          <a:xfrm>
            <a:off x="2824060" y="3411485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Düz Bağlayıcı 27">
            <a:extLst>
              <a:ext uri="{FF2B5EF4-FFF2-40B4-BE49-F238E27FC236}">
                <a16:creationId xmlns:a16="http://schemas.microsoft.com/office/drawing/2014/main" xmlns="" id="{03FD53F0-D8E0-436E-B738-5FDD6AF830CD}"/>
              </a:ext>
            </a:extLst>
          </p:cNvPr>
          <p:cNvCxnSpPr>
            <a:cxnSpLocks/>
          </p:cNvCxnSpPr>
          <p:nvPr/>
        </p:nvCxnSpPr>
        <p:spPr>
          <a:xfrm flipH="1">
            <a:off x="4900901" y="553792"/>
            <a:ext cx="12879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Resim 28">
            <a:extLst>
              <a:ext uri="{FF2B5EF4-FFF2-40B4-BE49-F238E27FC236}">
                <a16:creationId xmlns:a16="http://schemas.microsoft.com/office/drawing/2014/main" xmlns="" id="{CC7B91B2-5E65-46C6-9106-D661684D3A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52848" y="640338"/>
            <a:ext cx="730756" cy="621792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xmlns="" id="{B33B31C5-65CF-4664-BBF8-54E7866C8E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24864" y="791678"/>
            <a:ext cx="730756" cy="621792"/>
          </a:xfrm>
          <a:prstGeom prst="rect">
            <a:avLst/>
          </a:prstGeom>
        </p:spPr>
      </p:pic>
      <p:cxnSp>
        <p:nvCxnSpPr>
          <p:cNvPr id="31" name="Düz Bağlayıcı 30">
            <a:extLst>
              <a:ext uri="{FF2B5EF4-FFF2-40B4-BE49-F238E27FC236}">
                <a16:creationId xmlns:a16="http://schemas.microsoft.com/office/drawing/2014/main" xmlns="" id="{72755919-9219-4002-B178-D0A37756FE74}"/>
              </a:ext>
            </a:extLst>
          </p:cNvPr>
          <p:cNvCxnSpPr>
            <a:cxnSpLocks/>
          </p:cNvCxnSpPr>
          <p:nvPr/>
        </p:nvCxnSpPr>
        <p:spPr>
          <a:xfrm>
            <a:off x="2824060" y="577404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Düz Bağlayıcı 32">
            <a:extLst>
              <a:ext uri="{FF2B5EF4-FFF2-40B4-BE49-F238E27FC236}">
                <a16:creationId xmlns:a16="http://schemas.microsoft.com/office/drawing/2014/main" xmlns="" id="{28879D2E-60B9-47F7-8A5F-6C17233F6B0F}"/>
              </a:ext>
            </a:extLst>
          </p:cNvPr>
          <p:cNvCxnSpPr>
            <a:cxnSpLocks/>
          </p:cNvCxnSpPr>
          <p:nvPr/>
        </p:nvCxnSpPr>
        <p:spPr>
          <a:xfrm>
            <a:off x="6068686" y="566671"/>
            <a:ext cx="27314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Düz Bağlayıcı 33">
            <a:extLst>
              <a:ext uri="{FF2B5EF4-FFF2-40B4-BE49-F238E27FC236}">
                <a16:creationId xmlns:a16="http://schemas.microsoft.com/office/drawing/2014/main" xmlns="" id="{5CC77398-1258-4DB4-8ED6-728B1300DE04}"/>
              </a:ext>
            </a:extLst>
          </p:cNvPr>
          <p:cNvCxnSpPr>
            <a:cxnSpLocks/>
          </p:cNvCxnSpPr>
          <p:nvPr/>
        </p:nvCxnSpPr>
        <p:spPr>
          <a:xfrm>
            <a:off x="6096000" y="3411485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xmlns="" id="{E00BB256-5523-4C3F-978E-D43A4C10FA86}"/>
              </a:ext>
            </a:extLst>
          </p:cNvPr>
          <p:cNvCxnSpPr>
            <a:cxnSpLocks/>
          </p:cNvCxnSpPr>
          <p:nvPr/>
        </p:nvCxnSpPr>
        <p:spPr>
          <a:xfrm flipH="1">
            <a:off x="8145527" y="566671"/>
            <a:ext cx="12879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xmlns="" id="{E0419D35-928D-4B3B-84F1-B4246D169247}"/>
              </a:ext>
            </a:extLst>
          </p:cNvPr>
          <p:cNvCxnSpPr>
            <a:cxnSpLocks/>
          </p:cNvCxnSpPr>
          <p:nvPr/>
        </p:nvCxnSpPr>
        <p:spPr>
          <a:xfrm>
            <a:off x="6068686" y="590283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Metin kutusu 40">
            <a:extLst>
              <a:ext uri="{FF2B5EF4-FFF2-40B4-BE49-F238E27FC236}">
                <a16:creationId xmlns:a16="http://schemas.microsoft.com/office/drawing/2014/main" xmlns="" id="{1837947D-068D-41ED-813D-5AE94B7C5625}"/>
              </a:ext>
            </a:extLst>
          </p:cNvPr>
          <p:cNvSpPr txBox="1"/>
          <p:nvPr/>
        </p:nvSpPr>
        <p:spPr>
          <a:xfrm>
            <a:off x="771771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5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xmlns="" id="{4CD67D18-1E23-42A9-A5A2-48C42A365AEC}"/>
              </a:ext>
            </a:extLst>
          </p:cNvPr>
          <p:cNvSpPr txBox="1"/>
          <p:nvPr/>
        </p:nvSpPr>
        <p:spPr>
          <a:xfrm>
            <a:off x="2014204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43" name="Metin kutusu 42">
            <a:extLst>
              <a:ext uri="{FF2B5EF4-FFF2-40B4-BE49-F238E27FC236}">
                <a16:creationId xmlns:a16="http://schemas.microsoft.com/office/drawing/2014/main" xmlns="" id="{0F3FE03A-D8BC-481D-BF92-2500DBB82682}"/>
              </a:ext>
            </a:extLst>
          </p:cNvPr>
          <p:cNvSpPr txBox="1"/>
          <p:nvPr/>
        </p:nvSpPr>
        <p:spPr>
          <a:xfrm>
            <a:off x="6350486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8</a:t>
            </a:r>
          </a:p>
        </p:txBody>
      </p:sp>
      <p:sp>
        <p:nvSpPr>
          <p:cNvPr id="44" name="Metin kutusu 43">
            <a:extLst>
              <a:ext uri="{FF2B5EF4-FFF2-40B4-BE49-F238E27FC236}">
                <a16:creationId xmlns:a16="http://schemas.microsoft.com/office/drawing/2014/main" xmlns="" id="{09394F5E-E25D-4D3C-A78E-F6C2BC09AC2F}"/>
              </a:ext>
            </a:extLst>
          </p:cNvPr>
          <p:cNvSpPr txBox="1"/>
          <p:nvPr/>
        </p:nvSpPr>
        <p:spPr>
          <a:xfrm>
            <a:off x="3169156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3</a:t>
            </a:r>
          </a:p>
        </p:txBody>
      </p:sp>
      <p:sp>
        <p:nvSpPr>
          <p:cNvPr id="45" name="Metin kutusu 44">
            <a:extLst>
              <a:ext uri="{FF2B5EF4-FFF2-40B4-BE49-F238E27FC236}">
                <a16:creationId xmlns:a16="http://schemas.microsoft.com/office/drawing/2014/main" xmlns="" id="{07993619-61B4-44FF-BCC0-23187FD4AF4A}"/>
              </a:ext>
            </a:extLst>
          </p:cNvPr>
          <p:cNvSpPr txBox="1"/>
          <p:nvPr/>
        </p:nvSpPr>
        <p:spPr>
          <a:xfrm>
            <a:off x="4646894" y="4403287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=</a:t>
            </a: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xmlns="" id="{F39BADE9-1EB6-43B9-8277-4ADC296A1DA2}"/>
              </a:ext>
            </a:extLst>
          </p:cNvPr>
          <p:cNvSpPr txBox="1"/>
          <p:nvPr/>
        </p:nvSpPr>
        <p:spPr>
          <a:xfrm>
            <a:off x="9765575" y="2921512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5</a:t>
            </a:r>
          </a:p>
        </p:txBody>
      </p:sp>
      <p:sp>
        <p:nvSpPr>
          <p:cNvPr id="53" name="Metin kutusu 52">
            <a:extLst>
              <a:ext uri="{FF2B5EF4-FFF2-40B4-BE49-F238E27FC236}">
                <a16:creationId xmlns:a16="http://schemas.microsoft.com/office/drawing/2014/main" xmlns="" id="{C26A4C5D-3D13-4FF7-AE7A-A72173C1EF9C}"/>
              </a:ext>
            </a:extLst>
          </p:cNvPr>
          <p:cNvSpPr txBox="1"/>
          <p:nvPr/>
        </p:nvSpPr>
        <p:spPr>
          <a:xfrm>
            <a:off x="9765575" y="3955857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3</a:t>
            </a:r>
          </a:p>
        </p:txBody>
      </p:sp>
      <p:cxnSp>
        <p:nvCxnSpPr>
          <p:cNvPr id="55" name="Düz Bağlayıcı 54">
            <a:extLst>
              <a:ext uri="{FF2B5EF4-FFF2-40B4-BE49-F238E27FC236}">
                <a16:creationId xmlns:a16="http://schemas.microsoft.com/office/drawing/2014/main" xmlns="" id="{2D5170CC-5F9F-42E3-A80B-A331325BEEF9}"/>
              </a:ext>
            </a:extLst>
          </p:cNvPr>
          <p:cNvCxnSpPr/>
          <p:nvPr/>
        </p:nvCxnSpPr>
        <p:spPr>
          <a:xfrm>
            <a:off x="9313783" y="5267484"/>
            <a:ext cx="14813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Metin kutusu 55">
            <a:extLst>
              <a:ext uri="{FF2B5EF4-FFF2-40B4-BE49-F238E27FC236}">
                <a16:creationId xmlns:a16="http://schemas.microsoft.com/office/drawing/2014/main" xmlns="" id="{4BDB59D8-5A0A-4DC8-8C29-5B69EF7687A8}"/>
              </a:ext>
            </a:extLst>
          </p:cNvPr>
          <p:cNvSpPr txBox="1"/>
          <p:nvPr/>
        </p:nvSpPr>
        <p:spPr>
          <a:xfrm>
            <a:off x="9024911" y="4083873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57" name="Metin kutusu 56">
            <a:extLst>
              <a:ext uri="{FF2B5EF4-FFF2-40B4-BE49-F238E27FC236}">
                <a16:creationId xmlns:a16="http://schemas.microsoft.com/office/drawing/2014/main" xmlns="" id="{B9C0474F-2B87-416F-AD8B-82FE62E2DD10}"/>
              </a:ext>
            </a:extLst>
          </p:cNvPr>
          <p:cNvSpPr txBox="1"/>
          <p:nvPr/>
        </p:nvSpPr>
        <p:spPr>
          <a:xfrm>
            <a:off x="9697349" y="4990202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8</a:t>
            </a:r>
          </a:p>
        </p:txBody>
      </p:sp>
      <p:pic>
        <p:nvPicPr>
          <p:cNvPr id="32" name="Resim 31">
            <a:extLst>
              <a:ext uri="{FF2B5EF4-FFF2-40B4-BE49-F238E27FC236}">
                <a16:creationId xmlns:a16="http://schemas.microsoft.com/office/drawing/2014/main" xmlns="" id="{1DA04063-C971-489D-8DC2-DC54F2E977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507593" y="1249509"/>
            <a:ext cx="730756" cy="621792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xmlns="" id="{4C8AA523-82EB-44C0-996A-C3C5358E9B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514811" y="1871301"/>
            <a:ext cx="730756" cy="621792"/>
          </a:xfrm>
          <a:prstGeom prst="rect">
            <a:avLst/>
          </a:prstGeom>
        </p:spPr>
      </p:pic>
      <p:pic>
        <p:nvPicPr>
          <p:cNvPr id="37" name="Resim 36">
            <a:extLst>
              <a:ext uri="{FF2B5EF4-FFF2-40B4-BE49-F238E27FC236}">
                <a16:creationId xmlns:a16="http://schemas.microsoft.com/office/drawing/2014/main" xmlns="" id="{F45BA3B8-23BA-44E9-9E36-6F11D40346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28354" y="1404119"/>
            <a:ext cx="730756" cy="621792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xmlns="" id="{9870DBFA-48F1-4C33-A10D-0A451D47514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495632" y="2553624"/>
            <a:ext cx="730756" cy="621792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xmlns="" id="{4BEE3029-06D7-4D72-A36F-D68FFA77ED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xmlns="" val="2173938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4.44444E-6 L 0.46576 0.08657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81" y="4329"/>
                                    </p:animMotion>
                                  </p:childTnLst>
                                </p:cTn>
                              </p:par>
                              <p:par>
                                <p:cTn id="11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4.44444E-6 L 0.45105 0.08379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52" y="419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2.59259E-6 L 0.26093 0.0081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47" y="394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7037E-6 L 0.46368 0.08865 " pathEditMode="relative" rAng="0" ptsTypes="AA">
                                      <p:cBhvr>
                                        <p:cTn id="116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77" y="4421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85185E-6 L 0.25182 -0.02454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91" y="-1227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4.44444E-6 L 0.46184 0.09953 " pathEditMode="relative" rAng="0" ptsTypes="AA">
                                      <p:cBhvr>
                                        <p:cTn id="12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86" y="4977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0 L 0.32214 0.07662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7" y="3819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2.59259E-6 L 0.51862 -0.00949 " pathEditMode="relative" rAng="0" ptsTypes="AA">
                                      <p:cBhvr>
                                        <p:cTn id="124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24" y="-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52" grpId="0"/>
      <p:bldP spid="53" grpId="0"/>
      <p:bldP spid="56" grpId="0"/>
      <p:bldP spid="5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Düz Bağlayıcı 2">
            <a:extLst>
              <a:ext uri="{FF2B5EF4-FFF2-40B4-BE49-F238E27FC236}">
                <a16:creationId xmlns:a16="http://schemas.microsoft.com/office/drawing/2014/main" xmlns="" id="{2C3530C4-FCBC-4341-AD5E-9E35CF267AA6}"/>
              </a:ext>
            </a:extLst>
          </p:cNvPr>
          <p:cNvCxnSpPr>
            <a:cxnSpLocks/>
          </p:cNvCxnSpPr>
          <p:nvPr/>
        </p:nvCxnSpPr>
        <p:spPr>
          <a:xfrm>
            <a:off x="373487" y="540913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xmlns="" id="{BB6B5DB3-4E11-4611-8C5F-CB5CD0E8E5CE}"/>
              </a:ext>
            </a:extLst>
          </p:cNvPr>
          <p:cNvCxnSpPr>
            <a:cxnSpLocks/>
          </p:cNvCxnSpPr>
          <p:nvPr/>
        </p:nvCxnSpPr>
        <p:spPr>
          <a:xfrm>
            <a:off x="360608" y="540913"/>
            <a:ext cx="0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xmlns="" id="{372B5236-7F7E-4E4B-B963-8093DE26A37F}"/>
              </a:ext>
            </a:extLst>
          </p:cNvPr>
          <p:cNvCxnSpPr>
            <a:cxnSpLocks/>
          </p:cNvCxnSpPr>
          <p:nvPr/>
        </p:nvCxnSpPr>
        <p:spPr>
          <a:xfrm>
            <a:off x="360608" y="3429000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xmlns="" id="{5F93C6ED-0C92-45CB-BDC1-406D86DD4639}"/>
              </a:ext>
            </a:extLst>
          </p:cNvPr>
          <p:cNvCxnSpPr>
            <a:cxnSpLocks/>
          </p:cNvCxnSpPr>
          <p:nvPr/>
        </p:nvCxnSpPr>
        <p:spPr>
          <a:xfrm flipH="1">
            <a:off x="2437449" y="540913"/>
            <a:ext cx="12879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Resim 10">
            <a:extLst>
              <a:ext uri="{FF2B5EF4-FFF2-40B4-BE49-F238E27FC236}">
                <a16:creationId xmlns:a16="http://schemas.microsoft.com/office/drawing/2014/main" xmlns="" id="{E774399F-D8B8-4211-BBD3-9C59F741F6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489396" y="627459"/>
            <a:ext cx="730756" cy="621792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xmlns="" id="{3E268679-098D-4239-9C3D-01180D1302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5840" y="627459"/>
            <a:ext cx="730756" cy="621792"/>
          </a:xfrm>
          <a:prstGeom prst="rect">
            <a:avLst/>
          </a:prstGeom>
        </p:spPr>
      </p:pic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xmlns="" id="{BF182871-2ED7-42BC-ABC6-FCD7C2C3E25E}"/>
              </a:ext>
            </a:extLst>
          </p:cNvPr>
          <p:cNvCxnSpPr>
            <a:cxnSpLocks/>
          </p:cNvCxnSpPr>
          <p:nvPr/>
        </p:nvCxnSpPr>
        <p:spPr>
          <a:xfrm>
            <a:off x="2824060" y="553792"/>
            <a:ext cx="0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xmlns="" id="{76A6D8AD-B67E-4294-B14E-AF2BFAF01C85}"/>
              </a:ext>
            </a:extLst>
          </p:cNvPr>
          <p:cNvCxnSpPr>
            <a:cxnSpLocks/>
          </p:cNvCxnSpPr>
          <p:nvPr/>
        </p:nvCxnSpPr>
        <p:spPr>
          <a:xfrm>
            <a:off x="2824060" y="3411485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Düz Bağlayıcı 27">
            <a:extLst>
              <a:ext uri="{FF2B5EF4-FFF2-40B4-BE49-F238E27FC236}">
                <a16:creationId xmlns:a16="http://schemas.microsoft.com/office/drawing/2014/main" xmlns="" id="{03FD53F0-D8E0-436E-B738-5FDD6AF830CD}"/>
              </a:ext>
            </a:extLst>
          </p:cNvPr>
          <p:cNvCxnSpPr>
            <a:cxnSpLocks/>
          </p:cNvCxnSpPr>
          <p:nvPr/>
        </p:nvCxnSpPr>
        <p:spPr>
          <a:xfrm flipH="1">
            <a:off x="4900901" y="553792"/>
            <a:ext cx="12879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Resim 28">
            <a:extLst>
              <a:ext uri="{FF2B5EF4-FFF2-40B4-BE49-F238E27FC236}">
                <a16:creationId xmlns:a16="http://schemas.microsoft.com/office/drawing/2014/main" xmlns="" id="{CC7B91B2-5E65-46C6-9106-D661684D3A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52848" y="640338"/>
            <a:ext cx="730756" cy="621792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xmlns="" id="{B33B31C5-65CF-4664-BBF8-54E7866C8E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24864" y="791678"/>
            <a:ext cx="730756" cy="621792"/>
          </a:xfrm>
          <a:prstGeom prst="rect">
            <a:avLst/>
          </a:prstGeom>
        </p:spPr>
      </p:pic>
      <p:cxnSp>
        <p:nvCxnSpPr>
          <p:cNvPr id="31" name="Düz Bağlayıcı 30">
            <a:extLst>
              <a:ext uri="{FF2B5EF4-FFF2-40B4-BE49-F238E27FC236}">
                <a16:creationId xmlns:a16="http://schemas.microsoft.com/office/drawing/2014/main" xmlns="" id="{72755919-9219-4002-B178-D0A37756FE74}"/>
              </a:ext>
            </a:extLst>
          </p:cNvPr>
          <p:cNvCxnSpPr>
            <a:cxnSpLocks/>
          </p:cNvCxnSpPr>
          <p:nvPr/>
        </p:nvCxnSpPr>
        <p:spPr>
          <a:xfrm>
            <a:off x="2824060" y="577404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Düz Bağlayıcı 32">
            <a:extLst>
              <a:ext uri="{FF2B5EF4-FFF2-40B4-BE49-F238E27FC236}">
                <a16:creationId xmlns:a16="http://schemas.microsoft.com/office/drawing/2014/main" xmlns="" id="{28879D2E-60B9-47F7-8A5F-6C17233F6B0F}"/>
              </a:ext>
            </a:extLst>
          </p:cNvPr>
          <p:cNvCxnSpPr>
            <a:cxnSpLocks/>
          </p:cNvCxnSpPr>
          <p:nvPr/>
        </p:nvCxnSpPr>
        <p:spPr>
          <a:xfrm>
            <a:off x="6068686" y="566671"/>
            <a:ext cx="27314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Düz Bağlayıcı 33">
            <a:extLst>
              <a:ext uri="{FF2B5EF4-FFF2-40B4-BE49-F238E27FC236}">
                <a16:creationId xmlns:a16="http://schemas.microsoft.com/office/drawing/2014/main" xmlns="" id="{5CC77398-1258-4DB4-8ED6-728B1300DE04}"/>
              </a:ext>
            </a:extLst>
          </p:cNvPr>
          <p:cNvCxnSpPr>
            <a:cxnSpLocks/>
          </p:cNvCxnSpPr>
          <p:nvPr/>
        </p:nvCxnSpPr>
        <p:spPr>
          <a:xfrm>
            <a:off x="6096000" y="3411485"/>
            <a:ext cx="497255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xmlns="" id="{E00BB256-5523-4C3F-978E-D43A4C10FA86}"/>
              </a:ext>
            </a:extLst>
          </p:cNvPr>
          <p:cNvCxnSpPr>
            <a:cxnSpLocks/>
          </p:cNvCxnSpPr>
          <p:nvPr/>
        </p:nvCxnSpPr>
        <p:spPr>
          <a:xfrm flipH="1">
            <a:off x="11055673" y="584186"/>
            <a:ext cx="12879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xmlns="" id="{E0419D35-928D-4B3B-84F1-B4246D169247}"/>
              </a:ext>
            </a:extLst>
          </p:cNvPr>
          <p:cNvCxnSpPr>
            <a:cxnSpLocks/>
          </p:cNvCxnSpPr>
          <p:nvPr/>
        </p:nvCxnSpPr>
        <p:spPr>
          <a:xfrm flipV="1">
            <a:off x="6068686" y="584186"/>
            <a:ext cx="4999866" cy="1176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Metin kutusu 40">
            <a:extLst>
              <a:ext uri="{FF2B5EF4-FFF2-40B4-BE49-F238E27FC236}">
                <a16:creationId xmlns:a16="http://schemas.microsoft.com/office/drawing/2014/main" xmlns="" id="{1837947D-068D-41ED-813D-5AE94B7C5625}"/>
              </a:ext>
            </a:extLst>
          </p:cNvPr>
          <p:cNvSpPr txBox="1"/>
          <p:nvPr/>
        </p:nvSpPr>
        <p:spPr>
          <a:xfrm>
            <a:off x="771771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6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xmlns="" id="{4CD67D18-1E23-42A9-A5A2-48C42A365AEC}"/>
              </a:ext>
            </a:extLst>
          </p:cNvPr>
          <p:cNvSpPr txBox="1"/>
          <p:nvPr/>
        </p:nvSpPr>
        <p:spPr>
          <a:xfrm>
            <a:off x="2014204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43" name="Metin kutusu 42">
            <a:extLst>
              <a:ext uri="{FF2B5EF4-FFF2-40B4-BE49-F238E27FC236}">
                <a16:creationId xmlns:a16="http://schemas.microsoft.com/office/drawing/2014/main" xmlns="" id="{0F3FE03A-D8BC-481D-BF92-2500DBB82682}"/>
              </a:ext>
            </a:extLst>
          </p:cNvPr>
          <p:cNvSpPr txBox="1"/>
          <p:nvPr/>
        </p:nvSpPr>
        <p:spPr>
          <a:xfrm>
            <a:off x="6350486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9</a:t>
            </a:r>
          </a:p>
        </p:txBody>
      </p:sp>
      <p:sp>
        <p:nvSpPr>
          <p:cNvPr id="44" name="Metin kutusu 43">
            <a:extLst>
              <a:ext uri="{FF2B5EF4-FFF2-40B4-BE49-F238E27FC236}">
                <a16:creationId xmlns:a16="http://schemas.microsoft.com/office/drawing/2014/main" xmlns="" id="{09394F5E-E25D-4D3C-A78E-F6C2BC09AC2F}"/>
              </a:ext>
            </a:extLst>
          </p:cNvPr>
          <p:cNvSpPr txBox="1"/>
          <p:nvPr/>
        </p:nvSpPr>
        <p:spPr>
          <a:xfrm>
            <a:off x="3169156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3</a:t>
            </a:r>
          </a:p>
        </p:txBody>
      </p:sp>
      <p:sp>
        <p:nvSpPr>
          <p:cNvPr id="45" name="Metin kutusu 44">
            <a:extLst>
              <a:ext uri="{FF2B5EF4-FFF2-40B4-BE49-F238E27FC236}">
                <a16:creationId xmlns:a16="http://schemas.microsoft.com/office/drawing/2014/main" xmlns="" id="{07993619-61B4-44FF-BCC0-23187FD4AF4A}"/>
              </a:ext>
            </a:extLst>
          </p:cNvPr>
          <p:cNvSpPr txBox="1"/>
          <p:nvPr/>
        </p:nvSpPr>
        <p:spPr>
          <a:xfrm>
            <a:off x="4646894" y="4403287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=</a:t>
            </a: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xmlns="" id="{F39BADE9-1EB6-43B9-8277-4ADC296A1DA2}"/>
              </a:ext>
            </a:extLst>
          </p:cNvPr>
          <p:cNvSpPr txBox="1"/>
          <p:nvPr/>
        </p:nvSpPr>
        <p:spPr>
          <a:xfrm>
            <a:off x="9744832" y="3420294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6</a:t>
            </a:r>
          </a:p>
        </p:txBody>
      </p:sp>
      <p:sp>
        <p:nvSpPr>
          <p:cNvPr id="53" name="Metin kutusu 52">
            <a:extLst>
              <a:ext uri="{FF2B5EF4-FFF2-40B4-BE49-F238E27FC236}">
                <a16:creationId xmlns:a16="http://schemas.microsoft.com/office/drawing/2014/main" xmlns="" id="{C26A4C5D-3D13-4FF7-AE7A-A72173C1EF9C}"/>
              </a:ext>
            </a:extLst>
          </p:cNvPr>
          <p:cNvSpPr txBox="1"/>
          <p:nvPr/>
        </p:nvSpPr>
        <p:spPr>
          <a:xfrm>
            <a:off x="9744832" y="4454639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3</a:t>
            </a:r>
          </a:p>
        </p:txBody>
      </p:sp>
      <p:cxnSp>
        <p:nvCxnSpPr>
          <p:cNvPr id="55" name="Düz Bağlayıcı 54">
            <a:extLst>
              <a:ext uri="{FF2B5EF4-FFF2-40B4-BE49-F238E27FC236}">
                <a16:creationId xmlns:a16="http://schemas.microsoft.com/office/drawing/2014/main" xmlns="" id="{2D5170CC-5F9F-42E3-A80B-A331325BEEF9}"/>
              </a:ext>
            </a:extLst>
          </p:cNvPr>
          <p:cNvCxnSpPr/>
          <p:nvPr/>
        </p:nvCxnSpPr>
        <p:spPr>
          <a:xfrm>
            <a:off x="9293040" y="5766266"/>
            <a:ext cx="14813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Metin kutusu 55">
            <a:extLst>
              <a:ext uri="{FF2B5EF4-FFF2-40B4-BE49-F238E27FC236}">
                <a16:creationId xmlns:a16="http://schemas.microsoft.com/office/drawing/2014/main" xmlns="" id="{4BDB59D8-5A0A-4DC8-8C29-5B69EF7687A8}"/>
              </a:ext>
            </a:extLst>
          </p:cNvPr>
          <p:cNvSpPr txBox="1"/>
          <p:nvPr/>
        </p:nvSpPr>
        <p:spPr>
          <a:xfrm>
            <a:off x="9004168" y="458265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57" name="Metin kutusu 56">
            <a:extLst>
              <a:ext uri="{FF2B5EF4-FFF2-40B4-BE49-F238E27FC236}">
                <a16:creationId xmlns:a16="http://schemas.microsoft.com/office/drawing/2014/main" xmlns="" id="{B9C0474F-2B87-416F-AD8B-82FE62E2DD10}"/>
              </a:ext>
            </a:extLst>
          </p:cNvPr>
          <p:cNvSpPr txBox="1"/>
          <p:nvPr/>
        </p:nvSpPr>
        <p:spPr>
          <a:xfrm>
            <a:off x="9676606" y="5488984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9</a:t>
            </a:r>
          </a:p>
        </p:txBody>
      </p:sp>
      <p:pic>
        <p:nvPicPr>
          <p:cNvPr id="32" name="Resim 31">
            <a:extLst>
              <a:ext uri="{FF2B5EF4-FFF2-40B4-BE49-F238E27FC236}">
                <a16:creationId xmlns:a16="http://schemas.microsoft.com/office/drawing/2014/main" xmlns="" id="{1DA04063-C971-489D-8DC2-DC54F2E977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507593" y="1249509"/>
            <a:ext cx="730756" cy="621792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xmlns="" id="{4C8AA523-82EB-44C0-996A-C3C5358E9B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514811" y="1871301"/>
            <a:ext cx="730756" cy="621792"/>
          </a:xfrm>
          <a:prstGeom prst="rect">
            <a:avLst/>
          </a:prstGeom>
        </p:spPr>
      </p:pic>
      <p:pic>
        <p:nvPicPr>
          <p:cNvPr id="37" name="Resim 36">
            <a:extLst>
              <a:ext uri="{FF2B5EF4-FFF2-40B4-BE49-F238E27FC236}">
                <a16:creationId xmlns:a16="http://schemas.microsoft.com/office/drawing/2014/main" xmlns="" id="{F45BA3B8-23BA-44E9-9E36-6F11D40346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28354" y="1404119"/>
            <a:ext cx="730756" cy="621792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xmlns="" id="{9870DBFA-48F1-4C33-A10D-0A451D47514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495632" y="2553624"/>
            <a:ext cx="730756" cy="621792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xmlns="" id="{FDD2FB82-7395-41A5-A260-F48B1DC36C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9515" y="1404119"/>
            <a:ext cx="730756" cy="621792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xmlns="" id="{24E49BAE-D16A-4029-A9C5-49F6186FF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xmlns="" val="226021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4.44444E-6 L 0.46576 0.08657 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81" y="4329"/>
                                    </p:animMotion>
                                  </p:childTnLst>
                                </p:cTn>
                              </p:par>
                              <p:par>
                                <p:cTn id="11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4.44444E-6 L 0.45105 0.08379 " pathEditMode="relative" rAng="0" ptsTypes="AA">
                                      <p:cBhvr>
                                        <p:cTn id="11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52" y="419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2.59259E-6 L 0.26093 0.0081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47" y="394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7037E-6 L 0.46368 0.08865 " pathEditMode="relative" rAng="0" ptsTypes="AA">
                                      <p:cBhvr>
                                        <p:cTn id="120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77" y="4421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85185E-6 L 0.25182 -0.02454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91" y="-1227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4.44444E-6 L 0.46184 0.09953 " pathEditMode="relative" rAng="0" ptsTypes="AA">
                                      <p:cBhvr>
                                        <p:cTn id="124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86" y="4977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0 L 0.32214 0.07662 " pathEditMode="relative" rAng="0" ptsTypes="AA">
                                      <p:cBhvr>
                                        <p:cTn id="12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7" y="3819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2.59259E-6 L 0.51862 -0.00949 " pathEditMode="relative" rAng="0" ptsTypes="AA">
                                      <p:cBhvr>
                                        <p:cTn id="128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24" y="-486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 L 0.51368 -0.11574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77" y="-5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52" grpId="0"/>
      <p:bldP spid="53" grpId="0"/>
      <p:bldP spid="56" grpId="0"/>
      <p:bldP spid="5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Düz Bağlayıcı 2">
            <a:extLst>
              <a:ext uri="{FF2B5EF4-FFF2-40B4-BE49-F238E27FC236}">
                <a16:creationId xmlns:a16="http://schemas.microsoft.com/office/drawing/2014/main" xmlns="" id="{2C3530C4-FCBC-4341-AD5E-9E35CF267AA6}"/>
              </a:ext>
            </a:extLst>
          </p:cNvPr>
          <p:cNvCxnSpPr>
            <a:cxnSpLocks/>
          </p:cNvCxnSpPr>
          <p:nvPr/>
        </p:nvCxnSpPr>
        <p:spPr>
          <a:xfrm>
            <a:off x="373487" y="540913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xmlns="" id="{BB6B5DB3-4E11-4611-8C5F-CB5CD0E8E5CE}"/>
              </a:ext>
            </a:extLst>
          </p:cNvPr>
          <p:cNvCxnSpPr>
            <a:cxnSpLocks/>
          </p:cNvCxnSpPr>
          <p:nvPr/>
        </p:nvCxnSpPr>
        <p:spPr>
          <a:xfrm>
            <a:off x="360608" y="540913"/>
            <a:ext cx="0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xmlns="" id="{372B5236-7F7E-4E4B-B963-8093DE26A37F}"/>
              </a:ext>
            </a:extLst>
          </p:cNvPr>
          <p:cNvCxnSpPr>
            <a:cxnSpLocks/>
          </p:cNvCxnSpPr>
          <p:nvPr/>
        </p:nvCxnSpPr>
        <p:spPr>
          <a:xfrm>
            <a:off x="360608" y="3429000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xmlns="" id="{5F93C6ED-0C92-45CB-BDC1-406D86DD4639}"/>
              </a:ext>
            </a:extLst>
          </p:cNvPr>
          <p:cNvCxnSpPr>
            <a:cxnSpLocks/>
          </p:cNvCxnSpPr>
          <p:nvPr/>
        </p:nvCxnSpPr>
        <p:spPr>
          <a:xfrm flipH="1">
            <a:off x="2437449" y="540913"/>
            <a:ext cx="12879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Resim 10">
            <a:extLst>
              <a:ext uri="{FF2B5EF4-FFF2-40B4-BE49-F238E27FC236}">
                <a16:creationId xmlns:a16="http://schemas.microsoft.com/office/drawing/2014/main" xmlns="" id="{E774399F-D8B8-4211-BBD3-9C59F741F6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489396" y="627459"/>
            <a:ext cx="730756" cy="621792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xmlns="" id="{3E268679-098D-4239-9C3D-01180D1302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5840" y="627459"/>
            <a:ext cx="730756" cy="621792"/>
          </a:xfrm>
          <a:prstGeom prst="rect">
            <a:avLst/>
          </a:prstGeom>
        </p:spPr>
      </p:pic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xmlns="" id="{BF182871-2ED7-42BC-ABC6-FCD7C2C3E25E}"/>
              </a:ext>
            </a:extLst>
          </p:cNvPr>
          <p:cNvCxnSpPr>
            <a:cxnSpLocks/>
          </p:cNvCxnSpPr>
          <p:nvPr/>
        </p:nvCxnSpPr>
        <p:spPr>
          <a:xfrm>
            <a:off x="2824060" y="553792"/>
            <a:ext cx="0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xmlns="" id="{76A6D8AD-B67E-4294-B14E-AF2BFAF01C85}"/>
              </a:ext>
            </a:extLst>
          </p:cNvPr>
          <p:cNvCxnSpPr>
            <a:cxnSpLocks/>
          </p:cNvCxnSpPr>
          <p:nvPr/>
        </p:nvCxnSpPr>
        <p:spPr>
          <a:xfrm>
            <a:off x="2824060" y="3411485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Düz Bağlayıcı 27">
            <a:extLst>
              <a:ext uri="{FF2B5EF4-FFF2-40B4-BE49-F238E27FC236}">
                <a16:creationId xmlns:a16="http://schemas.microsoft.com/office/drawing/2014/main" xmlns="" id="{03FD53F0-D8E0-436E-B738-5FDD6AF830CD}"/>
              </a:ext>
            </a:extLst>
          </p:cNvPr>
          <p:cNvCxnSpPr>
            <a:cxnSpLocks/>
          </p:cNvCxnSpPr>
          <p:nvPr/>
        </p:nvCxnSpPr>
        <p:spPr>
          <a:xfrm flipH="1">
            <a:off x="4900901" y="553792"/>
            <a:ext cx="12879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Resim 28">
            <a:extLst>
              <a:ext uri="{FF2B5EF4-FFF2-40B4-BE49-F238E27FC236}">
                <a16:creationId xmlns:a16="http://schemas.microsoft.com/office/drawing/2014/main" xmlns="" id="{CC7B91B2-5E65-46C6-9106-D661684D3A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52848" y="640338"/>
            <a:ext cx="730756" cy="621792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xmlns="" id="{B33B31C5-65CF-4664-BBF8-54E7866C8E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24864" y="791678"/>
            <a:ext cx="730756" cy="621792"/>
          </a:xfrm>
          <a:prstGeom prst="rect">
            <a:avLst/>
          </a:prstGeom>
        </p:spPr>
      </p:pic>
      <p:cxnSp>
        <p:nvCxnSpPr>
          <p:cNvPr id="31" name="Düz Bağlayıcı 30">
            <a:extLst>
              <a:ext uri="{FF2B5EF4-FFF2-40B4-BE49-F238E27FC236}">
                <a16:creationId xmlns:a16="http://schemas.microsoft.com/office/drawing/2014/main" xmlns="" id="{72755919-9219-4002-B178-D0A37756FE74}"/>
              </a:ext>
            </a:extLst>
          </p:cNvPr>
          <p:cNvCxnSpPr>
            <a:cxnSpLocks/>
          </p:cNvCxnSpPr>
          <p:nvPr/>
        </p:nvCxnSpPr>
        <p:spPr>
          <a:xfrm>
            <a:off x="2824060" y="577404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Düz Bağlayıcı 32">
            <a:extLst>
              <a:ext uri="{FF2B5EF4-FFF2-40B4-BE49-F238E27FC236}">
                <a16:creationId xmlns:a16="http://schemas.microsoft.com/office/drawing/2014/main" xmlns="" id="{28879D2E-60B9-47F7-8A5F-6C17233F6B0F}"/>
              </a:ext>
            </a:extLst>
          </p:cNvPr>
          <p:cNvCxnSpPr>
            <a:cxnSpLocks/>
          </p:cNvCxnSpPr>
          <p:nvPr/>
        </p:nvCxnSpPr>
        <p:spPr>
          <a:xfrm>
            <a:off x="6068686" y="566671"/>
            <a:ext cx="27314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Düz Bağlayıcı 33">
            <a:extLst>
              <a:ext uri="{FF2B5EF4-FFF2-40B4-BE49-F238E27FC236}">
                <a16:creationId xmlns:a16="http://schemas.microsoft.com/office/drawing/2014/main" xmlns="" id="{5CC77398-1258-4DB4-8ED6-728B1300DE04}"/>
              </a:ext>
            </a:extLst>
          </p:cNvPr>
          <p:cNvCxnSpPr>
            <a:cxnSpLocks/>
          </p:cNvCxnSpPr>
          <p:nvPr/>
        </p:nvCxnSpPr>
        <p:spPr>
          <a:xfrm>
            <a:off x="6096000" y="3411485"/>
            <a:ext cx="497255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xmlns="" id="{E00BB256-5523-4C3F-978E-D43A4C10FA86}"/>
              </a:ext>
            </a:extLst>
          </p:cNvPr>
          <p:cNvCxnSpPr>
            <a:cxnSpLocks/>
          </p:cNvCxnSpPr>
          <p:nvPr/>
        </p:nvCxnSpPr>
        <p:spPr>
          <a:xfrm flipH="1">
            <a:off x="11055673" y="584186"/>
            <a:ext cx="12879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xmlns="" id="{E0419D35-928D-4B3B-84F1-B4246D169247}"/>
              </a:ext>
            </a:extLst>
          </p:cNvPr>
          <p:cNvCxnSpPr>
            <a:cxnSpLocks/>
          </p:cNvCxnSpPr>
          <p:nvPr/>
        </p:nvCxnSpPr>
        <p:spPr>
          <a:xfrm flipV="1">
            <a:off x="6068686" y="584186"/>
            <a:ext cx="4999866" cy="1176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Metin kutusu 40">
            <a:extLst>
              <a:ext uri="{FF2B5EF4-FFF2-40B4-BE49-F238E27FC236}">
                <a16:creationId xmlns:a16="http://schemas.microsoft.com/office/drawing/2014/main" xmlns="" id="{1837947D-068D-41ED-813D-5AE94B7C5625}"/>
              </a:ext>
            </a:extLst>
          </p:cNvPr>
          <p:cNvSpPr txBox="1"/>
          <p:nvPr/>
        </p:nvSpPr>
        <p:spPr>
          <a:xfrm>
            <a:off x="771771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6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xmlns="" id="{4CD67D18-1E23-42A9-A5A2-48C42A365AEC}"/>
              </a:ext>
            </a:extLst>
          </p:cNvPr>
          <p:cNvSpPr txBox="1"/>
          <p:nvPr/>
        </p:nvSpPr>
        <p:spPr>
          <a:xfrm>
            <a:off x="2014204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43" name="Metin kutusu 42">
            <a:extLst>
              <a:ext uri="{FF2B5EF4-FFF2-40B4-BE49-F238E27FC236}">
                <a16:creationId xmlns:a16="http://schemas.microsoft.com/office/drawing/2014/main" xmlns="" id="{0F3FE03A-D8BC-481D-BF92-2500DBB82682}"/>
              </a:ext>
            </a:extLst>
          </p:cNvPr>
          <p:cNvSpPr txBox="1"/>
          <p:nvPr/>
        </p:nvSpPr>
        <p:spPr>
          <a:xfrm>
            <a:off x="6350486" y="4461825"/>
            <a:ext cx="14987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10</a:t>
            </a:r>
          </a:p>
        </p:txBody>
      </p:sp>
      <p:sp>
        <p:nvSpPr>
          <p:cNvPr id="44" name="Metin kutusu 43">
            <a:extLst>
              <a:ext uri="{FF2B5EF4-FFF2-40B4-BE49-F238E27FC236}">
                <a16:creationId xmlns:a16="http://schemas.microsoft.com/office/drawing/2014/main" xmlns="" id="{09394F5E-E25D-4D3C-A78E-F6C2BC09AC2F}"/>
              </a:ext>
            </a:extLst>
          </p:cNvPr>
          <p:cNvSpPr txBox="1"/>
          <p:nvPr/>
        </p:nvSpPr>
        <p:spPr>
          <a:xfrm>
            <a:off x="3169156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4</a:t>
            </a:r>
          </a:p>
        </p:txBody>
      </p:sp>
      <p:sp>
        <p:nvSpPr>
          <p:cNvPr id="45" name="Metin kutusu 44">
            <a:extLst>
              <a:ext uri="{FF2B5EF4-FFF2-40B4-BE49-F238E27FC236}">
                <a16:creationId xmlns:a16="http://schemas.microsoft.com/office/drawing/2014/main" xmlns="" id="{07993619-61B4-44FF-BCC0-23187FD4AF4A}"/>
              </a:ext>
            </a:extLst>
          </p:cNvPr>
          <p:cNvSpPr txBox="1"/>
          <p:nvPr/>
        </p:nvSpPr>
        <p:spPr>
          <a:xfrm>
            <a:off x="4646894" y="4403287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=</a:t>
            </a: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xmlns="" id="{F39BADE9-1EB6-43B9-8277-4ADC296A1DA2}"/>
              </a:ext>
            </a:extLst>
          </p:cNvPr>
          <p:cNvSpPr txBox="1"/>
          <p:nvPr/>
        </p:nvSpPr>
        <p:spPr>
          <a:xfrm>
            <a:off x="9744832" y="3420294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6</a:t>
            </a:r>
          </a:p>
        </p:txBody>
      </p:sp>
      <p:sp>
        <p:nvSpPr>
          <p:cNvPr id="53" name="Metin kutusu 52">
            <a:extLst>
              <a:ext uri="{FF2B5EF4-FFF2-40B4-BE49-F238E27FC236}">
                <a16:creationId xmlns:a16="http://schemas.microsoft.com/office/drawing/2014/main" xmlns="" id="{C26A4C5D-3D13-4FF7-AE7A-A72173C1EF9C}"/>
              </a:ext>
            </a:extLst>
          </p:cNvPr>
          <p:cNvSpPr txBox="1"/>
          <p:nvPr/>
        </p:nvSpPr>
        <p:spPr>
          <a:xfrm>
            <a:off x="9744832" y="4454639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4</a:t>
            </a:r>
          </a:p>
        </p:txBody>
      </p:sp>
      <p:cxnSp>
        <p:nvCxnSpPr>
          <p:cNvPr id="55" name="Düz Bağlayıcı 54">
            <a:extLst>
              <a:ext uri="{FF2B5EF4-FFF2-40B4-BE49-F238E27FC236}">
                <a16:creationId xmlns:a16="http://schemas.microsoft.com/office/drawing/2014/main" xmlns="" id="{2D5170CC-5F9F-42E3-A80B-A331325BEEF9}"/>
              </a:ext>
            </a:extLst>
          </p:cNvPr>
          <p:cNvCxnSpPr/>
          <p:nvPr/>
        </p:nvCxnSpPr>
        <p:spPr>
          <a:xfrm>
            <a:off x="9293040" y="5766266"/>
            <a:ext cx="14813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Metin kutusu 55">
            <a:extLst>
              <a:ext uri="{FF2B5EF4-FFF2-40B4-BE49-F238E27FC236}">
                <a16:creationId xmlns:a16="http://schemas.microsoft.com/office/drawing/2014/main" xmlns="" id="{4BDB59D8-5A0A-4DC8-8C29-5B69EF7687A8}"/>
              </a:ext>
            </a:extLst>
          </p:cNvPr>
          <p:cNvSpPr txBox="1"/>
          <p:nvPr/>
        </p:nvSpPr>
        <p:spPr>
          <a:xfrm>
            <a:off x="9004168" y="458265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57" name="Metin kutusu 56">
            <a:extLst>
              <a:ext uri="{FF2B5EF4-FFF2-40B4-BE49-F238E27FC236}">
                <a16:creationId xmlns:a16="http://schemas.microsoft.com/office/drawing/2014/main" xmlns="" id="{B9C0474F-2B87-416F-AD8B-82FE62E2DD10}"/>
              </a:ext>
            </a:extLst>
          </p:cNvPr>
          <p:cNvSpPr txBox="1"/>
          <p:nvPr/>
        </p:nvSpPr>
        <p:spPr>
          <a:xfrm>
            <a:off x="9676606" y="5488984"/>
            <a:ext cx="1607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10</a:t>
            </a:r>
          </a:p>
        </p:txBody>
      </p:sp>
      <p:pic>
        <p:nvPicPr>
          <p:cNvPr id="32" name="Resim 31">
            <a:extLst>
              <a:ext uri="{FF2B5EF4-FFF2-40B4-BE49-F238E27FC236}">
                <a16:creationId xmlns:a16="http://schemas.microsoft.com/office/drawing/2014/main" xmlns="" id="{1DA04063-C971-489D-8DC2-DC54F2E977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507593" y="1249509"/>
            <a:ext cx="730756" cy="621792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xmlns="" id="{4C8AA523-82EB-44C0-996A-C3C5358E9B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514811" y="1871301"/>
            <a:ext cx="730756" cy="621792"/>
          </a:xfrm>
          <a:prstGeom prst="rect">
            <a:avLst/>
          </a:prstGeom>
        </p:spPr>
      </p:pic>
      <p:pic>
        <p:nvPicPr>
          <p:cNvPr id="37" name="Resim 36">
            <a:extLst>
              <a:ext uri="{FF2B5EF4-FFF2-40B4-BE49-F238E27FC236}">
                <a16:creationId xmlns:a16="http://schemas.microsoft.com/office/drawing/2014/main" xmlns="" id="{F45BA3B8-23BA-44E9-9E36-6F11D40346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28354" y="1404119"/>
            <a:ext cx="730756" cy="621792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xmlns="" id="{9870DBFA-48F1-4C33-A10D-0A451D47514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495632" y="2553624"/>
            <a:ext cx="730756" cy="621792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xmlns="" id="{FDD2FB82-7395-41A5-A260-F48B1DC36C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9515" y="1404119"/>
            <a:ext cx="730756" cy="621792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xmlns="" id="{C3974714-BC58-4D10-B124-9142FA9C446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24972" y="2108788"/>
            <a:ext cx="730756" cy="621792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xmlns="" id="{5DDDB398-C492-4890-90E2-0EEC73662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xmlns="" val="14324950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4.44444E-6 L 0.46576 0.08657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81" y="4329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4.44444E-6 L 0.45105 0.08379 " pathEditMode="relative" rAng="0" ptsTypes="AA">
                                      <p:cBhvr>
                                        <p:cTn id="120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52" y="4190"/>
                                    </p:animMotion>
                                  </p:childTnLst>
                                </p:cTn>
                              </p:par>
                              <p:par>
                                <p:cTn id="12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2.59259E-6 L 0.26224 0.00162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12" y="69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7037E-6 L 0.46368 0.08865 " pathEditMode="relative" rAng="0" ptsTypes="AA">
                                      <p:cBhvr>
                                        <p:cTn id="12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77" y="4421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85185E-6 L 0.25182 -0.02454 " pathEditMode="relative" rAng="0" ptsTypes="AA">
                                      <p:cBhvr>
                                        <p:cTn id="12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91" y="-1227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4.44444E-6 L 0.46184 0.09953 " pathEditMode="relative" rAng="0" ptsTypes="AA">
                                      <p:cBhvr>
                                        <p:cTn id="12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86" y="4977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0 L 0.32214 0.07662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7" y="3819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2.59259E-6 L 0.51862 -0.00949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24" y="-486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 L 0.51368 -0.11574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77" y="-5787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2.22222E-6 L 0.38386 -0.11111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93" y="-5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52" grpId="0"/>
      <p:bldP spid="53" grpId="0"/>
      <p:bldP spid="56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Düz Bağlayıcı 2">
            <a:extLst>
              <a:ext uri="{FF2B5EF4-FFF2-40B4-BE49-F238E27FC236}">
                <a16:creationId xmlns:a16="http://schemas.microsoft.com/office/drawing/2014/main" xmlns="" id="{2C3530C4-FCBC-4341-AD5E-9E35CF267AA6}"/>
              </a:ext>
            </a:extLst>
          </p:cNvPr>
          <p:cNvCxnSpPr>
            <a:cxnSpLocks/>
          </p:cNvCxnSpPr>
          <p:nvPr/>
        </p:nvCxnSpPr>
        <p:spPr>
          <a:xfrm>
            <a:off x="373487" y="540913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Düz Bağlayıcı 4">
            <a:extLst>
              <a:ext uri="{FF2B5EF4-FFF2-40B4-BE49-F238E27FC236}">
                <a16:creationId xmlns:a16="http://schemas.microsoft.com/office/drawing/2014/main" xmlns="" id="{BB6B5DB3-4E11-4611-8C5F-CB5CD0E8E5CE}"/>
              </a:ext>
            </a:extLst>
          </p:cNvPr>
          <p:cNvCxnSpPr>
            <a:cxnSpLocks/>
          </p:cNvCxnSpPr>
          <p:nvPr/>
        </p:nvCxnSpPr>
        <p:spPr>
          <a:xfrm>
            <a:off x="360608" y="540913"/>
            <a:ext cx="0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Düz Bağlayıcı 6">
            <a:extLst>
              <a:ext uri="{FF2B5EF4-FFF2-40B4-BE49-F238E27FC236}">
                <a16:creationId xmlns:a16="http://schemas.microsoft.com/office/drawing/2014/main" xmlns="" id="{372B5236-7F7E-4E4B-B963-8093DE26A37F}"/>
              </a:ext>
            </a:extLst>
          </p:cNvPr>
          <p:cNvCxnSpPr>
            <a:cxnSpLocks/>
          </p:cNvCxnSpPr>
          <p:nvPr/>
        </p:nvCxnSpPr>
        <p:spPr>
          <a:xfrm>
            <a:off x="360608" y="3429000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Düz Bağlayıcı 8">
            <a:extLst>
              <a:ext uri="{FF2B5EF4-FFF2-40B4-BE49-F238E27FC236}">
                <a16:creationId xmlns:a16="http://schemas.microsoft.com/office/drawing/2014/main" xmlns="" id="{5F93C6ED-0C92-45CB-BDC1-406D86DD4639}"/>
              </a:ext>
            </a:extLst>
          </p:cNvPr>
          <p:cNvCxnSpPr>
            <a:cxnSpLocks/>
          </p:cNvCxnSpPr>
          <p:nvPr/>
        </p:nvCxnSpPr>
        <p:spPr>
          <a:xfrm flipH="1">
            <a:off x="2437449" y="540913"/>
            <a:ext cx="12879" cy="2888087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Resim 10">
            <a:extLst>
              <a:ext uri="{FF2B5EF4-FFF2-40B4-BE49-F238E27FC236}">
                <a16:creationId xmlns:a16="http://schemas.microsoft.com/office/drawing/2014/main" xmlns="" id="{E774399F-D8B8-4211-BBD3-9C59F741F6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489396" y="627459"/>
            <a:ext cx="730756" cy="621792"/>
          </a:xfrm>
          <a:prstGeom prst="rect">
            <a:avLst/>
          </a:prstGeom>
        </p:spPr>
      </p:pic>
      <p:pic>
        <p:nvPicPr>
          <p:cNvPr id="25" name="Resim 24">
            <a:extLst>
              <a:ext uri="{FF2B5EF4-FFF2-40B4-BE49-F238E27FC236}">
                <a16:creationId xmlns:a16="http://schemas.microsoft.com/office/drawing/2014/main" xmlns="" id="{3E268679-098D-4239-9C3D-01180D1302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5840" y="627459"/>
            <a:ext cx="730756" cy="621792"/>
          </a:xfrm>
          <a:prstGeom prst="rect">
            <a:avLst/>
          </a:prstGeom>
        </p:spPr>
      </p:pic>
      <p:cxnSp>
        <p:nvCxnSpPr>
          <p:cNvPr id="26" name="Düz Bağlayıcı 25">
            <a:extLst>
              <a:ext uri="{FF2B5EF4-FFF2-40B4-BE49-F238E27FC236}">
                <a16:creationId xmlns:a16="http://schemas.microsoft.com/office/drawing/2014/main" xmlns="" id="{BF182871-2ED7-42BC-ABC6-FCD7C2C3E25E}"/>
              </a:ext>
            </a:extLst>
          </p:cNvPr>
          <p:cNvCxnSpPr>
            <a:cxnSpLocks/>
          </p:cNvCxnSpPr>
          <p:nvPr/>
        </p:nvCxnSpPr>
        <p:spPr>
          <a:xfrm>
            <a:off x="2824060" y="553792"/>
            <a:ext cx="0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xmlns="" id="{76A6D8AD-B67E-4294-B14E-AF2BFAF01C85}"/>
              </a:ext>
            </a:extLst>
          </p:cNvPr>
          <p:cNvCxnSpPr>
            <a:cxnSpLocks/>
          </p:cNvCxnSpPr>
          <p:nvPr/>
        </p:nvCxnSpPr>
        <p:spPr>
          <a:xfrm>
            <a:off x="2824060" y="3411485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Düz Bağlayıcı 27">
            <a:extLst>
              <a:ext uri="{FF2B5EF4-FFF2-40B4-BE49-F238E27FC236}">
                <a16:creationId xmlns:a16="http://schemas.microsoft.com/office/drawing/2014/main" xmlns="" id="{03FD53F0-D8E0-436E-B738-5FDD6AF830CD}"/>
              </a:ext>
            </a:extLst>
          </p:cNvPr>
          <p:cNvCxnSpPr>
            <a:cxnSpLocks/>
          </p:cNvCxnSpPr>
          <p:nvPr/>
        </p:nvCxnSpPr>
        <p:spPr>
          <a:xfrm flipH="1">
            <a:off x="4900901" y="553792"/>
            <a:ext cx="12879" cy="2857693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Resim 28">
            <a:extLst>
              <a:ext uri="{FF2B5EF4-FFF2-40B4-BE49-F238E27FC236}">
                <a16:creationId xmlns:a16="http://schemas.microsoft.com/office/drawing/2014/main" xmlns="" id="{CC7B91B2-5E65-46C6-9106-D661684D3A2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52848" y="640338"/>
            <a:ext cx="730756" cy="621792"/>
          </a:xfrm>
          <a:prstGeom prst="rect">
            <a:avLst/>
          </a:prstGeom>
        </p:spPr>
      </p:pic>
      <p:pic>
        <p:nvPicPr>
          <p:cNvPr id="30" name="Resim 29">
            <a:extLst>
              <a:ext uri="{FF2B5EF4-FFF2-40B4-BE49-F238E27FC236}">
                <a16:creationId xmlns:a16="http://schemas.microsoft.com/office/drawing/2014/main" xmlns="" id="{B33B31C5-65CF-4664-BBF8-54E7866C8E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25676" y="679866"/>
            <a:ext cx="730756" cy="621792"/>
          </a:xfrm>
          <a:prstGeom prst="rect">
            <a:avLst/>
          </a:prstGeom>
        </p:spPr>
      </p:pic>
      <p:cxnSp>
        <p:nvCxnSpPr>
          <p:cNvPr id="31" name="Düz Bağlayıcı 30">
            <a:extLst>
              <a:ext uri="{FF2B5EF4-FFF2-40B4-BE49-F238E27FC236}">
                <a16:creationId xmlns:a16="http://schemas.microsoft.com/office/drawing/2014/main" xmlns="" id="{72755919-9219-4002-B178-D0A37756FE74}"/>
              </a:ext>
            </a:extLst>
          </p:cNvPr>
          <p:cNvCxnSpPr>
            <a:cxnSpLocks/>
          </p:cNvCxnSpPr>
          <p:nvPr/>
        </p:nvCxnSpPr>
        <p:spPr>
          <a:xfrm>
            <a:off x="2824060" y="577404"/>
            <a:ext cx="2076841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Düz Bağlayıcı 32">
            <a:extLst>
              <a:ext uri="{FF2B5EF4-FFF2-40B4-BE49-F238E27FC236}">
                <a16:creationId xmlns:a16="http://schemas.microsoft.com/office/drawing/2014/main" xmlns="" id="{28879D2E-60B9-47F7-8A5F-6C17233F6B0F}"/>
              </a:ext>
            </a:extLst>
          </p:cNvPr>
          <p:cNvCxnSpPr>
            <a:cxnSpLocks/>
          </p:cNvCxnSpPr>
          <p:nvPr/>
        </p:nvCxnSpPr>
        <p:spPr>
          <a:xfrm>
            <a:off x="6068686" y="566671"/>
            <a:ext cx="27314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Düz Bağlayıcı 33">
            <a:extLst>
              <a:ext uri="{FF2B5EF4-FFF2-40B4-BE49-F238E27FC236}">
                <a16:creationId xmlns:a16="http://schemas.microsoft.com/office/drawing/2014/main" xmlns="" id="{5CC77398-1258-4DB4-8ED6-728B1300DE04}"/>
              </a:ext>
            </a:extLst>
          </p:cNvPr>
          <p:cNvCxnSpPr>
            <a:cxnSpLocks/>
          </p:cNvCxnSpPr>
          <p:nvPr/>
        </p:nvCxnSpPr>
        <p:spPr>
          <a:xfrm>
            <a:off x="6096000" y="3411485"/>
            <a:ext cx="4972552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Düz Bağlayıcı 34">
            <a:extLst>
              <a:ext uri="{FF2B5EF4-FFF2-40B4-BE49-F238E27FC236}">
                <a16:creationId xmlns:a16="http://schemas.microsoft.com/office/drawing/2014/main" xmlns="" id="{E00BB256-5523-4C3F-978E-D43A4C10FA86}"/>
              </a:ext>
            </a:extLst>
          </p:cNvPr>
          <p:cNvCxnSpPr>
            <a:cxnSpLocks/>
          </p:cNvCxnSpPr>
          <p:nvPr/>
        </p:nvCxnSpPr>
        <p:spPr>
          <a:xfrm flipH="1">
            <a:off x="11055673" y="584186"/>
            <a:ext cx="12879" cy="284481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Düz Bağlayıcı 37">
            <a:extLst>
              <a:ext uri="{FF2B5EF4-FFF2-40B4-BE49-F238E27FC236}">
                <a16:creationId xmlns:a16="http://schemas.microsoft.com/office/drawing/2014/main" xmlns="" id="{E0419D35-928D-4B3B-84F1-B4246D169247}"/>
              </a:ext>
            </a:extLst>
          </p:cNvPr>
          <p:cNvCxnSpPr>
            <a:cxnSpLocks/>
          </p:cNvCxnSpPr>
          <p:nvPr/>
        </p:nvCxnSpPr>
        <p:spPr>
          <a:xfrm flipV="1">
            <a:off x="6068686" y="584186"/>
            <a:ext cx="4999866" cy="11764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1" name="Metin kutusu 40">
            <a:extLst>
              <a:ext uri="{FF2B5EF4-FFF2-40B4-BE49-F238E27FC236}">
                <a16:creationId xmlns:a16="http://schemas.microsoft.com/office/drawing/2014/main" xmlns="" id="{1837947D-068D-41ED-813D-5AE94B7C5625}"/>
              </a:ext>
            </a:extLst>
          </p:cNvPr>
          <p:cNvSpPr txBox="1"/>
          <p:nvPr/>
        </p:nvSpPr>
        <p:spPr>
          <a:xfrm>
            <a:off x="771771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6</a:t>
            </a:r>
          </a:p>
        </p:txBody>
      </p:sp>
      <p:sp>
        <p:nvSpPr>
          <p:cNvPr id="42" name="Metin kutusu 41">
            <a:extLst>
              <a:ext uri="{FF2B5EF4-FFF2-40B4-BE49-F238E27FC236}">
                <a16:creationId xmlns:a16="http://schemas.microsoft.com/office/drawing/2014/main" xmlns="" id="{4CD67D18-1E23-42A9-A5A2-48C42A365AEC}"/>
              </a:ext>
            </a:extLst>
          </p:cNvPr>
          <p:cNvSpPr txBox="1"/>
          <p:nvPr/>
        </p:nvSpPr>
        <p:spPr>
          <a:xfrm>
            <a:off x="2014204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43" name="Metin kutusu 42">
            <a:extLst>
              <a:ext uri="{FF2B5EF4-FFF2-40B4-BE49-F238E27FC236}">
                <a16:creationId xmlns:a16="http://schemas.microsoft.com/office/drawing/2014/main" xmlns="" id="{0F3FE03A-D8BC-481D-BF92-2500DBB82682}"/>
              </a:ext>
            </a:extLst>
          </p:cNvPr>
          <p:cNvSpPr txBox="1"/>
          <p:nvPr/>
        </p:nvSpPr>
        <p:spPr>
          <a:xfrm>
            <a:off x="6350486" y="4461825"/>
            <a:ext cx="14987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11</a:t>
            </a:r>
          </a:p>
        </p:txBody>
      </p:sp>
      <p:sp>
        <p:nvSpPr>
          <p:cNvPr id="44" name="Metin kutusu 43">
            <a:extLst>
              <a:ext uri="{FF2B5EF4-FFF2-40B4-BE49-F238E27FC236}">
                <a16:creationId xmlns:a16="http://schemas.microsoft.com/office/drawing/2014/main" xmlns="" id="{09394F5E-E25D-4D3C-A78E-F6C2BC09AC2F}"/>
              </a:ext>
            </a:extLst>
          </p:cNvPr>
          <p:cNvSpPr txBox="1"/>
          <p:nvPr/>
        </p:nvSpPr>
        <p:spPr>
          <a:xfrm>
            <a:off x="3169156" y="446182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5</a:t>
            </a:r>
          </a:p>
        </p:txBody>
      </p:sp>
      <p:sp>
        <p:nvSpPr>
          <p:cNvPr id="45" name="Metin kutusu 44">
            <a:extLst>
              <a:ext uri="{FF2B5EF4-FFF2-40B4-BE49-F238E27FC236}">
                <a16:creationId xmlns:a16="http://schemas.microsoft.com/office/drawing/2014/main" xmlns="" id="{07993619-61B4-44FF-BCC0-23187FD4AF4A}"/>
              </a:ext>
            </a:extLst>
          </p:cNvPr>
          <p:cNvSpPr txBox="1"/>
          <p:nvPr/>
        </p:nvSpPr>
        <p:spPr>
          <a:xfrm>
            <a:off x="4646894" y="4403287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=</a:t>
            </a:r>
          </a:p>
        </p:txBody>
      </p:sp>
      <p:sp>
        <p:nvSpPr>
          <p:cNvPr id="52" name="Metin kutusu 51">
            <a:extLst>
              <a:ext uri="{FF2B5EF4-FFF2-40B4-BE49-F238E27FC236}">
                <a16:creationId xmlns:a16="http://schemas.microsoft.com/office/drawing/2014/main" xmlns="" id="{F39BADE9-1EB6-43B9-8277-4ADC296A1DA2}"/>
              </a:ext>
            </a:extLst>
          </p:cNvPr>
          <p:cNvSpPr txBox="1"/>
          <p:nvPr/>
        </p:nvSpPr>
        <p:spPr>
          <a:xfrm>
            <a:off x="9744832" y="3420294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6</a:t>
            </a:r>
          </a:p>
        </p:txBody>
      </p:sp>
      <p:sp>
        <p:nvSpPr>
          <p:cNvPr id="53" name="Metin kutusu 52">
            <a:extLst>
              <a:ext uri="{FF2B5EF4-FFF2-40B4-BE49-F238E27FC236}">
                <a16:creationId xmlns:a16="http://schemas.microsoft.com/office/drawing/2014/main" xmlns="" id="{C26A4C5D-3D13-4FF7-AE7A-A72173C1EF9C}"/>
              </a:ext>
            </a:extLst>
          </p:cNvPr>
          <p:cNvSpPr txBox="1"/>
          <p:nvPr/>
        </p:nvSpPr>
        <p:spPr>
          <a:xfrm>
            <a:off x="9744832" y="4454639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5</a:t>
            </a:r>
          </a:p>
        </p:txBody>
      </p:sp>
      <p:cxnSp>
        <p:nvCxnSpPr>
          <p:cNvPr id="55" name="Düz Bağlayıcı 54">
            <a:extLst>
              <a:ext uri="{FF2B5EF4-FFF2-40B4-BE49-F238E27FC236}">
                <a16:creationId xmlns:a16="http://schemas.microsoft.com/office/drawing/2014/main" xmlns="" id="{2D5170CC-5F9F-42E3-A80B-A331325BEEF9}"/>
              </a:ext>
            </a:extLst>
          </p:cNvPr>
          <p:cNvCxnSpPr/>
          <p:nvPr/>
        </p:nvCxnSpPr>
        <p:spPr>
          <a:xfrm>
            <a:off x="9293040" y="5766266"/>
            <a:ext cx="1481328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Metin kutusu 55">
            <a:extLst>
              <a:ext uri="{FF2B5EF4-FFF2-40B4-BE49-F238E27FC236}">
                <a16:creationId xmlns:a16="http://schemas.microsoft.com/office/drawing/2014/main" xmlns="" id="{4BDB59D8-5A0A-4DC8-8C29-5B69EF7687A8}"/>
              </a:ext>
            </a:extLst>
          </p:cNvPr>
          <p:cNvSpPr txBox="1"/>
          <p:nvPr/>
        </p:nvSpPr>
        <p:spPr>
          <a:xfrm>
            <a:off x="9004168" y="4582655"/>
            <a:ext cx="5777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+</a:t>
            </a:r>
          </a:p>
        </p:txBody>
      </p:sp>
      <p:sp>
        <p:nvSpPr>
          <p:cNvPr id="57" name="Metin kutusu 56">
            <a:extLst>
              <a:ext uri="{FF2B5EF4-FFF2-40B4-BE49-F238E27FC236}">
                <a16:creationId xmlns:a16="http://schemas.microsoft.com/office/drawing/2014/main" xmlns="" id="{B9C0474F-2B87-416F-AD8B-82FE62E2DD10}"/>
              </a:ext>
            </a:extLst>
          </p:cNvPr>
          <p:cNvSpPr txBox="1"/>
          <p:nvPr/>
        </p:nvSpPr>
        <p:spPr>
          <a:xfrm>
            <a:off x="9676606" y="5488984"/>
            <a:ext cx="160709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9600" dirty="0"/>
              <a:t>11</a:t>
            </a:r>
          </a:p>
        </p:txBody>
      </p:sp>
      <p:pic>
        <p:nvPicPr>
          <p:cNvPr id="32" name="Resim 31">
            <a:extLst>
              <a:ext uri="{FF2B5EF4-FFF2-40B4-BE49-F238E27FC236}">
                <a16:creationId xmlns:a16="http://schemas.microsoft.com/office/drawing/2014/main" xmlns="" id="{1DA04063-C971-489D-8DC2-DC54F2E977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507593" y="1249509"/>
            <a:ext cx="730756" cy="621792"/>
          </a:xfrm>
          <a:prstGeom prst="rect">
            <a:avLst/>
          </a:prstGeom>
        </p:spPr>
      </p:pic>
      <p:pic>
        <p:nvPicPr>
          <p:cNvPr id="36" name="Resim 35">
            <a:extLst>
              <a:ext uri="{FF2B5EF4-FFF2-40B4-BE49-F238E27FC236}">
                <a16:creationId xmlns:a16="http://schemas.microsoft.com/office/drawing/2014/main" xmlns="" id="{4C8AA523-82EB-44C0-996A-C3C5358E9BA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514811" y="1871301"/>
            <a:ext cx="730756" cy="621792"/>
          </a:xfrm>
          <a:prstGeom prst="rect">
            <a:avLst/>
          </a:prstGeom>
        </p:spPr>
      </p:pic>
      <p:pic>
        <p:nvPicPr>
          <p:cNvPr id="37" name="Resim 36">
            <a:extLst>
              <a:ext uri="{FF2B5EF4-FFF2-40B4-BE49-F238E27FC236}">
                <a16:creationId xmlns:a16="http://schemas.microsoft.com/office/drawing/2014/main" xmlns="" id="{F45BA3B8-23BA-44E9-9E36-6F11D403460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28354" y="1404119"/>
            <a:ext cx="730756" cy="621792"/>
          </a:xfrm>
          <a:prstGeom prst="rect">
            <a:avLst/>
          </a:prstGeom>
        </p:spPr>
      </p:pic>
      <p:pic>
        <p:nvPicPr>
          <p:cNvPr id="39" name="Resim 38">
            <a:extLst>
              <a:ext uri="{FF2B5EF4-FFF2-40B4-BE49-F238E27FC236}">
                <a16:creationId xmlns:a16="http://schemas.microsoft.com/office/drawing/2014/main" xmlns="" id="{9870DBFA-48F1-4C33-A10D-0A451D47514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495632" y="2553624"/>
            <a:ext cx="730756" cy="621792"/>
          </a:xfrm>
          <a:prstGeom prst="rect">
            <a:avLst/>
          </a:prstGeom>
        </p:spPr>
      </p:pic>
      <p:pic>
        <p:nvPicPr>
          <p:cNvPr id="40" name="Resim 39">
            <a:extLst>
              <a:ext uri="{FF2B5EF4-FFF2-40B4-BE49-F238E27FC236}">
                <a16:creationId xmlns:a16="http://schemas.microsoft.com/office/drawing/2014/main" xmlns="" id="{FDD2FB82-7395-41A5-A260-F48B1DC36CD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1349515" y="1404119"/>
            <a:ext cx="730756" cy="621792"/>
          </a:xfrm>
          <a:prstGeom prst="rect">
            <a:avLst/>
          </a:prstGeom>
        </p:spPr>
      </p:pic>
      <p:pic>
        <p:nvPicPr>
          <p:cNvPr id="46" name="Resim 45">
            <a:extLst>
              <a:ext uri="{FF2B5EF4-FFF2-40B4-BE49-F238E27FC236}">
                <a16:creationId xmlns:a16="http://schemas.microsoft.com/office/drawing/2014/main" xmlns="" id="{C3974714-BC58-4D10-B124-9142FA9C446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2924972" y="2108788"/>
            <a:ext cx="730756" cy="621792"/>
          </a:xfrm>
          <a:prstGeom prst="rect">
            <a:avLst/>
          </a:prstGeom>
        </p:spPr>
      </p:pic>
      <p:pic>
        <p:nvPicPr>
          <p:cNvPr id="47" name="Resim 46">
            <a:extLst>
              <a:ext uri="{FF2B5EF4-FFF2-40B4-BE49-F238E27FC236}">
                <a16:creationId xmlns:a16="http://schemas.microsoft.com/office/drawing/2014/main" xmlns="" id="{0867484F-E0B9-4590-AAC3-CF1495633C6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5052" b="10842"/>
          <a:stretch/>
        </p:blipFill>
        <p:spPr>
          <a:xfrm>
            <a:off x="3856529" y="1404119"/>
            <a:ext cx="730756" cy="621792"/>
          </a:xfrm>
          <a:prstGeom prst="rect">
            <a:avLst/>
          </a:prstGeom>
        </p:spPr>
      </p:pic>
      <p:sp>
        <p:nvSpPr>
          <p:cNvPr id="2" name="Alt Bilgi Yer Tutucusu 1">
            <a:extLst>
              <a:ext uri="{FF2B5EF4-FFF2-40B4-BE49-F238E27FC236}">
                <a16:creationId xmlns:a16="http://schemas.microsoft.com/office/drawing/2014/main" xmlns="" id="{CAD1065A-DC2B-46E4-B88D-6A98122DE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Kazım KAT</a:t>
            </a:r>
          </a:p>
        </p:txBody>
      </p:sp>
    </p:spTree>
    <p:extLst>
      <p:ext uri="{BB962C8B-B14F-4D97-AF65-F5344CB8AC3E}">
        <p14:creationId xmlns:p14="http://schemas.microsoft.com/office/powerpoint/2010/main" xmlns="" val="1087012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4.44444E-6 L 0.46576 0.08657 " pathEditMode="relative" rAng="0" ptsTypes="AA">
                                      <p:cBhvr>
                                        <p:cTn id="1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81" y="4329"/>
                                    </p:animMotion>
                                  </p:childTnLst>
                                </p:cTn>
                              </p:par>
                              <p:par>
                                <p:cTn id="12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4.44444E-6 L 0.45105 0.08379 " pathEditMode="relative" rAng="0" ptsTypes="AA">
                                      <p:cBhvr>
                                        <p:cTn id="12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552" y="4190"/>
                                    </p:animMotion>
                                  </p:childTnLst>
                                </p:cTn>
                              </p:par>
                              <p:par>
                                <p:cTn id="12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2.59259E-6 L 0.26224 0.00162 " pathEditMode="relative" rAng="0" ptsTypes="AA">
                                      <p:cBhvr>
                                        <p:cTn id="12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112" y="69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3.7037E-6 L 0.46368 0.08865 " pathEditMode="relative" rAng="0" ptsTypes="AA">
                                      <p:cBhvr>
                                        <p:cTn id="12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77" y="4421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1.85185E-6 L 0.25182 -0.02454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91" y="-1227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4.44444E-6 L 0.46184 0.09953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086" y="4977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0 L 0.32214 0.07662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07" y="3819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2.59259E-6 L 0.51862 -0.00949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924" y="-486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 L 0.51368 -0.11574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677" y="-5787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2.22222E-6 L 0.38386 -0.11111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93" y="-5556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0 L 0.30326 0.09931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156" y="4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52" grpId="0"/>
      <p:bldP spid="53" grpId="0"/>
      <p:bldP spid="56" grpId="0"/>
      <p:bldP spid="57" grpId="0"/>
    </p:bld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1201</TotalTime>
  <Words>149</Words>
  <Application>Microsoft Office PowerPoint</Application>
  <PresentationFormat>Özel</PresentationFormat>
  <Paragraphs>133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14</vt:i4>
      </vt:variant>
    </vt:vector>
  </HeadingPairs>
  <TitlesOfParts>
    <vt:vector size="15" baseType="lpstr">
      <vt:lpstr>Office Teması</vt:lpstr>
      <vt:lpstr>TOPLAMA İŞLEMİ ALIŞTIRMALARI </vt:lpstr>
      <vt:lpstr>Slayt 2</vt:lpstr>
      <vt:lpstr>Slayt 3</vt:lpstr>
      <vt:lpstr>Slayt 4</vt:lpstr>
      <vt:lpstr>Slayt 5</vt:lpstr>
      <vt:lpstr>Slayt 6</vt:lpstr>
      <vt:lpstr>Slayt 7</vt:lpstr>
      <vt:lpstr>Slayt 8</vt:lpstr>
      <vt:lpstr>Slayt 9</vt:lpstr>
      <vt:lpstr>Slayt 10</vt:lpstr>
      <vt:lpstr>Slayt 11</vt:lpstr>
      <vt:lpstr>Slayt 12</vt:lpstr>
      <vt:lpstr>Slayt 13</vt:lpstr>
      <vt:lpstr>Slayt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KAZIM KAT</dc:creator>
  <cp:lastModifiedBy>nesrin deniz</cp:lastModifiedBy>
  <cp:revision>10</cp:revision>
  <dcterms:created xsi:type="dcterms:W3CDTF">2021-01-13T15:45:11Z</dcterms:created>
  <dcterms:modified xsi:type="dcterms:W3CDTF">2021-01-15T11:56:37Z</dcterms:modified>
</cp:coreProperties>
</file>