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B18685-32E5-40AF-A5E1-A275E9654A53}" v="78" dt="2021-01-14T08:38:59.1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BB18685-32E5-40AF-A5E1-A275E9654A53}"/>
    <pc:docChg chg="modSld">
      <pc:chgData name="" userId="" providerId="" clId="Web-{8BB18685-32E5-40AF-A5E1-A275E9654A53}" dt="2021-01-14T07:55:02.688" v="1" actId="20577"/>
      <pc:docMkLst>
        <pc:docMk/>
      </pc:docMkLst>
      <pc:sldChg chg="modSp">
        <pc:chgData name="" userId="" providerId="" clId="Web-{8BB18685-32E5-40AF-A5E1-A275E9654A53}" dt="2021-01-14T07:55:02.688" v="1" actId="20577"/>
        <pc:sldMkLst>
          <pc:docMk/>
          <pc:sldMk cId="4151890775" sldId="256"/>
        </pc:sldMkLst>
        <pc:spChg chg="mod">
          <ac:chgData name="" userId="" providerId="" clId="Web-{8BB18685-32E5-40AF-A5E1-A275E9654A53}" dt="2021-01-14T07:55:02.688" v="1" actId="20577"/>
          <ac:spMkLst>
            <pc:docMk/>
            <pc:sldMk cId="4151890775" sldId="256"/>
            <ac:spMk id="5121" creationId="{00000000-0000-0000-0000-000000000000}"/>
          </ac:spMkLst>
        </pc:spChg>
      </pc:sldChg>
    </pc:docChg>
  </pc:docChgLst>
  <pc:docChgLst>
    <pc:chgData name="mine çağlayan eryılmaz" userId="46dfeb957a5e7fde" providerId="Windows Live" clId="Web-{8BB18685-32E5-40AF-A5E1-A275E9654A53}"/>
    <pc:docChg chg="modSld">
      <pc:chgData name="mine çağlayan eryılmaz" userId="46dfeb957a5e7fde" providerId="Windows Live" clId="Web-{8BB18685-32E5-40AF-A5E1-A275E9654A53}" dt="2021-01-14T08:38:59.100" v="48" actId="1076"/>
      <pc:docMkLst>
        <pc:docMk/>
      </pc:docMkLst>
      <pc:sldChg chg="modSp">
        <pc:chgData name="mine çağlayan eryılmaz" userId="46dfeb957a5e7fde" providerId="Windows Live" clId="Web-{8BB18685-32E5-40AF-A5E1-A275E9654A53}" dt="2021-01-14T08:38:59.100" v="48" actId="1076"/>
        <pc:sldMkLst>
          <pc:docMk/>
          <pc:sldMk cId="4151890775" sldId="256"/>
        </pc:sldMkLst>
        <pc:spChg chg="mod">
          <ac:chgData name="mine çağlayan eryılmaz" userId="46dfeb957a5e7fde" providerId="Windows Live" clId="Web-{8BB18685-32E5-40AF-A5E1-A275E9654A53}" dt="2021-01-14T08:17:37.911" v="46" actId="1076"/>
          <ac:spMkLst>
            <pc:docMk/>
            <pc:sldMk cId="4151890775" sldId="256"/>
            <ac:spMk id="6" creationId="{00000000-0000-0000-0000-000000000000}"/>
          </ac:spMkLst>
        </pc:spChg>
        <pc:spChg chg="mod">
          <ac:chgData name="mine çağlayan eryılmaz" userId="46dfeb957a5e7fde" providerId="Windows Live" clId="Web-{8BB18685-32E5-40AF-A5E1-A275E9654A53}" dt="2021-01-14T08:17:42.317" v="47" actId="1076"/>
          <ac:spMkLst>
            <pc:docMk/>
            <pc:sldMk cId="4151890775" sldId="256"/>
            <ac:spMk id="7" creationId="{00000000-0000-0000-0000-000000000000}"/>
          </ac:spMkLst>
        </pc:spChg>
        <pc:picChg chg="mod">
          <ac:chgData name="mine çağlayan eryılmaz" userId="46dfeb957a5e7fde" providerId="Windows Live" clId="Web-{8BB18685-32E5-40AF-A5E1-A275E9654A53}" dt="2021-01-14T08:38:59.100" v="48" actId="1076"/>
          <ac:picMkLst>
            <pc:docMk/>
            <pc:sldMk cId="4151890775" sldId="256"/>
            <ac:picMk id="1026" creationId="{00000000-0000-0000-0000-000000000000}"/>
          </ac:picMkLst>
        </pc:picChg>
        <pc:picChg chg="mod">
          <ac:chgData name="mine çağlayan eryılmaz" userId="46dfeb957a5e7fde" providerId="Windows Live" clId="Web-{8BB18685-32E5-40AF-A5E1-A275E9654A53}" dt="2021-01-14T08:17:20.801" v="44" actId="14100"/>
          <ac:picMkLst>
            <pc:docMk/>
            <pc:sldMk cId="4151890775" sldId="256"/>
            <ac:picMk id="1028" creationId="{00000000-0000-0000-0000-000000000000}"/>
          </ac:picMkLst>
        </pc:picChg>
      </pc:sldChg>
      <pc:sldChg chg="modSp">
        <pc:chgData name="mine çağlayan eryılmaz" userId="46dfeb957a5e7fde" providerId="Windows Live" clId="Web-{8BB18685-32E5-40AF-A5E1-A275E9654A53}" dt="2021-01-14T08:06:29.347" v="35" actId="1076"/>
        <pc:sldMkLst>
          <pc:docMk/>
          <pc:sldMk cId="842761336" sldId="257"/>
        </pc:sldMkLst>
        <pc:spChg chg="mod">
          <ac:chgData name="mine çağlayan eryılmaz" userId="46dfeb957a5e7fde" providerId="Windows Live" clId="Web-{8BB18685-32E5-40AF-A5E1-A275E9654A53}" dt="2021-01-14T08:06:12.237" v="30" actId="20577"/>
          <ac:spMkLst>
            <pc:docMk/>
            <pc:sldMk cId="842761336" sldId="257"/>
            <ac:spMk id="13" creationId="{00000000-0000-0000-0000-000000000000}"/>
          </ac:spMkLst>
        </pc:spChg>
        <pc:picChg chg="mod">
          <ac:chgData name="mine çağlayan eryılmaz" userId="46dfeb957a5e7fde" providerId="Windows Live" clId="Web-{8BB18685-32E5-40AF-A5E1-A275E9654A53}" dt="2021-01-14T08:06:29.347" v="35" actId="1076"/>
          <ac:picMkLst>
            <pc:docMk/>
            <pc:sldMk cId="842761336" sldId="257"/>
            <ac:picMk id="17" creationId="{00000000-0000-0000-0000-000000000000}"/>
          </ac:picMkLst>
        </pc:picChg>
        <pc:picChg chg="mod">
          <ac:chgData name="mine çağlayan eryılmaz" userId="46dfeb957a5e7fde" providerId="Windows Live" clId="Web-{8BB18685-32E5-40AF-A5E1-A275E9654A53}" dt="2021-01-14T08:06:23.487" v="33" actId="1076"/>
          <ac:picMkLst>
            <pc:docMk/>
            <pc:sldMk cId="842761336" sldId="257"/>
            <ac:picMk id="18" creationId="{00000000-0000-0000-0000-000000000000}"/>
          </ac:picMkLst>
        </pc:picChg>
        <pc:picChg chg="mod">
          <ac:chgData name="mine çağlayan eryılmaz" userId="46dfeb957a5e7fde" providerId="Windows Live" clId="Web-{8BB18685-32E5-40AF-A5E1-A275E9654A53}" dt="2021-01-14T08:06:21.487" v="32" actId="14100"/>
          <ac:picMkLst>
            <pc:docMk/>
            <pc:sldMk cId="842761336" sldId="257"/>
            <ac:picMk id="2050" creationId="{00000000-0000-0000-0000-000000000000}"/>
          </ac:picMkLst>
        </pc:picChg>
        <pc:picChg chg="mod">
          <ac:chgData name="mine çağlayan eryılmaz" userId="46dfeb957a5e7fde" providerId="Windows Live" clId="Web-{8BB18685-32E5-40AF-A5E1-A275E9654A53}" dt="2021-01-14T08:06:25.659" v="34" actId="1076"/>
          <ac:picMkLst>
            <pc:docMk/>
            <pc:sldMk cId="842761336" sldId="257"/>
            <ac:picMk id="2052" creationId="{00000000-0000-0000-0000-000000000000}"/>
          </ac:picMkLst>
        </pc:picChg>
      </pc:sldChg>
      <pc:sldChg chg="modSp">
        <pc:chgData name="mine çağlayan eryılmaz" userId="46dfeb957a5e7fde" providerId="Windows Live" clId="Web-{8BB18685-32E5-40AF-A5E1-A275E9654A53}" dt="2021-01-14T08:07:07.098" v="39" actId="1076"/>
        <pc:sldMkLst>
          <pc:docMk/>
          <pc:sldMk cId="3367884987" sldId="258"/>
        </pc:sldMkLst>
        <pc:spChg chg="mod">
          <ac:chgData name="mine çağlayan eryılmaz" userId="46dfeb957a5e7fde" providerId="Windows Live" clId="Web-{8BB18685-32E5-40AF-A5E1-A275E9654A53}" dt="2021-01-14T08:06:58.035" v="38" actId="20577"/>
          <ac:spMkLst>
            <pc:docMk/>
            <pc:sldMk cId="3367884987" sldId="258"/>
            <ac:spMk id="8" creationId="{00000000-0000-0000-0000-000000000000}"/>
          </ac:spMkLst>
        </pc:spChg>
        <pc:spChg chg="mod">
          <ac:chgData name="mine çağlayan eryılmaz" userId="46dfeb957a5e7fde" providerId="Windows Live" clId="Web-{8BB18685-32E5-40AF-A5E1-A275E9654A53}" dt="2021-01-14T08:07:07.098" v="39" actId="1076"/>
          <ac:spMkLst>
            <pc:docMk/>
            <pc:sldMk cId="3367884987" sldId="258"/>
            <ac:spMk id="9" creationId="{00000000-0000-0000-0000-000000000000}"/>
          </ac:spMkLst>
        </pc:spChg>
      </pc:sldChg>
      <pc:sldChg chg="modSp">
        <pc:chgData name="mine çağlayan eryılmaz" userId="46dfeb957a5e7fde" providerId="Windows Live" clId="Web-{8BB18685-32E5-40AF-A5E1-A275E9654A53}" dt="2021-01-14T08:07:38.536" v="42" actId="1076"/>
        <pc:sldMkLst>
          <pc:docMk/>
          <pc:sldMk cId="469339805" sldId="259"/>
        </pc:sldMkLst>
        <pc:picChg chg="mod">
          <ac:chgData name="mine çağlayan eryılmaz" userId="46dfeb957a5e7fde" providerId="Windows Live" clId="Web-{8BB18685-32E5-40AF-A5E1-A275E9654A53}" dt="2021-01-14T08:07:38.536" v="42" actId="1076"/>
          <ac:picMkLst>
            <pc:docMk/>
            <pc:sldMk cId="469339805" sldId="259"/>
            <ac:picMk id="3076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20.01.2021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fenehli.com/tag/miknati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nehli.com/tag/miknatis-kutuplari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İSYON U MIKNAT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8012" y="2534411"/>
            <a:ext cx="3345988" cy="40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ıknatıs Ferrit Çubuk Şeklinde Fiyat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07" y="288869"/>
            <a:ext cx="3639773" cy="254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199709" y="0"/>
            <a:ext cx="4875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>
                <a:solidFill>
                  <a:srgbClr val="00B050"/>
                </a:solidFill>
              </a:rPr>
              <a:t>Mıknatısları </a:t>
            </a:r>
            <a:r>
              <a:rPr lang="tr-TR" sz="4000" b="1" dirty="0"/>
              <a:t>Tanıyalım</a:t>
            </a:r>
            <a:endParaRPr lang="tr-TR" sz="4000" dirty="0"/>
          </a:p>
        </p:txBody>
      </p:sp>
      <p:sp>
        <p:nvSpPr>
          <p:cNvPr id="5" name="Dikdörtgen 4"/>
          <p:cNvSpPr/>
          <p:nvPr/>
        </p:nvSpPr>
        <p:spPr>
          <a:xfrm>
            <a:off x="3491880" y="933580"/>
            <a:ext cx="6444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>
                <a:solidFill>
                  <a:srgbClr val="C00000"/>
                </a:solidFill>
              </a:rPr>
              <a:t>  Demir, nikel, kobalt</a:t>
            </a:r>
            <a:r>
              <a:rPr lang="tr-TR" sz="2800" dirty="0"/>
              <a:t> gibi maddeleri </a:t>
            </a:r>
          </a:p>
          <a:p>
            <a:r>
              <a:rPr lang="tr-TR" sz="2800" dirty="0"/>
              <a:t> ve maddelerde yapılmış cisimleri </a:t>
            </a:r>
          </a:p>
          <a:p>
            <a:r>
              <a:rPr lang="tr-TR" sz="2800" dirty="0"/>
              <a:t> çeken maddelere </a:t>
            </a:r>
            <a:r>
              <a:rPr lang="tr-TR" sz="2800" b="1" dirty="0">
                <a:hlinkClick r:id="rId4" tooltip="Mıknatıs"/>
              </a:rPr>
              <a:t>mıknatıs</a:t>
            </a:r>
            <a:r>
              <a:rPr lang="tr-TR" sz="2800" dirty="0"/>
              <a:t> denir.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86396" y="3068822"/>
            <a:ext cx="6271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800" dirty="0"/>
              <a:t>  Mıknatıslar </a:t>
            </a:r>
            <a:r>
              <a:rPr lang="tr-TR" sz="2800" dirty="0">
                <a:solidFill>
                  <a:srgbClr val="FF0000"/>
                </a:solidFill>
              </a:rPr>
              <a:t>bakır , gümüş , altın, alüminyum </a:t>
            </a:r>
            <a:r>
              <a:rPr lang="tr-TR" sz="2800" dirty="0"/>
              <a:t>gibi maddeleri çekmez.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340020" y="4562049"/>
            <a:ext cx="5099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sz="2800" dirty="0"/>
              <a:t>‘’</a:t>
            </a:r>
            <a:r>
              <a:rPr lang="tr-TR" sz="2800" b="1" dirty="0">
                <a:solidFill>
                  <a:srgbClr val="FF0000"/>
                </a:solidFill>
              </a:rPr>
              <a:t>N</a:t>
            </a:r>
            <a:r>
              <a:rPr lang="tr-TR" sz="2800" dirty="0"/>
              <a:t>’’ ve ‘’</a:t>
            </a:r>
            <a:r>
              <a:rPr lang="tr-TR" sz="2800" b="1" dirty="0">
                <a:solidFill>
                  <a:srgbClr val="002060"/>
                </a:solidFill>
              </a:rPr>
              <a:t>S</a:t>
            </a:r>
            <a:r>
              <a:rPr lang="tr-TR" sz="2800" dirty="0"/>
              <a:t>’’ mıknatısların kutuplarını gösterir.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9779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r-TR" sz="1100" b="0" i="0" u="sng" strike="noStrike" cap="none" baseline="0" dirty="0">
              <a:solidFill>
                <a:srgbClr val="0070C0"/>
              </a:solidFill>
              <a:latin typeface="Comic Sans MS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www.</a:t>
            </a:r>
            <a:r>
              <a:rPr kumimoji="0" lang="tr-TR" sz="1100" b="0" i="0" u="sng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egitimhane</a:t>
            </a:r>
            <a:r>
              <a:rPr kumimoji="0" lang="tr-TR" sz="11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.com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189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kdörtgen 12"/>
          <p:cNvSpPr/>
          <p:nvPr/>
        </p:nvSpPr>
        <p:spPr>
          <a:xfrm>
            <a:off x="521927" y="1124744"/>
            <a:ext cx="6840760" cy="224676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tr-TR" sz="2800" dirty="0"/>
              <a:t>Mıknatısların;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C00000"/>
                </a:solidFill>
              </a:rPr>
              <a:t>Çubuk mıknatıs,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0070C0"/>
                </a:solidFill>
              </a:rPr>
              <a:t>U mıknatıs</a:t>
            </a:r>
            <a:r>
              <a:rPr lang="tr-TR" sz="2800" dirty="0"/>
              <a:t>,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7030A0"/>
                </a:solidFill>
              </a:rPr>
              <a:t>Halka </a:t>
            </a:r>
          </a:p>
          <a:p>
            <a:pPr marL="342900" indent="-342900" fontAlgn="base">
              <a:buFont typeface="Wingdings" pitchFamily="2" charset="2"/>
              <a:buChar char="ü"/>
            </a:pPr>
            <a:r>
              <a:rPr lang="tr-TR" sz="2800" dirty="0">
                <a:solidFill>
                  <a:srgbClr val="00B050"/>
                </a:solidFill>
              </a:rPr>
              <a:t>Yuvarlak</a:t>
            </a:r>
            <a:r>
              <a:rPr lang="tr-TR" sz="2800" dirty="0"/>
              <a:t> gibi farklı şekilleri vardır.</a:t>
            </a:r>
            <a:endParaRPr lang="tr-TR" sz="2800" dirty="0">
              <a:cs typeface="Calibri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1979712" y="143723"/>
            <a:ext cx="48542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>
                <a:solidFill>
                  <a:srgbClr val="7030A0"/>
                </a:solidFill>
              </a:rPr>
              <a:t>Mıknatısların Çeşitleri</a:t>
            </a:r>
            <a:endParaRPr lang="tr-TR" sz="4000" dirty="0">
              <a:solidFill>
                <a:srgbClr val="7030A0"/>
              </a:solidFill>
            </a:endParaRPr>
          </a:p>
        </p:txBody>
      </p:sp>
      <p:pic>
        <p:nvPicPr>
          <p:cNvPr id="15" name="Picture 2" descr="https://www.fenehli.com/wp-content/uploads/2016/07/M%C4%B1knat%C4%B1s-%C3%87e%C5%9Fitle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09" y="3961000"/>
            <a:ext cx="89344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ünya Magnet Mıknatıs Ferrite Kömür Halka Mıknatıs Magnet Fiyat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4228" y="7890"/>
            <a:ext cx="1497271" cy="13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Mıknatıs Ferrit Çubuk Şeklinde Fiyat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0065" y="938488"/>
            <a:ext cx="1854257" cy="129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MİSYON U MIKNATI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9633" y="1122236"/>
            <a:ext cx="1878142" cy="159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12mm Neodyum Güçlü Mıknatıs - Neodim Magnet I I 2,36 T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9030" y="2377101"/>
            <a:ext cx="1774189" cy="161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276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ıknatıs Ferrit Çubuk Şeklinde Fiyat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37549"/>
            <a:ext cx="3639773" cy="254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1979712" y="126275"/>
            <a:ext cx="5090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/>
              <a:t>Mıknatısların Kutupları</a:t>
            </a:r>
            <a:endParaRPr lang="tr-TR" sz="4000" dirty="0"/>
          </a:p>
        </p:txBody>
      </p:sp>
      <p:sp>
        <p:nvSpPr>
          <p:cNvPr id="5" name="Dikdörtgen 4"/>
          <p:cNvSpPr/>
          <p:nvPr/>
        </p:nvSpPr>
        <p:spPr>
          <a:xfrm>
            <a:off x="3574299" y="831641"/>
            <a:ext cx="6065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  Mıknatısların  çekme kuvvetinin</a:t>
            </a:r>
          </a:p>
          <a:p>
            <a:r>
              <a:rPr lang="tr-TR" sz="2400" dirty="0"/>
              <a:t>       en fazla olduğu bölgeler uç kısımlarıdır</a:t>
            </a:r>
          </a:p>
          <a:p>
            <a:r>
              <a:rPr lang="tr-TR" sz="2400" dirty="0"/>
              <a:t>       ve bu kısımlara</a:t>
            </a:r>
            <a:r>
              <a:rPr lang="tr-TR" sz="2400" i="1" dirty="0"/>
              <a:t> </a:t>
            </a:r>
            <a:r>
              <a:rPr lang="tr-TR" sz="2400" b="1" i="1" dirty="0">
                <a:hlinkClick r:id="rId3" tooltip="Mıknatıs Kutupları"/>
              </a:rPr>
              <a:t>mıknatıs kutupları</a:t>
            </a:r>
            <a:r>
              <a:rPr lang="tr-TR" sz="2400" i="1" dirty="0"/>
              <a:t> </a:t>
            </a:r>
          </a:p>
          <a:p>
            <a:r>
              <a:rPr lang="tr-TR" sz="2400" dirty="0"/>
              <a:t>       adı verilir.</a:t>
            </a:r>
          </a:p>
        </p:txBody>
      </p:sp>
      <p:pic>
        <p:nvPicPr>
          <p:cNvPr id="6" name="Picture 4" descr="MİSYON U MIKNATI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67" y="2807522"/>
            <a:ext cx="4050478" cy="40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3732051" y="3185391"/>
            <a:ext cx="5750229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Mıknatıslarda </a:t>
            </a:r>
            <a:r>
              <a:rPr lang="tr-TR" sz="2400" dirty="0">
                <a:solidFill>
                  <a:srgbClr val="FF0000"/>
                </a:solidFill>
              </a:rPr>
              <a:t>iki kutup </a:t>
            </a:r>
            <a:r>
              <a:rPr lang="tr-TR" sz="2400" dirty="0"/>
              <a:t>bulunur.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Bunlardan biri </a:t>
            </a:r>
            <a:r>
              <a:rPr lang="tr-TR" sz="2400" dirty="0">
                <a:solidFill>
                  <a:srgbClr val="002060"/>
                </a:solidFill>
              </a:rPr>
              <a:t>güney</a:t>
            </a:r>
            <a:r>
              <a:rPr lang="tr-TR" sz="2400" dirty="0"/>
              <a:t> diğeri </a:t>
            </a:r>
            <a:r>
              <a:rPr lang="tr-TR" sz="2400" dirty="0">
                <a:solidFill>
                  <a:srgbClr val="C00000"/>
                </a:solidFill>
              </a:rPr>
              <a:t>kuzey</a:t>
            </a:r>
            <a:r>
              <a:rPr lang="tr-TR" sz="2400" dirty="0"/>
              <a:t>dir.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4283968" y="454437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C00000"/>
                </a:solidFill>
              </a:rPr>
              <a:t>N</a:t>
            </a:r>
            <a:r>
              <a:rPr lang="tr-TR" sz="3600" b="1" dirty="0"/>
              <a:t>             Kuzey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4283968" y="520561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002060"/>
                </a:solidFill>
              </a:rPr>
              <a:t>S</a:t>
            </a:r>
            <a:r>
              <a:rPr lang="tr-TR" sz="3600" b="1" dirty="0"/>
              <a:t>              Güney</a:t>
            </a:r>
          </a:p>
        </p:txBody>
      </p:sp>
      <p:sp>
        <p:nvSpPr>
          <p:cNvPr id="11" name="Sağ Ok 10"/>
          <p:cNvSpPr/>
          <p:nvPr/>
        </p:nvSpPr>
        <p:spPr>
          <a:xfrm>
            <a:off x="4860032" y="4725144"/>
            <a:ext cx="972108" cy="2880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ağ Ok 12"/>
          <p:cNvSpPr/>
          <p:nvPr/>
        </p:nvSpPr>
        <p:spPr>
          <a:xfrm>
            <a:off x="4860032" y="5384765"/>
            <a:ext cx="972108" cy="2880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367884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59631" y="190357"/>
            <a:ext cx="7134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tr-TR" sz="4000" b="1" dirty="0"/>
              <a:t>Mıknatısların Birbirlerine Etkileri</a:t>
            </a:r>
            <a:endParaRPr lang="tr-TR" sz="4000" dirty="0"/>
          </a:p>
        </p:txBody>
      </p:sp>
      <p:pic>
        <p:nvPicPr>
          <p:cNvPr id="3076" name="Picture 4" descr="miknatis-ve-manyetik-alan-10-sinif-10 | Konu Anlatım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757" y="1081612"/>
            <a:ext cx="856855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9339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827076" y="3369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</a:rPr>
              <a:t>Mıknatısın Etki Ettiği Maddeler</a:t>
            </a:r>
          </a:p>
        </p:txBody>
      </p:sp>
      <p:sp>
        <p:nvSpPr>
          <p:cNvPr id="5" name="Dikdörtgen 4"/>
          <p:cNvSpPr/>
          <p:nvPr/>
        </p:nvSpPr>
        <p:spPr>
          <a:xfrm>
            <a:off x="70992" y="759591"/>
            <a:ext cx="9073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tr-TR" sz="2800" dirty="0"/>
              <a:t>  Mıknatıslar yapısında </a:t>
            </a:r>
            <a:r>
              <a:rPr lang="tr-TR" sz="2800" i="1" dirty="0">
                <a:solidFill>
                  <a:srgbClr val="00B050"/>
                </a:solidFill>
              </a:rPr>
              <a:t>demir, nikel, kobalt</a:t>
            </a:r>
            <a:r>
              <a:rPr lang="tr-TR" sz="2800" dirty="0"/>
              <a:t> olan maddeleri ve cisimleri çeker.</a:t>
            </a:r>
          </a:p>
          <a:p>
            <a:endParaRPr lang="tr-TR" sz="2800" dirty="0"/>
          </a:p>
          <a:p>
            <a:r>
              <a:rPr lang="tr-TR" sz="2800" dirty="0"/>
              <a:t>      çay </a:t>
            </a:r>
            <a:r>
              <a:rPr lang="tr-TR" sz="2800" dirty="0" err="1"/>
              <a:t>kaşığı,toplu</a:t>
            </a:r>
            <a:r>
              <a:rPr lang="tr-TR" sz="2800" dirty="0"/>
              <a:t> </a:t>
            </a:r>
            <a:r>
              <a:rPr lang="tr-TR" sz="2800" dirty="0" err="1"/>
              <a:t>iğne,metal</a:t>
            </a:r>
            <a:r>
              <a:rPr lang="tr-TR" sz="2800" dirty="0"/>
              <a:t> </a:t>
            </a:r>
            <a:r>
              <a:rPr lang="tr-TR" sz="2800" dirty="0" err="1"/>
              <a:t>ataş,çivi</a:t>
            </a:r>
            <a:r>
              <a:rPr lang="tr-TR" sz="2800" dirty="0"/>
              <a:t>…</a:t>
            </a:r>
          </a:p>
          <a:p>
            <a:r>
              <a:rPr lang="tr-TR" sz="2800" dirty="0"/>
              <a:t> 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683568" y="182978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650167" y="371703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C00000"/>
                </a:solidFill>
              </a:rPr>
              <a:t>Mıknatısın Etki Edemediği Maddeler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416866" y="4301807"/>
            <a:ext cx="6769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tr-TR" sz="2800" dirty="0" err="1"/>
              <a:t>Alüminyüm,bakır,altın,plastik,tahta</a:t>
            </a:r>
            <a:r>
              <a:rPr lang="tr-TR" sz="2800" dirty="0"/>
              <a:t> ….</a:t>
            </a:r>
          </a:p>
        </p:txBody>
      </p:sp>
      <p:pic>
        <p:nvPicPr>
          <p:cNvPr id="5122" name="Picture 2" descr="Nehir Çay Kaşığı Desenli - A1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6146" y="1655896"/>
            <a:ext cx="1589722" cy="158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8 CM LİK ÇELİK ÇİVİ - BETON ÇİVİSİ - ( 1 PKT-100 ADET ) - KARGO DAHİL  Fiyatı ve Özellikleri - GittiGidiy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55851"/>
            <a:ext cx="1512168" cy="171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Ofix.com: MAS 320 Toplu İğne 25 Adet - Renkl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8099" y="2584507"/>
            <a:ext cx="1132525" cy="113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WD Silinmiş Tahta Kereste 2 x 6 x 50 cm 4'lü Fiyat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4726" y="4520945"/>
            <a:ext cx="1811801" cy="181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Gram altın fiyatları ne kadar? Çeyrek altın fiyatları ne kadar? 23 Kasım  altın yor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759" y="5373216"/>
            <a:ext cx="2232248" cy="125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Metalal.net | Online Metal Tedarikçiniz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16825"/>
            <a:ext cx="1712716" cy="14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Site Ödeme 1 TL En Uygun Fiyatlarla | Fırat Av Marke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8286" y="5169059"/>
            <a:ext cx="1260920" cy="126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118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99</Words>
  <Application>Microsoft Office PowerPoint</Application>
  <PresentationFormat>Ekran Gösterisi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Slayt 1</vt:lpstr>
      <vt:lpstr>Slayt 2</vt:lpstr>
      <vt:lpstr>Slayt 3</vt:lpstr>
      <vt:lpstr>Slayt 4</vt:lpstr>
      <vt:lpstr>Slayt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nesrin deniz</cp:lastModifiedBy>
  <cp:revision>32</cp:revision>
  <dcterms:created xsi:type="dcterms:W3CDTF">2020-12-07T14:43:33Z</dcterms:created>
  <dcterms:modified xsi:type="dcterms:W3CDTF">2021-01-20T10:46:26Z</dcterms:modified>
</cp:coreProperties>
</file>