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E6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217" autoAdjust="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CDECD-FE46-4DE4-9804-597CEE239C08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E9865-7CE1-45AD-A9B3-B02AC00CE2E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84265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0912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31109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7882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19802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0161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08078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71300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21483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409106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80835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7422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3E47668-6273-4248-A1CF-F3ADAE0EBC95}" type="datetimeFigureOut">
              <a:rPr lang="tr-TR" smtClean="0"/>
              <a:pPr/>
              <a:t>02.01.2021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B64B78F-5CEC-4C0C-B116-4CE13F427BC5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1233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901" y="793631"/>
            <a:ext cx="11904453" cy="5520906"/>
          </a:xfrm>
        </p:spPr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Emel takı tak.</a:t>
            </a:r>
          </a:p>
          <a:p>
            <a:r>
              <a:rPr lang="tr-TR" sz="8000" dirty="0" smtClean="0">
                <a:solidFill>
                  <a:srgbClr val="FF0000"/>
                </a:solidFill>
                <a:latin typeface="TTKB Dik Temel Abece" pitchFamily="2" charset="-94"/>
              </a:rPr>
              <a:t>Altın takı tak.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Emel elini yıka.</a:t>
            </a:r>
          </a:p>
          <a:p>
            <a:r>
              <a:rPr lang="tr-TR" sz="8000" dirty="0" smtClean="0">
                <a:solidFill>
                  <a:srgbClr val="E60000"/>
                </a:solidFill>
                <a:latin typeface="TTKB Dik Temel Abece" pitchFamily="2" charset="-94"/>
              </a:rPr>
              <a:t>Ayrı takma, iki eline tak.</a:t>
            </a:r>
          </a:p>
          <a:p>
            <a:pPr marL="0" indent="0">
              <a:buNone/>
            </a:pPr>
            <a:endParaRPr lang="tr-TR" sz="8000" dirty="0" smtClean="0">
              <a:solidFill>
                <a:srgbClr val="000000"/>
              </a:solidFill>
              <a:latin typeface="TTKB Dik Temel Abece" pitchFamily="2" charset="-94"/>
            </a:endParaRPr>
          </a:p>
          <a:p>
            <a:pPr marL="0" indent="0">
              <a:buNone/>
            </a:pPr>
            <a:endParaRPr lang="tr-TR" sz="8000" dirty="0" smtClean="0">
              <a:solidFill>
                <a:srgbClr val="000000"/>
              </a:solidFill>
              <a:latin typeface="TTKB Dik Temel Abece" pitchFamily="2" charset="-94"/>
            </a:endParaRPr>
          </a:p>
          <a:p>
            <a:pPr marL="0" indent="0">
              <a:buNone/>
            </a:pPr>
            <a:endParaRPr lang="tr-TR" sz="8000" dirty="0">
              <a:solidFill>
                <a:srgbClr val="000000"/>
              </a:solidFill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608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47" y="724620"/>
            <a:ext cx="11904453" cy="5357004"/>
          </a:xfrm>
        </p:spPr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E60000"/>
                </a:solidFill>
                <a:latin typeface="TTKB Dik Temel Abece" pitchFamily="2" charset="-94"/>
              </a:rPr>
              <a:t>Anıl kıyma al.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Yarım kilo kıyma al.</a:t>
            </a:r>
          </a:p>
          <a:p>
            <a:r>
              <a:rPr lang="tr-TR" sz="8000" dirty="0" smtClean="0">
                <a:solidFill>
                  <a:srgbClr val="E60000"/>
                </a:solidFill>
                <a:latin typeface="TTKB Dik Temel Abece" pitchFamily="2" charset="-94"/>
              </a:rPr>
              <a:t>Eline altı tane ekmek al.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Anıl ekmek kıymalı.</a:t>
            </a:r>
            <a:endParaRPr lang="tr-TR" sz="6000" dirty="0">
              <a:solidFill>
                <a:srgbClr val="000000"/>
              </a:solidFill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608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155" y="560717"/>
            <a:ext cx="11904453" cy="5512280"/>
          </a:xfrm>
        </p:spPr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Ayı ne yer?</a:t>
            </a:r>
          </a:p>
          <a:p>
            <a:r>
              <a:rPr lang="tr-TR" sz="8000" dirty="0" smtClean="0">
                <a:solidFill>
                  <a:srgbClr val="FF0000"/>
                </a:solidFill>
                <a:latin typeface="TTKB Dik Temel Abece" pitchFamily="2" charset="-94"/>
              </a:rPr>
              <a:t>Ayı kilo kilo et yer.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Arı nektar yer.</a:t>
            </a:r>
          </a:p>
          <a:p>
            <a:r>
              <a:rPr lang="tr-TR" sz="8000" dirty="0" smtClean="0">
                <a:solidFill>
                  <a:srgbClr val="FF0000"/>
                </a:solidFill>
                <a:latin typeface="TTKB Dik Temel Abece" pitchFamily="2" charset="-94"/>
              </a:rPr>
              <a:t>Keklik tırtıl yer.</a:t>
            </a:r>
            <a:endParaRPr lang="tr-TR" sz="8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608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28" y="207034"/>
            <a:ext cx="11904453" cy="6469811"/>
          </a:xfrm>
        </p:spPr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Yemeli ama ne yemeli?</a:t>
            </a:r>
          </a:p>
          <a:p>
            <a:r>
              <a:rPr lang="tr-TR" sz="8000" dirty="0" smtClean="0">
                <a:solidFill>
                  <a:srgbClr val="FF0000"/>
                </a:solidFill>
                <a:latin typeface="TTKB Dik Temel Abece" pitchFamily="2" charset="-94"/>
              </a:rPr>
              <a:t>Kıymalı makarna yemeli.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Kıymalı mantı yemeli.</a:t>
            </a:r>
          </a:p>
          <a:p>
            <a:r>
              <a:rPr lang="tr-TR" sz="8000" dirty="0" smtClean="0">
                <a:solidFill>
                  <a:srgbClr val="FF0000"/>
                </a:solidFill>
                <a:latin typeface="TTKB Dik Temel Abece" pitchFamily="2" charset="-94"/>
              </a:rPr>
              <a:t>Kıymalı yumurta yemeli.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Akıtma ile tatlı yemeli.</a:t>
            </a:r>
            <a:endParaRPr lang="tr-TR" sz="8000" dirty="0">
              <a:solidFill>
                <a:srgbClr val="000000"/>
              </a:solidFill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608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28" y="664235"/>
            <a:ext cx="11904453" cy="5400136"/>
          </a:xfrm>
        </p:spPr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E60000"/>
                </a:solidFill>
                <a:latin typeface="TTKB Dik Temel Abece" pitchFamily="2" charset="-94"/>
              </a:rPr>
              <a:t>Irmak atkı al.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Kalın atkı al.</a:t>
            </a:r>
          </a:p>
          <a:p>
            <a:r>
              <a:rPr lang="tr-TR" sz="8000" dirty="0" smtClean="0">
                <a:solidFill>
                  <a:srgbClr val="E60000"/>
                </a:solidFill>
                <a:latin typeface="TTKB Dik Temel Abece" pitchFamily="2" charset="-94"/>
              </a:rPr>
              <a:t>Atkı al, atkı tak.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Irmak atkı taktı.</a:t>
            </a:r>
            <a:endParaRPr lang="tr-TR" sz="8000" dirty="0">
              <a:solidFill>
                <a:srgbClr val="000000"/>
              </a:solidFill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608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47" y="793631"/>
            <a:ext cx="11904453" cy="5400136"/>
          </a:xfrm>
        </p:spPr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Okan arı ne tatlı.</a:t>
            </a:r>
          </a:p>
          <a:p>
            <a:r>
              <a:rPr lang="tr-TR" sz="8000" dirty="0" smtClean="0">
                <a:solidFill>
                  <a:srgbClr val="E60000"/>
                </a:solidFill>
                <a:latin typeface="TTKB Dik Temel Abece" pitchFamily="2" charset="-94"/>
              </a:rPr>
              <a:t>Anıl kalemi kırma.</a:t>
            </a:r>
          </a:p>
          <a:p>
            <a:r>
              <a:rPr lang="tr-TR" sz="8000" dirty="0" smtClean="0">
                <a:solidFill>
                  <a:srgbClr val="000000"/>
                </a:solidFill>
                <a:latin typeface="TTKB Dik Temel Abece" pitchFamily="2" charset="-94"/>
              </a:rPr>
              <a:t>Anıl tatlı tat.</a:t>
            </a:r>
          </a:p>
          <a:p>
            <a:r>
              <a:rPr lang="tr-TR" sz="8000" dirty="0" smtClean="0">
                <a:solidFill>
                  <a:srgbClr val="E60000"/>
                </a:solidFill>
                <a:latin typeface="TTKB Dik Temel Abece" pitchFamily="2" charset="-94"/>
              </a:rPr>
              <a:t>Anıl okul iki katlı.</a:t>
            </a:r>
            <a:endParaRPr lang="tr-TR" sz="8000" dirty="0">
              <a:solidFill>
                <a:srgbClr val="E60000"/>
              </a:solidFill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8608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F288DD19-BDF6-4073-A82A-685DA69B3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88521"/>
            <a:ext cx="12007970" cy="5193102"/>
          </a:xfrm>
        </p:spPr>
        <p:txBody>
          <a:bodyPr>
            <a:noAutofit/>
          </a:bodyPr>
          <a:lstStyle/>
          <a:p>
            <a:r>
              <a:rPr lang="tr-TR" sz="8000" b="1" spc="300" dirty="0" smtClean="0">
                <a:solidFill>
                  <a:srgbClr val="0000FF"/>
                </a:solidFill>
                <a:latin typeface="TTKB DikTemel Abece" pitchFamily="2" charset="-94"/>
              </a:rPr>
              <a:t>Irmak altın takı tak.</a:t>
            </a:r>
          </a:p>
          <a:p>
            <a:r>
              <a:rPr lang="tr-TR" sz="8000" b="1" dirty="0" smtClean="0">
                <a:solidFill>
                  <a:srgbClr val="000000"/>
                </a:solidFill>
                <a:latin typeface="TTKB DikTemel Abece" pitchFamily="2" charset="-94"/>
              </a:rPr>
              <a:t>Kınalı eline altın takı tak.</a:t>
            </a:r>
          </a:p>
          <a:p>
            <a:r>
              <a:rPr lang="tr-TR" sz="8000" b="1" spc="300" dirty="0" smtClean="0">
                <a:solidFill>
                  <a:srgbClr val="0000FF"/>
                </a:solidFill>
                <a:latin typeface="TTKB DikTemel Abece" pitchFamily="2" charset="-94"/>
              </a:rPr>
              <a:t>Kına al, eline kına yak.</a:t>
            </a:r>
          </a:p>
          <a:p>
            <a:r>
              <a:rPr lang="tr-TR" sz="8000" b="1" dirty="0" smtClean="0">
                <a:solidFill>
                  <a:srgbClr val="000000"/>
                </a:solidFill>
                <a:latin typeface="TTKB DikTemel Abece" pitchFamily="2" charset="-94"/>
              </a:rPr>
              <a:t>Irmak altını taktı, kınayı yaktı.</a:t>
            </a:r>
            <a:endParaRPr lang="tr-TR" sz="8000" b="1" dirty="0">
              <a:solidFill>
                <a:srgbClr val="000000"/>
              </a:solidFill>
              <a:latin typeface="TTKB DikTemel Abece" pitchFamily="2" charset="-94"/>
            </a:endParaRPr>
          </a:p>
        </p:txBody>
      </p:sp>
      <p:sp>
        <p:nvSpPr>
          <p:cNvPr id="4" name="3 Metin kutusu"/>
          <p:cNvSpPr txBox="1"/>
          <p:nvPr/>
        </p:nvSpPr>
        <p:spPr>
          <a:xfrm>
            <a:off x="4779818" y="6276109"/>
            <a:ext cx="1633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Egitimhane</a:t>
            </a:r>
            <a:r>
              <a:rPr lang="tr-TR" dirty="0" smtClean="0"/>
              <a:t>.Com</a:t>
            </a:r>
            <a:endParaRPr lang="tr-TR" dirty="0"/>
          </a:p>
        </p:txBody>
      </p:sp>
    </p:spTree>
    <p:extLst>
      <p:ext uri="{BB962C8B-B14F-4D97-AF65-F5344CB8AC3E}">
        <p14:creationId xmlns="" xmlns:p14="http://schemas.microsoft.com/office/powerpoint/2010/main" val="6886084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tegral">
  <a:themeElements>
    <a:clrScheme name="E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E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142</TotalTime>
  <Words>140</Words>
  <Application>Microsoft Office PowerPoint</Application>
  <PresentationFormat>Özel</PresentationFormat>
  <Paragraphs>31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Entegral</vt:lpstr>
      <vt:lpstr>Slayt 1</vt:lpstr>
      <vt:lpstr>Slayt 2</vt:lpstr>
      <vt:lpstr>Slayt 3</vt:lpstr>
      <vt:lpstr>Slayt 4</vt:lpstr>
      <vt:lpstr>Slayt 5</vt:lpstr>
      <vt:lpstr>Slayt 6</vt:lpstr>
      <vt:lpstr>Slayt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 sesi okuma çalışmaları</dc:title>
  <dc:creator>İbrahim Bekteş</dc:creator>
  <cp:lastModifiedBy>USER</cp:lastModifiedBy>
  <cp:revision>5</cp:revision>
  <dcterms:created xsi:type="dcterms:W3CDTF">2020-12-02T16:56:34Z</dcterms:created>
  <dcterms:modified xsi:type="dcterms:W3CDTF">2021-01-02T18:59:31Z</dcterms:modified>
</cp:coreProperties>
</file>