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2" r:id="rId4"/>
    <p:sldId id="259" r:id="rId5"/>
    <p:sldId id="261" r:id="rId6"/>
    <p:sldId id="258" r:id="rId7"/>
    <p:sldId id="263" r:id="rId8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-84" y="-1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D1D4-92A5-4C45-B478-A7BDBE3BFCC8}" type="datetimeFigureOut">
              <a:rPr lang="tr-TR" smtClean="0"/>
              <a:pPr/>
              <a:t>18.01.2021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199F-A5C2-419B-ABF6-437CAE92CC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394158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D1D4-92A5-4C45-B478-A7BDBE3BFCC8}" type="datetimeFigureOut">
              <a:rPr lang="tr-TR" smtClean="0"/>
              <a:pPr/>
              <a:t>18.01.2021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199F-A5C2-419B-ABF6-437CAE92CC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69190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D1D4-92A5-4C45-B478-A7BDBE3BFCC8}" type="datetimeFigureOut">
              <a:rPr lang="tr-TR" smtClean="0"/>
              <a:pPr/>
              <a:t>18.01.2021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199F-A5C2-419B-ABF6-437CAE92CC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837618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D1D4-92A5-4C45-B478-A7BDBE3BFCC8}" type="datetimeFigureOut">
              <a:rPr lang="tr-TR" smtClean="0"/>
              <a:pPr/>
              <a:t>18.01.2021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199F-A5C2-419B-ABF6-437CAE92CC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60619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D1D4-92A5-4C45-B478-A7BDBE3BFCC8}" type="datetimeFigureOut">
              <a:rPr lang="tr-TR" smtClean="0"/>
              <a:pPr/>
              <a:t>18.01.2021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199F-A5C2-419B-ABF6-437CAE92CC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4194978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D1D4-92A5-4C45-B478-A7BDBE3BFCC8}" type="datetimeFigureOut">
              <a:rPr lang="tr-TR" smtClean="0"/>
              <a:pPr/>
              <a:t>18.01.2021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199F-A5C2-419B-ABF6-437CAE92CC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864230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D1D4-92A5-4C45-B478-A7BDBE3BFCC8}" type="datetimeFigureOut">
              <a:rPr lang="tr-TR" smtClean="0"/>
              <a:pPr/>
              <a:t>18.01.2021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199F-A5C2-419B-ABF6-437CAE92CC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062015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D1D4-92A5-4C45-B478-A7BDBE3BFCC8}" type="datetimeFigureOut">
              <a:rPr lang="tr-TR" smtClean="0"/>
              <a:pPr/>
              <a:t>18.01.2021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199F-A5C2-419B-ABF6-437CAE92CC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914327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D1D4-92A5-4C45-B478-A7BDBE3BFCC8}" type="datetimeFigureOut">
              <a:rPr lang="tr-TR" smtClean="0"/>
              <a:pPr/>
              <a:t>18.01.2021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199F-A5C2-419B-ABF6-437CAE92CC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4212872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D1D4-92A5-4C45-B478-A7BDBE3BFCC8}" type="datetimeFigureOut">
              <a:rPr lang="tr-TR" smtClean="0"/>
              <a:pPr/>
              <a:t>18.01.2021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199F-A5C2-419B-ABF6-437CAE92CC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699443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D1D4-92A5-4C45-B478-A7BDBE3BFCC8}" type="datetimeFigureOut">
              <a:rPr lang="tr-TR" smtClean="0"/>
              <a:pPr/>
              <a:t>18.01.2021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199F-A5C2-419B-ABF6-437CAE92CC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765322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DD1D4-92A5-4C45-B478-A7BDBE3BFCC8}" type="datetimeFigureOut">
              <a:rPr lang="tr-TR" smtClean="0"/>
              <a:pPr/>
              <a:t>18.01.2021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1199F-A5C2-419B-ABF6-437CAE92CC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400608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2516938" y="1974557"/>
            <a:ext cx="644418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Bölme İşlemi</a:t>
            </a:r>
            <a:endParaRPr lang="tr-TR" sz="72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4" name="3 Metin kutusu"/>
          <p:cNvSpPr txBox="1"/>
          <p:nvPr/>
        </p:nvSpPr>
        <p:spPr>
          <a:xfrm>
            <a:off x="1893346" y="613186"/>
            <a:ext cx="2245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u="sng" dirty="0" smtClean="0">
                <a:solidFill>
                  <a:srgbClr val="0070C0"/>
                </a:solidFill>
              </a:rPr>
              <a:t>www.</a:t>
            </a:r>
            <a:r>
              <a:rPr lang="tr-TR" u="sng" dirty="0" err="1" smtClean="0">
                <a:solidFill>
                  <a:srgbClr val="0070C0"/>
                </a:solidFill>
              </a:rPr>
              <a:t>egitimhane</a:t>
            </a:r>
            <a:r>
              <a:rPr lang="tr-TR" u="sng" dirty="0" smtClean="0">
                <a:solidFill>
                  <a:srgbClr val="0070C0"/>
                </a:solidFill>
              </a:rPr>
              <a:t>.com</a:t>
            </a:r>
            <a:endParaRPr lang="tr-TR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0249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1173" y="752858"/>
            <a:ext cx="7195070" cy="5415644"/>
          </a:xfrm>
          <a:prstGeom prst="rect">
            <a:avLst/>
          </a:prstGeom>
        </p:spPr>
      </p:pic>
      <p:sp>
        <p:nvSpPr>
          <p:cNvPr id="5" name="Dikdörtgen 4"/>
          <p:cNvSpPr/>
          <p:nvPr/>
        </p:nvSpPr>
        <p:spPr>
          <a:xfrm>
            <a:off x="2413910" y="1386729"/>
            <a:ext cx="32624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Bölünen</a:t>
            </a:r>
            <a:endParaRPr lang="tr-TR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6472142" y="1386729"/>
            <a:ext cx="18341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Bölen</a:t>
            </a:r>
            <a:endParaRPr lang="tr-TR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6472142" y="2537350"/>
            <a:ext cx="20489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Bölüm</a:t>
            </a:r>
            <a:endParaRPr lang="tr-TR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3676719" y="4838592"/>
            <a:ext cx="17788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Kalan</a:t>
            </a:r>
            <a:endParaRPr lang="tr-TR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2510092" y="2782075"/>
            <a:ext cx="316625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Bölüm</a:t>
            </a:r>
            <a:r>
              <a:rPr lang="tr-TR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x </a:t>
            </a:r>
            <a:r>
              <a:rPr lang="tr-TR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bölen</a:t>
            </a:r>
            <a:endParaRPr lang="tr-TR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51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3095" y="146549"/>
            <a:ext cx="6734175" cy="1000125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3157" y="696982"/>
            <a:ext cx="1109391" cy="899383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5686" y="645264"/>
            <a:ext cx="843167" cy="1002820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3095" y="5193709"/>
            <a:ext cx="1124750" cy="989238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53325" y="5193709"/>
            <a:ext cx="1124750" cy="989238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76445" y="5148781"/>
            <a:ext cx="1124750" cy="989238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92217" y="5193709"/>
            <a:ext cx="1124750" cy="989238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36905" y="5191940"/>
            <a:ext cx="1124750" cy="989238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3655" y="5175339"/>
            <a:ext cx="1124750" cy="989238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0405" y="5148781"/>
            <a:ext cx="1124750" cy="989238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32340" y="5148781"/>
            <a:ext cx="1124750" cy="989238"/>
          </a:xfrm>
          <a:prstGeom prst="rect">
            <a:avLst/>
          </a:prstGeom>
        </p:spPr>
      </p:pic>
      <p:pic>
        <p:nvPicPr>
          <p:cNvPr id="13" name="Resim 1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42361" y="5148781"/>
            <a:ext cx="1124750" cy="989238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796131" y="5148781"/>
            <a:ext cx="1124750" cy="989238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52199" y="5148781"/>
            <a:ext cx="1124750" cy="989238"/>
          </a:xfrm>
          <a:prstGeom prst="rect">
            <a:avLst/>
          </a:prstGeom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05656" y="5148781"/>
            <a:ext cx="1124750" cy="989238"/>
          </a:xfrm>
          <a:prstGeom prst="rect">
            <a:avLst/>
          </a:prstGeom>
        </p:spPr>
      </p:pic>
      <p:cxnSp>
        <p:nvCxnSpPr>
          <p:cNvPr id="18" name="Düz Ok Bağlayıcısı 17"/>
          <p:cNvCxnSpPr/>
          <p:nvPr/>
        </p:nvCxnSpPr>
        <p:spPr>
          <a:xfrm flipV="1">
            <a:off x="692331" y="2768471"/>
            <a:ext cx="1123369" cy="21431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9" name="Resim 1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35203" y="1761296"/>
            <a:ext cx="931869" cy="819596"/>
          </a:xfrm>
          <a:prstGeom prst="rect">
            <a:avLst/>
          </a:prstGeom>
        </p:spPr>
      </p:pic>
      <p:cxnSp>
        <p:nvCxnSpPr>
          <p:cNvPr id="21" name="Düz Ok Bağlayıcısı 20"/>
          <p:cNvCxnSpPr/>
          <p:nvPr/>
        </p:nvCxnSpPr>
        <p:spPr>
          <a:xfrm flipH="1" flipV="1">
            <a:off x="8796131" y="2429691"/>
            <a:ext cx="2471900" cy="248194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Resim 2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57090" y="1610095"/>
            <a:ext cx="931869" cy="819596"/>
          </a:xfrm>
          <a:prstGeom prst="rect">
            <a:avLst/>
          </a:prstGeom>
        </p:spPr>
      </p:pic>
      <p:cxnSp>
        <p:nvCxnSpPr>
          <p:cNvPr id="24" name="Düz Bağlayıcı 23"/>
          <p:cNvCxnSpPr/>
          <p:nvPr/>
        </p:nvCxnSpPr>
        <p:spPr>
          <a:xfrm flipH="1">
            <a:off x="273095" y="5042263"/>
            <a:ext cx="863374" cy="113891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Düz Bağlayıcı 26"/>
          <p:cNvCxnSpPr/>
          <p:nvPr/>
        </p:nvCxnSpPr>
        <p:spPr>
          <a:xfrm flipH="1">
            <a:off x="10853055" y="5073942"/>
            <a:ext cx="863374" cy="11389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üz Bağlayıcı 27"/>
          <p:cNvCxnSpPr/>
          <p:nvPr/>
        </p:nvCxnSpPr>
        <p:spPr>
          <a:xfrm flipH="1">
            <a:off x="1323953" y="5073942"/>
            <a:ext cx="863374" cy="113891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Düz Bağlayıcı 28"/>
          <p:cNvCxnSpPr/>
          <p:nvPr/>
        </p:nvCxnSpPr>
        <p:spPr>
          <a:xfrm flipH="1">
            <a:off x="2288186" y="5073941"/>
            <a:ext cx="863374" cy="113891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Düz Bağlayıcı 29"/>
          <p:cNvCxnSpPr/>
          <p:nvPr/>
        </p:nvCxnSpPr>
        <p:spPr>
          <a:xfrm flipH="1">
            <a:off x="3312507" y="5102269"/>
            <a:ext cx="863374" cy="113891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Düz Bağlayıcı 30"/>
          <p:cNvCxnSpPr/>
          <p:nvPr/>
        </p:nvCxnSpPr>
        <p:spPr>
          <a:xfrm flipH="1">
            <a:off x="4214117" y="5085668"/>
            <a:ext cx="863374" cy="113891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Düz Bağlayıcı 31"/>
          <p:cNvCxnSpPr/>
          <p:nvPr/>
        </p:nvCxnSpPr>
        <p:spPr>
          <a:xfrm flipH="1">
            <a:off x="5190950" y="5059542"/>
            <a:ext cx="863374" cy="113891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Düz Bağlayıcı 32"/>
          <p:cNvCxnSpPr/>
          <p:nvPr/>
        </p:nvCxnSpPr>
        <p:spPr>
          <a:xfrm flipH="1">
            <a:off x="6136239" y="5042262"/>
            <a:ext cx="863374" cy="11389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Düz Bağlayıcı 33"/>
          <p:cNvCxnSpPr/>
          <p:nvPr/>
        </p:nvCxnSpPr>
        <p:spPr>
          <a:xfrm flipH="1">
            <a:off x="7005716" y="5089204"/>
            <a:ext cx="863374" cy="11389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Düz Bağlayıcı 34"/>
          <p:cNvCxnSpPr/>
          <p:nvPr/>
        </p:nvCxnSpPr>
        <p:spPr>
          <a:xfrm flipH="1">
            <a:off x="7986915" y="5093421"/>
            <a:ext cx="863374" cy="11389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Düz Bağlayıcı 35"/>
          <p:cNvCxnSpPr/>
          <p:nvPr/>
        </p:nvCxnSpPr>
        <p:spPr>
          <a:xfrm flipH="1">
            <a:off x="8889721" y="5102269"/>
            <a:ext cx="863374" cy="11389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/>
          <p:cNvCxnSpPr/>
          <p:nvPr/>
        </p:nvCxnSpPr>
        <p:spPr>
          <a:xfrm flipH="1">
            <a:off x="9947273" y="5102269"/>
            <a:ext cx="863374" cy="11389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Resim 3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80638" y="1737000"/>
            <a:ext cx="931869" cy="819596"/>
          </a:xfrm>
          <a:prstGeom prst="rect">
            <a:avLst/>
          </a:prstGeom>
        </p:spPr>
      </p:pic>
      <p:pic>
        <p:nvPicPr>
          <p:cNvPr id="39" name="Resim 3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84405" y="1753601"/>
            <a:ext cx="931869" cy="819596"/>
          </a:xfrm>
          <a:prstGeom prst="rect">
            <a:avLst/>
          </a:prstGeom>
        </p:spPr>
      </p:pic>
      <p:pic>
        <p:nvPicPr>
          <p:cNvPr id="40" name="Resim 3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43237" y="2611434"/>
            <a:ext cx="931869" cy="819596"/>
          </a:xfrm>
          <a:prstGeom prst="rect">
            <a:avLst/>
          </a:prstGeom>
        </p:spPr>
      </p:pic>
      <p:pic>
        <p:nvPicPr>
          <p:cNvPr id="42" name="Resim 4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31354" y="2683470"/>
            <a:ext cx="931869" cy="819596"/>
          </a:xfrm>
          <a:prstGeom prst="rect">
            <a:avLst/>
          </a:prstGeom>
        </p:spPr>
      </p:pic>
      <p:pic>
        <p:nvPicPr>
          <p:cNvPr id="43" name="Resim 4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26293" y="2676807"/>
            <a:ext cx="931869" cy="819596"/>
          </a:xfrm>
          <a:prstGeom prst="rect">
            <a:avLst/>
          </a:prstGeom>
        </p:spPr>
      </p:pic>
      <p:pic>
        <p:nvPicPr>
          <p:cNvPr id="44" name="Resim 4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82566" y="1648084"/>
            <a:ext cx="931869" cy="819596"/>
          </a:xfrm>
          <a:prstGeom prst="rect">
            <a:avLst/>
          </a:prstGeom>
        </p:spPr>
      </p:pic>
      <p:pic>
        <p:nvPicPr>
          <p:cNvPr id="45" name="Resim 4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77942" y="1648128"/>
            <a:ext cx="931869" cy="819596"/>
          </a:xfrm>
          <a:prstGeom prst="rect">
            <a:avLst/>
          </a:prstGeom>
        </p:spPr>
      </p:pic>
      <p:pic>
        <p:nvPicPr>
          <p:cNvPr id="46" name="Resim 4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91482" y="2546302"/>
            <a:ext cx="931869" cy="819596"/>
          </a:xfrm>
          <a:prstGeom prst="rect">
            <a:avLst/>
          </a:prstGeom>
        </p:spPr>
      </p:pic>
      <p:pic>
        <p:nvPicPr>
          <p:cNvPr id="47" name="Resim 4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146689" y="2382749"/>
            <a:ext cx="931869" cy="819596"/>
          </a:xfrm>
          <a:prstGeom prst="rect">
            <a:avLst/>
          </a:prstGeom>
        </p:spPr>
      </p:pic>
      <p:pic>
        <p:nvPicPr>
          <p:cNvPr id="48" name="Resim 4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44162" y="2537617"/>
            <a:ext cx="931869" cy="819596"/>
          </a:xfrm>
          <a:prstGeom prst="rect">
            <a:avLst/>
          </a:prstGeom>
        </p:spPr>
      </p:pic>
      <p:cxnSp>
        <p:nvCxnSpPr>
          <p:cNvPr id="49" name="Düz Ok Bağlayıcısı 48"/>
          <p:cNvCxnSpPr/>
          <p:nvPr/>
        </p:nvCxnSpPr>
        <p:spPr>
          <a:xfrm flipV="1">
            <a:off x="1794826" y="2862967"/>
            <a:ext cx="925047" cy="21361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Düz Ok Bağlayıcısı 51"/>
          <p:cNvCxnSpPr/>
          <p:nvPr/>
        </p:nvCxnSpPr>
        <p:spPr>
          <a:xfrm flipH="1" flipV="1">
            <a:off x="7891958" y="2649467"/>
            <a:ext cx="2471900" cy="248194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Ok Bağlayıcısı 52"/>
          <p:cNvCxnSpPr/>
          <p:nvPr/>
        </p:nvCxnSpPr>
        <p:spPr>
          <a:xfrm flipV="1">
            <a:off x="2757791" y="2862967"/>
            <a:ext cx="803464" cy="223610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5" name="Düz Ok Bağlayıcısı 54"/>
          <p:cNvCxnSpPr/>
          <p:nvPr/>
        </p:nvCxnSpPr>
        <p:spPr>
          <a:xfrm flipH="1" flipV="1">
            <a:off x="6729996" y="2619896"/>
            <a:ext cx="2471900" cy="248194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Ok Bağlayıcısı 56"/>
          <p:cNvCxnSpPr/>
          <p:nvPr/>
        </p:nvCxnSpPr>
        <p:spPr>
          <a:xfrm flipH="1" flipV="1">
            <a:off x="2011680" y="3422469"/>
            <a:ext cx="1698171" cy="16370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9" name="Düz Ok Bağlayıcısı 58"/>
          <p:cNvCxnSpPr>
            <a:stCxn id="13" idx="0"/>
          </p:cNvCxnSpPr>
          <p:nvPr/>
        </p:nvCxnSpPr>
        <p:spPr>
          <a:xfrm flipV="1">
            <a:off x="8404736" y="3147728"/>
            <a:ext cx="391395" cy="20010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Düz Ok Bağlayıcısı 61"/>
          <p:cNvCxnSpPr>
            <a:stCxn id="9" idx="0"/>
          </p:cNvCxnSpPr>
          <p:nvPr/>
        </p:nvCxnSpPr>
        <p:spPr>
          <a:xfrm flipH="1" flipV="1">
            <a:off x="3151560" y="3422469"/>
            <a:ext cx="1547720" cy="176947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4" name="Düz Ok Bağlayıcısı 63"/>
          <p:cNvCxnSpPr/>
          <p:nvPr/>
        </p:nvCxnSpPr>
        <p:spPr>
          <a:xfrm flipV="1">
            <a:off x="7494715" y="3422469"/>
            <a:ext cx="160119" cy="161979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Ok Bağlayıcısı 65"/>
          <p:cNvCxnSpPr/>
          <p:nvPr/>
        </p:nvCxnSpPr>
        <p:spPr>
          <a:xfrm flipH="1" flipV="1">
            <a:off x="4116274" y="3365898"/>
            <a:ext cx="1409315" cy="167636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8" name="Düz Ok Bağlayıcısı 67"/>
          <p:cNvCxnSpPr/>
          <p:nvPr/>
        </p:nvCxnSpPr>
        <p:spPr>
          <a:xfrm flipV="1">
            <a:off x="6567926" y="3365898"/>
            <a:ext cx="75950" cy="16332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3634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905375" cy="2981325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44714" y="32657"/>
            <a:ext cx="6855550" cy="6381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08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84172" y="1231690"/>
            <a:ext cx="7664417" cy="5156048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94256" y="1465971"/>
            <a:ext cx="2707316" cy="1340413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94256" y="3066639"/>
            <a:ext cx="2707316" cy="1340413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11335" y="1672673"/>
            <a:ext cx="1628359" cy="1083461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411335" y="2979696"/>
            <a:ext cx="1604358" cy="1061493"/>
          </a:xfrm>
          <a:prstGeom prst="rect">
            <a:avLst/>
          </a:prstGeom>
        </p:spPr>
      </p:pic>
      <p:sp>
        <p:nvSpPr>
          <p:cNvPr id="9" name="Dikdörtgen 8"/>
          <p:cNvSpPr/>
          <p:nvPr/>
        </p:nvSpPr>
        <p:spPr>
          <a:xfrm>
            <a:off x="5399590" y="5132871"/>
            <a:ext cx="1515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0    0</a:t>
            </a:r>
            <a:endParaRPr lang="tr-TR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6981" y="176360"/>
            <a:ext cx="4867275" cy="1289611"/>
          </a:xfrm>
          <a:prstGeom prst="rect">
            <a:avLst/>
          </a:prstGeom>
        </p:spPr>
      </p:pic>
      <p:sp>
        <p:nvSpPr>
          <p:cNvPr id="2" name="Dikdörtgen 1"/>
          <p:cNvSpPr/>
          <p:nvPr/>
        </p:nvSpPr>
        <p:spPr>
          <a:xfrm>
            <a:off x="4932996" y="678194"/>
            <a:ext cx="2521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Bölünen</a:t>
            </a:r>
            <a:endParaRPr lang="tr-TR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8556088" y="934260"/>
            <a:ext cx="17940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Bölen</a:t>
            </a:r>
            <a:endParaRPr lang="tr-TR" sz="5400" b="0" cap="none" spc="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Dikdörtgen 10"/>
          <p:cNvSpPr/>
          <p:nvPr/>
        </p:nvSpPr>
        <p:spPr>
          <a:xfrm>
            <a:off x="9830906" y="3211727"/>
            <a:ext cx="20024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Bölüm</a:t>
            </a:r>
            <a:endParaRPr lang="tr-TR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Dikdörtgen 11"/>
          <p:cNvSpPr/>
          <p:nvPr/>
        </p:nvSpPr>
        <p:spPr>
          <a:xfrm>
            <a:off x="6957138" y="5049677"/>
            <a:ext cx="17184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Kalan</a:t>
            </a:r>
            <a:endParaRPr lang="tr-TR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7016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7897" y="98107"/>
            <a:ext cx="6125936" cy="4610919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1441"/>
            <a:ext cx="4499047" cy="2312126"/>
          </a:xfrm>
          <a:prstGeom prst="rect">
            <a:avLst/>
          </a:prstGeom>
        </p:spPr>
      </p:pic>
      <p:sp>
        <p:nvSpPr>
          <p:cNvPr id="6" name="Dikdörtgen 5"/>
          <p:cNvSpPr/>
          <p:nvPr/>
        </p:nvSpPr>
        <p:spPr>
          <a:xfrm>
            <a:off x="5586918" y="647339"/>
            <a:ext cx="172354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1 2</a:t>
            </a:r>
            <a:endParaRPr lang="tr-TR" sz="7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8398338" y="478861"/>
            <a:ext cx="80021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2</a:t>
            </a:r>
            <a:endParaRPr lang="tr-TR" sz="7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8398338" y="1558778"/>
            <a:ext cx="69762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</a:rPr>
              <a:t>6</a:t>
            </a:r>
            <a:endParaRPr lang="tr-TR" sz="6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5715158" y="2066609"/>
            <a:ext cx="146706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1 2</a:t>
            </a:r>
            <a:endParaRPr lang="tr-TR" sz="6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0" name="Dikdörtgen 9"/>
          <p:cNvSpPr/>
          <p:nvPr/>
        </p:nvSpPr>
        <p:spPr>
          <a:xfrm>
            <a:off x="5870718" y="3680484"/>
            <a:ext cx="13388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0 0</a:t>
            </a:r>
            <a:endParaRPr lang="tr-TR" sz="54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cxnSp>
        <p:nvCxnSpPr>
          <p:cNvPr id="12" name="Düz Ok Bağlayıcısı 11"/>
          <p:cNvCxnSpPr/>
          <p:nvPr/>
        </p:nvCxnSpPr>
        <p:spPr>
          <a:xfrm flipV="1">
            <a:off x="9339943" y="1079025"/>
            <a:ext cx="0" cy="98758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ikdörtgen 12"/>
          <p:cNvSpPr/>
          <p:nvPr/>
        </p:nvSpPr>
        <p:spPr>
          <a:xfrm>
            <a:off x="9442535" y="1247503"/>
            <a:ext cx="4844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x</a:t>
            </a:r>
            <a:endParaRPr lang="tr-TR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4" name="Dikdörtgen 13"/>
          <p:cNvSpPr/>
          <p:nvPr/>
        </p:nvSpPr>
        <p:spPr>
          <a:xfrm>
            <a:off x="579452" y="5327278"/>
            <a:ext cx="110853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Bölme,çıkarma</a:t>
            </a:r>
            <a:r>
              <a:rPr lang="tr-TR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işleminin kısaltılmışıdır.</a:t>
            </a:r>
            <a:endParaRPr lang="tr-TR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7110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191" y="1176787"/>
            <a:ext cx="10788246" cy="4382725"/>
          </a:xfrm>
          <a:prstGeom prst="rect">
            <a:avLst/>
          </a:prstGeom>
        </p:spPr>
      </p:pic>
      <p:sp>
        <p:nvSpPr>
          <p:cNvPr id="3" name="Dikdörtgen 2"/>
          <p:cNvSpPr/>
          <p:nvPr/>
        </p:nvSpPr>
        <p:spPr>
          <a:xfrm>
            <a:off x="2564518" y="257545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endParaRPr lang="tr-TR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1116741" y="2575450"/>
            <a:ext cx="10438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1 0</a:t>
            </a:r>
            <a:endParaRPr lang="tr-TR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6" name="Düz Bağlayıcı 5"/>
          <p:cNvCxnSpPr/>
          <p:nvPr/>
        </p:nvCxnSpPr>
        <p:spPr>
          <a:xfrm flipV="1">
            <a:off x="966651" y="3749040"/>
            <a:ext cx="1371600" cy="13063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Düz Bağlayıcı 7"/>
          <p:cNvCxnSpPr/>
          <p:nvPr/>
        </p:nvCxnSpPr>
        <p:spPr>
          <a:xfrm>
            <a:off x="927463" y="3498780"/>
            <a:ext cx="189278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Dikdörtgen 8"/>
          <p:cNvSpPr/>
          <p:nvPr/>
        </p:nvSpPr>
        <p:spPr>
          <a:xfrm>
            <a:off x="1130512" y="3762103"/>
            <a:ext cx="10438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0 0</a:t>
            </a:r>
            <a:endParaRPr lang="tr-TR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Dikdörtgen 9"/>
          <p:cNvSpPr/>
          <p:nvPr/>
        </p:nvSpPr>
        <p:spPr>
          <a:xfrm>
            <a:off x="7059977" y="257545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tr-TR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Dikdörtgen 10"/>
          <p:cNvSpPr/>
          <p:nvPr/>
        </p:nvSpPr>
        <p:spPr>
          <a:xfrm>
            <a:off x="5893452" y="257545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  <a:endParaRPr lang="tr-TR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Dikdörtgen 11"/>
          <p:cNvSpPr/>
          <p:nvPr/>
        </p:nvSpPr>
        <p:spPr>
          <a:xfrm>
            <a:off x="10465453" y="257545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tr-TR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Dikdörtgen 12"/>
          <p:cNvSpPr/>
          <p:nvPr/>
        </p:nvSpPr>
        <p:spPr>
          <a:xfrm>
            <a:off x="9498801" y="257545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  <a:endParaRPr lang="tr-TR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5" name="Düz Bağlayıcı 14"/>
          <p:cNvCxnSpPr/>
          <p:nvPr/>
        </p:nvCxnSpPr>
        <p:spPr>
          <a:xfrm>
            <a:off x="5421086" y="3749040"/>
            <a:ext cx="1332411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Düz Bağlayıcı 16"/>
          <p:cNvCxnSpPr/>
          <p:nvPr/>
        </p:nvCxnSpPr>
        <p:spPr>
          <a:xfrm flipV="1">
            <a:off x="9157063" y="3749040"/>
            <a:ext cx="1162594" cy="13063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Düz Bağlayıcı 19"/>
          <p:cNvCxnSpPr/>
          <p:nvPr/>
        </p:nvCxnSpPr>
        <p:spPr>
          <a:xfrm>
            <a:off x="5421086" y="3498780"/>
            <a:ext cx="300445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Düz Bağlayıcı 21"/>
          <p:cNvCxnSpPr/>
          <p:nvPr/>
        </p:nvCxnSpPr>
        <p:spPr>
          <a:xfrm>
            <a:off x="9157063" y="3592286"/>
            <a:ext cx="341738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Dikdörtgen 22"/>
          <p:cNvSpPr/>
          <p:nvPr/>
        </p:nvSpPr>
        <p:spPr>
          <a:xfrm>
            <a:off x="5893452" y="3604783"/>
            <a:ext cx="6928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</a:t>
            </a:r>
            <a:endParaRPr lang="tr-TR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Dikdörtgen 23"/>
          <p:cNvSpPr/>
          <p:nvPr/>
        </p:nvSpPr>
        <p:spPr>
          <a:xfrm>
            <a:off x="9568470" y="3604783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tr-TR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26" name="Düz Ok Bağlayıcısı 25"/>
          <p:cNvCxnSpPr/>
          <p:nvPr/>
        </p:nvCxnSpPr>
        <p:spPr>
          <a:xfrm>
            <a:off x="352697" y="1176787"/>
            <a:ext cx="1299753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85687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  <p:bldP spid="10" grpId="0"/>
      <p:bldP spid="11" grpId="0"/>
      <p:bldP spid="12" grpId="0"/>
      <p:bldP spid="13" grpId="0"/>
      <p:bldP spid="23" grpId="0"/>
      <p:bldP spid="24" grpId="0"/>
    </p:bld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40</Words>
  <Application>Microsoft Office PowerPoint</Application>
  <PresentationFormat>Özel</PresentationFormat>
  <Paragraphs>28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8" baseType="lpstr">
      <vt:lpstr>Office Teması</vt:lpstr>
      <vt:lpstr>Slayt 1</vt:lpstr>
      <vt:lpstr>Slayt 2</vt:lpstr>
      <vt:lpstr>Slayt 3</vt:lpstr>
      <vt:lpstr>Slayt 4</vt:lpstr>
      <vt:lpstr>Slayt 5</vt:lpstr>
      <vt:lpstr>Slayt 6</vt:lpstr>
      <vt:lpstr>Slayt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Kullanıcısı</dc:creator>
  <cp:lastModifiedBy>nesrin deniz</cp:lastModifiedBy>
  <cp:revision>22</cp:revision>
  <dcterms:created xsi:type="dcterms:W3CDTF">2021-01-16T06:43:05Z</dcterms:created>
  <dcterms:modified xsi:type="dcterms:W3CDTF">2021-01-18T09:42:30Z</dcterms:modified>
</cp:coreProperties>
</file>