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419" r:id="rId2"/>
    <p:sldId id="385" r:id="rId3"/>
    <p:sldId id="409" r:id="rId4"/>
    <p:sldId id="337" r:id="rId5"/>
    <p:sldId id="410" r:id="rId6"/>
    <p:sldId id="387" r:id="rId7"/>
    <p:sldId id="398" r:id="rId8"/>
    <p:sldId id="396" r:id="rId9"/>
    <p:sldId id="411" r:id="rId10"/>
    <p:sldId id="412" r:id="rId11"/>
    <p:sldId id="413" r:id="rId12"/>
    <p:sldId id="415" r:id="rId13"/>
    <p:sldId id="417" r:id="rId14"/>
    <p:sldId id="418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8AB9"/>
    <a:srgbClr val="C61863"/>
    <a:srgbClr val="F499C2"/>
    <a:srgbClr val="BFDA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60"/>
  </p:normalViewPr>
  <p:slideViewPr>
    <p:cSldViewPr snapToGrid="0">
      <p:cViewPr>
        <p:scale>
          <a:sx n="60" d="100"/>
          <a:sy n="60" d="100"/>
        </p:scale>
        <p:origin x="-990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Serbest Form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Serbest Form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5BE533C-EB55-4E55-803E-FEB6CC463704}" type="datetimeFigureOut">
              <a:rPr lang="tr-TR" smtClean="0"/>
              <a:pPr/>
              <a:t>29.01.2021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9DFD87A-A177-46EB-A00C-E3C1F001F00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17"/>
          <p:cNvSpPr>
            <a:spLocks noChangeArrowheads="1"/>
          </p:cNvSpPr>
          <p:nvPr/>
        </p:nvSpPr>
        <p:spPr bwMode="auto">
          <a:xfrm>
            <a:off x="596464" y="263365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8" name="Rectangle 2117"/>
          <p:cNvSpPr>
            <a:spLocks noChangeArrowheads="1"/>
          </p:cNvSpPr>
          <p:nvPr/>
        </p:nvSpPr>
        <p:spPr bwMode="auto">
          <a:xfrm>
            <a:off x="2835169" y="26932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17"/>
          <p:cNvSpPr>
            <a:spLocks noChangeArrowheads="1"/>
          </p:cNvSpPr>
          <p:nvPr/>
        </p:nvSpPr>
        <p:spPr bwMode="auto">
          <a:xfrm>
            <a:off x="1715817" y="26932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17"/>
          <p:cNvSpPr>
            <a:spLocks noChangeArrowheads="1"/>
          </p:cNvSpPr>
          <p:nvPr/>
        </p:nvSpPr>
        <p:spPr bwMode="auto">
          <a:xfrm>
            <a:off x="3954522" y="260229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17"/>
          <p:cNvSpPr>
            <a:spLocks noChangeArrowheads="1"/>
          </p:cNvSpPr>
          <p:nvPr/>
        </p:nvSpPr>
        <p:spPr bwMode="auto">
          <a:xfrm>
            <a:off x="5136938" y="26932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17"/>
          <p:cNvSpPr>
            <a:spLocks noChangeArrowheads="1"/>
          </p:cNvSpPr>
          <p:nvPr/>
        </p:nvSpPr>
        <p:spPr bwMode="auto">
          <a:xfrm>
            <a:off x="6256290" y="26932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17"/>
          <p:cNvSpPr>
            <a:spLocks noChangeArrowheads="1"/>
          </p:cNvSpPr>
          <p:nvPr/>
        </p:nvSpPr>
        <p:spPr bwMode="auto">
          <a:xfrm>
            <a:off x="7375643" y="26932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17"/>
          <p:cNvSpPr>
            <a:spLocks noChangeArrowheads="1"/>
          </p:cNvSpPr>
          <p:nvPr/>
        </p:nvSpPr>
        <p:spPr bwMode="auto">
          <a:xfrm>
            <a:off x="8494996" y="263364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17"/>
          <p:cNvSpPr>
            <a:spLocks noChangeArrowheads="1"/>
          </p:cNvSpPr>
          <p:nvPr/>
        </p:nvSpPr>
        <p:spPr bwMode="auto">
          <a:xfrm>
            <a:off x="9614347" y="263362"/>
            <a:ext cx="1119353" cy="1248267"/>
          </a:xfrm>
          <a:prstGeom prst="rect">
            <a:avLst/>
          </a:prstGeom>
          <a:solidFill>
            <a:srgbClr val="FF0000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cxnSp>
        <p:nvCxnSpPr>
          <p:cNvPr id="16" name="AutoShape 5"/>
          <p:cNvCxnSpPr>
            <a:cxnSpLocks noChangeShapeType="1"/>
          </p:cNvCxnSpPr>
          <p:nvPr/>
        </p:nvCxnSpPr>
        <p:spPr bwMode="auto">
          <a:xfrm flipV="1">
            <a:off x="7513079" y="4370613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8001015" y="2879774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7654173" y="4511877"/>
            <a:ext cx="21730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 smtClean="0">
                <a:latin typeface="Yavuz Bagis Dik Temel" pitchFamily="34" charset="-94"/>
              </a:rPr>
              <a:t>18</a:t>
            </a:r>
            <a:endParaRPr lang="tr-TR" sz="8000" b="1" dirty="0">
              <a:latin typeface="Yavuz Bagis Dik Temel" pitchFamily="34" charset="-94"/>
            </a:endParaRPr>
          </a:p>
        </p:txBody>
      </p:sp>
      <p:sp>
        <p:nvSpPr>
          <p:cNvPr id="19" name="Rectangle 2117"/>
          <p:cNvSpPr>
            <a:spLocks noChangeArrowheads="1"/>
          </p:cNvSpPr>
          <p:nvPr/>
        </p:nvSpPr>
        <p:spPr bwMode="auto">
          <a:xfrm>
            <a:off x="6256291" y="1517588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0" name="Rectangle 2117"/>
          <p:cNvSpPr>
            <a:spLocks noChangeArrowheads="1"/>
          </p:cNvSpPr>
          <p:nvPr/>
        </p:nvSpPr>
        <p:spPr bwMode="auto">
          <a:xfrm>
            <a:off x="7375642" y="1508496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1" name="Rectangle 2117"/>
          <p:cNvSpPr>
            <a:spLocks noChangeArrowheads="1"/>
          </p:cNvSpPr>
          <p:nvPr/>
        </p:nvSpPr>
        <p:spPr bwMode="auto">
          <a:xfrm>
            <a:off x="8494996" y="1517588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2" name="Rectangle 2117"/>
          <p:cNvSpPr>
            <a:spLocks noChangeArrowheads="1"/>
          </p:cNvSpPr>
          <p:nvPr/>
        </p:nvSpPr>
        <p:spPr bwMode="auto">
          <a:xfrm>
            <a:off x="9614349" y="1511629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3" name="Rectangle 2117"/>
          <p:cNvSpPr>
            <a:spLocks noChangeArrowheads="1"/>
          </p:cNvSpPr>
          <p:nvPr/>
        </p:nvSpPr>
        <p:spPr bwMode="auto">
          <a:xfrm>
            <a:off x="1715817" y="1508491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4" name="Rectangle 2117"/>
          <p:cNvSpPr>
            <a:spLocks noChangeArrowheads="1"/>
          </p:cNvSpPr>
          <p:nvPr/>
        </p:nvSpPr>
        <p:spPr bwMode="auto">
          <a:xfrm>
            <a:off x="2832545" y="1517588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5" name="Rectangle 2117"/>
          <p:cNvSpPr>
            <a:spLocks noChangeArrowheads="1"/>
          </p:cNvSpPr>
          <p:nvPr/>
        </p:nvSpPr>
        <p:spPr bwMode="auto">
          <a:xfrm>
            <a:off x="3951898" y="1508494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6" name="Rectangle 2117"/>
          <p:cNvSpPr>
            <a:spLocks noChangeArrowheads="1"/>
          </p:cNvSpPr>
          <p:nvPr/>
        </p:nvSpPr>
        <p:spPr bwMode="auto">
          <a:xfrm>
            <a:off x="5129055" y="1508495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7" name="Rectangle 2117"/>
          <p:cNvSpPr>
            <a:spLocks noChangeArrowheads="1"/>
          </p:cNvSpPr>
          <p:nvPr/>
        </p:nvSpPr>
        <p:spPr bwMode="auto">
          <a:xfrm>
            <a:off x="596463" y="1508492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8" name="WordArt 7"/>
          <p:cNvSpPr>
            <a:spLocks noChangeArrowheads="1" noChangeShapeType="1" noTextEdit="1"/>
          </p:cNvSpPr>
          <p:nvPr/>
        </p:nvSpPr>
        <p:spPr bwMode="auto">
          <a:xfrm>
            <a:off x="239118" y="3042746"/>
            <a:ext cx="6833542" cy="24058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BÜTÜNÜN BİRİM </a:t>
            </a:r>
          </a:p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KESRİNİ BELİRTELİM</a:t>
            </a:r>
            <a:endParaRPr lang="tr-TR" sz="3600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267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6543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3452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48902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63914" y="23452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5230208" y="2345286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070457" y="234528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63915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Rectangle 2144"/>
          <p:cNvSpPr>
            <a:spLocks noChangeArrowheads="1"/>
          </p:cNvSpPr>
          <p:nvPr/>
        </p:nvSpPr>
        <p:spPr bwMode="auto">
          <a:xfrm>
            <a:off x="4070458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7" name="Rectangle 2144"/>
          <p:cNvSpPr>
            <a:spLocks noChangeArrowheads="1"/>
          </p:cNvSpPr>
          <p:nvPr/>
        </p:nvSpPr>
        <p:spPr bwMode="auto">
          <a:xfrm>
            <a:off x="5230208" y="351152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7369506" y="218808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7227615" y="3630171"/>
            <a:ext cx="169566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 smtClean="0">
                <a:latin typeface="Yavuz Bagis Dik Temel" pitchFamily="34" charset="-94"/>
              </a:rPr>
              <a:t>10</a:t>
            </a:r>
            <a:endParaRPr lang="tr-TR" sz="8000" b="1" dirty="0">
              <a:latin typeface="Yavuz Bagis Dik Temel" pitchFamily="34" charset="-94"/>
            </a:endParaRPr>
          </a:p>
        </p:txBody>
      </p:sp>
      <p:cxnSp>
        <p:nvCxnSpPr>
          <p:cNvPr id="20" name="AutoShape 5"/>
          <p:cNvCxnSpPr>
            <a:cxnSpLocks noChangeShapeType="1"/>
          </p:cNvCxnSpPr>
          <p:nvPr/>
        </p:nvCxnSpPr>
        <p:spPr bwMode="auto">
          <a:xfrm flipV="1">
            <a:off x="7227615" y="3439809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10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22" name="WordArt 14"/>
          <p:cNvSpPr>
            <a:spLocks noChangeArrowheads="1" noChangeShapeType="1" noTextEdit="1"/>
          </p:cNvSpPr>
          <p:nvPr/>
        </p:nvSpPr>
        <p:spPr bwMode="auto">
          <a:xfrm>
            <a:off x="6634146" y="4943454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23" name="Picture 4" descr="Quincy-Dancing-gif by Blueelephant7 on DeviantArt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45212" y="2007050"/>
            <a:ext cx="2388371" cy="324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2258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6543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3452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48902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63914" y="23452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5230208" y="2345286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070457" y="234528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63915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Rectangle 2144"/>
          <p:cNvSpPr>
            <a:spLocks noChangeArrowheads="1"/>
          </p:cNvSpPr>
          <p:nvPr/>
        </p:nvSpPr>
        <p:spPr bwMode="auto">
          <a:xfrm>
            <a:off x="4070458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7" name="Rectangle 2144"/>
          <p:cNvSpPr>
            <a:spLocks noChangeArrowheads="1"/>
          </p:cNvSpPr>
          <p:nvPr/>
        </p:nvSpPr>
        <p:spPr bwMode="auto">
          <a:xfrm>
            <a:off x="5230208" y="351152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8" name="Rectangle 2144"/>
          <p:cNvSpPr>
            <a:spLocks noChangeArrowheads="1"/>
          </p:cNvSpPr>
          <p:nvPr/>
        </p:nvSpPr>
        <p:spPr bwMode="auto">
          <a:xfrm>
            <a:off x="733584" y="4596388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9" name="Rectangle 2144"/>
          <p:cNvSpPr>
            <a:spLocks noChangeArrowheads="1"/>
          </p:cNvSpPr>
          <p:nvPr/>
        </p:nvSpPr>
        <p:spPr bwMode="auto">
          <a:xfrm>
            <a:off x="1840127" y="4596387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0" name="Rectangle 2144"/>
          <p:cNvSpPr>
            <a:spLocks noChangeArrowheads="1"/>
          </p:cNvSpPr>
          <p:nvPr/>
        </p:nvSpPr>
        <p:spPr bwMode="auto">
          <a:xfrm>
            <a:off x="4072425" y="45963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1" name="Rectangle 2144"/>
          <p:cNvSpPr>
            <a:spLocks noChangeArrowheads="1"/>
          </p:cNvSpPr>
          <p:nvPr/>
        </p:nvSpPr>
        <p:spPr bwMode="auto">
          <a:xfrm>
            <a:off x="2963913" y="46188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2" name="Rectangle 2144"/>
          <p:cNvSpPr>
            <a:spLocks noChangeArrowheads="1"/>
          </p:cNvSpPr>
          <p:nvPr/>
        </p:nvSpPr>
        <p:spPr bwMode="auto">
          <a:xfrm>
            <a:off x="5236113" y="46188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7306444" y="227390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7306444" y="3826628"/>
            <a:ext cx="177449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 smtClean="0">
                <a:latin typeface="Yavuz Bagis Dik Temel" pitchFamily="34" charset="-94"/>
              </a:rPr>
              <a:t>15</a:t>
            </a:r>
            <a:endParaRPr lang="tr-TR" sz="8000" b="1" dirty="0">
              <a:latin typeface="Yavuz Bagis Dik Temel" pitchFamily="34" charset="-94"/>
            </a:endParaRPr>
          </a:p>
        </p:txBody>
      </p:sp>
      <p:cxnSp>
        <p:nvCxnSpPr>
          <p:cNvPr id="26" name="AutoShape 5"/>
          <p:cNvCxnSpPr>
            <a:cxnSpLocks noChangeShapeType="1"/>
          </p:cNvCxnSpPr>
          <p:nvPr/>
        </p:nvCxnSpPr>
        <p:spPr bwMode="auto">
          <a:xfrm flipV="1">
            <a:off x="7097826" y="3515716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15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28" name="WordArt 14"/>
          <p:cNvSpPr>
            <a:spLocks noChangeArrowheads="1" noChangeShapeType="1" noTextEdit="1"/>
          </p:cNvSpPr>
          <p:nvPr/>
        </p:nvSpPr>
        <p:spPr bwMode="auto">
          <a:xfrm>
            <a:off x="7057539" y="5149655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29" name="Picture 4" descr="Movement clipart jumped, Picture #1690425 movement clipart jumped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5698" y="1772558"/>
            <a:ext cx="3498357" cy="349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0484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6543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3452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48902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63914" y="23452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7492717" y="2337317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070457" y="234528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63915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Rectangle 2144"/>
          <p:cNvSpPr>
            <a:spLocks noChangeArrowheads="1"/>
          </p:cNvSpPr>
          <p:nvPr/>
        </p:nvSpPr>
        <p:spPr bwMode="auto">
          <a:xfrm>
            <a:off x="4070458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7" name="Rectangle 2144"/>
          <p:cNvSpPr>
            <a:spLocks noChangeArrowheads="1"/>
          </p:cNvSpPr>
          <p:nvPr/>
        </p:nvSpPr>
        <p:spPr bwMode="auto">
          <a:xfrm>
            <a:off x="5230208" y="351152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8" name="Rectangle 2144"/>
          <p:cNvSpPr>
            <a:spLocks noChangeArrowheads="1"/>
          </p:cNvSpPr>
          <p:nvPr/>
        </p:nvSpPr>
        <p:spPr bwMode="auto">
          <a:xfrm>
            <a:off x="733584" y="4596388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9" name="Rectangle 2144"/>
          <p:cNvSpPr>
            <a:spLocks noChangeArrowheads="1"/>
          </p:cNvSpPr>
          <p:nvPr/>
        </p:nvSpPr>
        <p:spPr bwMode="auto">
          <a:xfrm>
            <a:off x="1840127" y="4596387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0" name="Rectangle 2144"/>
          <p:cNvSpPr>
            <a:spLocks noChangeArrowheads="1"/>
          </p:cNvSpPr>
          <p:nvPr/>
        </p:nvSpPr>
        <p:spPr bwMode="auto">
          <a:xfrm>
            <a:off x="4072425" y="45963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1" name="Rectangle 2144"/>
          <p:cNvSpPr>
            <a:spLocks noChangeArrowheads="1"/>
          </p:cNvSpPr>
          <p:nvPr/>
        </p:nvSpPr>
        <p:spPr bwMode="auto">
          <a:xfrm>
            <a:off x="2963913" y="46188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2" name="Rectangle 2144"/>
          <p:cNvSpPr>
            <a:spLocks noChangeArrowheads="1"/>
          </p:cNvSpPr>
          <p:nvPr/>
        </p:nvSpPr>
        <p:spPr bwMode="auto">
          <a:xfrm>
            <a:off x="5236113" y="46188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3" name="Rectangle 2144"/>
          <p:cNvSpPr>
            <a:spLocks noChangeArrowheads="1"/>
          </p:cNvSpPr>
          <p:nvPr/>
        </p:nvSpPr>
        <p:spPr bwMode="auto">
          <a:xfrm>
            <a:off x="5256809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4" name="Rectangle 2144"/>
          <p:cNvSpPr>
            <a:spLocks noChangeArrowheads="1"/>
          </p:cNvSpPr>
          <p:nvPr/>
        </p:nvSpPr>
        <p:spPr bwMode="auto">
          <a:xfrm>
            <a:off x="6363352" y="2337318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5" name="Rectangle 2144"/>
          <p:cNvSpPr>
            <a:spLocks noChangeArrowheads="1"/>
          </p:cNvSpPr>
          <p:nvPr/>
        </p:nvSpPr>
        <p:spPr bwMode="auto">
          <a:xfrm>
            <a:off x="6372875" y="462372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6" name="Rectangle 2144"/>
          <p:cNvSpPr>
            <a:spLocks noChangeArrowheads="1"/>
          </p:cNvSpPr>
          <p:nvPr/>
        </p:nvSpPr>
        <p:spPr bwMode="auto">
          <a:xfrm>
            <a:off x="6372875" y="348902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7" name="Rectangle 2144"/>
          <p:cNvSpPr>
            <a:spLocks noChangeArrowheads="1"/>
          </p:cNvSpPr>
          <p:nvPr/>
        </p:nvSpPr>
        <p:spPr bwMode="auto">
          <a:xfrm>
            <a:off x="7469895" y="46188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8" name="Rectangle 2144"/>
          <p:cNvSpPr>
            <a:spLocks noChangeArrowheads="1"/>
          </p:cNvSpPr>
          <p:nvPr/>
        </p:nvSpPr>
        <p:spPr bwMode="auto">
          <a:xfrm>
            <a:off x="7475962" y="345856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21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pic>
        <p:nvPicPr>
          <p:cNvPr id="1026" name="Picture 2" descr="C:\Users\admin\Desktop\Resim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14142" y="2247354"/>
            <a:ext cx="2498725" cy="37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4226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3582" y="202200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12936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12936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46666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5240311" y="5339471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133768" y="321787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46667" y="3137167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Rectangle 2144"/>
          <p:cNvSpPr>
            <a:spLocks noChangeArrowheads="1"/>
          </p:cNvSpPr>
          <p:nvPr/>
        </p:nvSpPr>
        <p:spPr bwMode="auto">
          <a:xfrm>
            <a:off x="2965882" y="424453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7" name="Rectangle 2144"/>
          <p:cNvSpPr>
            <a:spLocks noChangeArrowheads="1"/>
          </p:cNvSpPr>
          <p:nvPr/>
        </p:nvSpPr>
        <p:spPr bwMode="auto">
          <a:xfrm>
            <a:off x="4148921" y="533947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8" name="Rectangle 2144"/>
          <p:cNvSpPr>
            <a:spLocks noChangeArrowheads="1"/>
          </p:cNvSpPr>
          <p:nvPr/>
        </p:nvSpPr>
        <p:spPr bwMode="auto">
          <a:xfrm>
            <a:off x="733584" y="423673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9" name="Rectangle 2144"/>
          <p:cNvSpPr>
            <a:spLocks noChangeArrowheads="1"/>
          </p:cNvSpPr>
          <p:nvPr/>
        </p:nvSpPr>
        <p:spPr bwMode="auto">
          <a:xfrm>
            <a:off x="1840124" y="423673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0" name="Rectangle 2144"/>
          <p:cNvSpPr>
            <a:spLocks noChangeArrowheads="1"/>
          </p:cNvSpPr>
          <p:nvPr/>
        </p:nvSpPr>
        <p:spPr bwMode="auto">
          <a:xfrm>
            <a:off x="2965882" y="535189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1" name="Rectangle 2144"/>
          <p:cNvSpPr>
            <a:spLocks noChangeArrowheads="1"/>
          </p:cNvSpPr>
          <p:nvPr/>
        </p:nvSpPr>
        <p:spPr bwMode="auto">
          <a:xfrm>
            <a:off x="1840123" y="53440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2" name="Rectangle 2144"/>
          <p:cNvSpPr>
            <a:spLocks noChangeArrowheads="1"/>
          </p:cNvSpPr>
          <p:nvPr/>
        </p:nvSpPr>
        <p:spPr bwMode="auto">
          <a:xfrm>
            <a:off x="733581" y="534409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3" name="Rectangle 2144"/>
          <p:cNvSpPr>
            <a:spLocks noChangeArrowheads="1"/>
          </p:cNvSpPr>
          <p:nvPr/>
        </p:nvSpPr>
        <p:spPr bwMode="auto">
          <a:xfrm>
            <a:off x="4125277" y="202200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4" name="Rectangle 2144"/>
          <p:cNvSpPr>
            <a:spLocks noChangeArrowheads="1"/>
          </p:cNvSpPr>
          <p:nvPr/>
        </p:nvSpPr>
        <p:spPr bwMode="auto">
          <a:xfrm>
            <a:off x="5266332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5" name="Rectangle 2144"/>
          <p:cNvSpPr>
            <a:spLocks noChangeArrowheads="1"/>
          </p:cNvSpPr>
          <p:nvPr/>
        </p:nvSpPr>
        <p:spPr bwMode="auto">
          <a:xfrm>
            <a:off x="4114192" y="424453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6" name="Rectangle 2144"/>
          <p:cNvSpPr>
            <a:spLocks noChangeArrowheads="1"/>
          </p:cNvSpPr>
          <p:nvPr/>
        </p:nvSpPr>
        <p:spPr bwMode="auto">
          <a:xfrm>
            <a:off x="5266332" y="3217878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8" name="Rectangle 2144"/>
          <p:cNvSpPr>
            <a:spLocks noChangeArrowheads="1"/>
          </p:cNvSpPr>
          <p:nvPr/>
        </p:nvSpPr>
        <p:spPr bwMode="auto">
          <a:xfrm>
            <a:off x="5266332" y="4325242"/>
            <a:ext cx="1106543" cy="1014230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8352223" y="2390278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cxnSp>
        <p:nvCxnSpPr>
          <p:cNvPr id="30" name="AutoShape 5"/>
          <p:cNvCxnSpPr>
            <a:cxnSpLocks noChangeShapeType="1"/>
          </p:cNvCxnSpPr>
          <p:nvPr/>
        </p:nvCxnSpPr>
        <p:spPr bwMode="auto">
          <a:xfrm flipV="1">
            <a:off x="7864286" y="3604752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31" name="Text Box 43"/>
          <p:cNvSpPr txBox="1">
            <a:spLocks noChangeArrowheads="1"/>
          </p:cNvSpPr>
          <p:nvPr/>
        </p:nvSpPr>
        <p:spPr bwMode="auto">
          <a:xfrm>
            <a:off x="8043045" y="4016032"/>
            <a:ext cx="18375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 smtClean="0">
                <a:latin typeface="Yavuz Bagis Dik Temel" pitchFamily="34" charset="-94"/>
              </a:rPr>
              <a:t>20</a:t>
            </a:r>
            <a:endParaRPr lang="tr-TR" sz="8000" b="1" dirty="0">
              <a:latin typeface="Yavuz Bagis Dik Temel" pitchFamily="34" charset="-94"/>
            </a:endParaRP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20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32" name="WordArt 14"/>
          <p:cNvSpPr>
            <a:spLocks noChangeArrowheads="1" noChangeShapeType="1" noTextEdit="1"/>
          </p:cNvSpPr>
          <p:nvPr/>
        </p:nvSpPr>
        <p:spPr bwMode="auto">
          <a:xfrm>
            <a:off x="7864286" y="5428532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</p:spTree>
    <p:extLst>
      <p:ext uri="{BB962C8B-B14F-4D97-AF65-F5344CB8AC3E}">
        <p14:creationId xmlns:p14="http://schemas.microsoft.com/office/powerpoint/2010/main" xmlns="" val="210225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3582" y="202200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12936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12936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46666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6372875" y="2022003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133768" y="3217879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46667" y="3137167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Rectangle 2144"/>
          <p:cNvSpPr>
            <a:spLocks noChangeArrowheads="1"/>
          </p:cNvSpPr>
          <p:nvPr/>
        </p:nvSpPr>
        <p:spPr bwMode="auto">
          <a:xfrm>
            <a:off x="2965882" y="424453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7" name="Rectangle 2144"/>
          <p:cNvSpPr>
            <a:spLocks noChangeArrowheads="1"/>
          </p:cNvSpPr>
          <p:nvPr/>
        </p:nvSpPr>
        <p:spPr bwMode="auto">
          <a:xfrm>
            <a:off x="4148921" y="533947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8" name="Rectangle 2144"/>
          <p:cNvSpPr>
            <a:spLocks noChangeArrowheads="1"/>
          </p:cNvSpPr>
          <p:nvPr/>
        </p:nvSpPr>
        <p:spPr bwMode="auto">
          <a:xfrm>
            <a:off x="733584" y="423673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9" name="Rectangle 2144"/>
          <p:cNvSpPr>
            <a:spLocks noChangeArrowheads="1"/>
          </p:cNvSpPr>
          <p:nvPr/>
        </p:nvSpPr>
        <p:spPr bwMode="auto">
          <a:xfrm>
            <a:off x="1840124" y="4236732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0" name="Rectangle 2144"/>
          <p:cNvSpPr>
            <a:spLocks noChangeArrowheads="1"/>
          </p:cNvSpPr>
          <p:nvPr/>
        </p:nvSpPr>
        <p:spPr bwMode="auto">
          <a:xfrm>
            <a:off x="2965882" y="535189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1" name="Rectangle 2144"/>
          <p:cNvSpPr>
            <a:spLocks noChangeArrowheads="1"/>
          </p:cNvSpPr>
          <p:nvPr/>
        </p:nvSpPr>
        <p:spPr bwMode="auto">
          <a:xfrm>
            <a:off x="1840123" y="53440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2" name="Rectangle 2144"/>
          <p:cNvSpPr>
            <a:spLocks noChangeArrowheads="1"/>
          </p:cNvSpPr>
          <p:nvPr/>
        </p:nvSpPr>
        <p:spPr bwMode="auto">
          <a:xfrm>
            <a:off x="733581" y="534409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3" name="Rectangle 2144"/>
          <p:cNvSpPr>
            <a:spLocks noChangeArrowheads="1"/>
          </p:cNvSpPr>
          <p:nvPr/>
        </p:nvSpPr>
        <p:spPr bwMode="auto">
          <a:xfrm>
            <a:off x="4125277" y="202200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4" name="Rectangle 2144"/>
          <p:cNvSpPr>
            <a:spLocks noChangeArrowheads="1"/>
          </p:cNvSpPr>
          <p:nvPr/>
        </p:nvSpPr>
        <p:spPr bwMode="auto">
          <a:xfrm>
            <a:off x="5266332" y="202200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5" name="Rectangle 2144"/>
          <p:cNvSpPr>
            <a:spLocks noChangeArrowheads="1"/>
          </p:cNvSpPr>
          <p:nvPr/>
        </p:nvSpPr>
        <p:spPr bwMode="auto">
          <a:xfrm>
            <a:off x="4114192" y="424453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6" name="Rectangle 2144"/>
          <p:cNvSpPr>
            <a:spLocks noChangeArrowheads="1"/>
          </p:cNvSpPr>
          <p:nvPr/>
        </p:nvSpPr>
        <p:spPr bwMode="auto">
          <a:xfrm>
            <a:off x="5266332" y="3217878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8" name="Rectangle 2144"/>
          <p:cNvSpPr>
            <a:spLocks noChangeArrowheads="1"/>
          </p:cNvSpPr>
          <p:nvPr/>
        </p:nvSpPr>
        <p:spPr bwMode="auto">
          <a:xfrm>
            <a:off x="5266332" y="432524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7" name="Rectangle 2144"/>
          <p:cNvSpPr>
            <a:spLocks noChangeArrowheads="1"/>
          </p:cNvSpPr>
          <p:nvPr/>
        </p:nvSpPr>
        <p:spPr bwMode="auto">
          <a:xfrm>
            <a:off x="6372875" y="4325240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29" name="Rectangle 2144"/>
          <p:cNvSpPr>
            <a:spLocks noChangeArrowheads="1"/>
          </p:cNvSpPr>
          <p:nvPr/>
        </p:nvSpPr>
        <p:spPr bwMode="auto">
          <a:xfrm>
            <a:off x="6356452" y="5339471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30" name="Rectangle 2144"/>
          <p:cNvSpPr>
            <a:spLocks noChangeArrowheads="1"/>
          </p:cNvSpPr>
          <p:nvPr/>
        </p:nvSpPr>
        <p:spPr bwMode="auto">
          <a:xfrm>
            <a:off x="5249909" y="535189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31" name="Rectangle 2144"/>
          <p:cNvSpPr>
            <a:spLocks noChangeArrowheads="1"/>
          </p:cNvSpPr>
          <p:nvPr/>
        </p:nvSpPr>
        <p:spPr bwMode="auto">
          <a:xfrm>
            <a:off x="6372875" y="3217877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9571423" y="2153795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9238593" y="4109164"/>
            <a:ext cx="17044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 smtClean="0">
                <a:latin typeface="Yavuz Bagis Dik Temel" pitchFamily="34" charset="-94"/>
              </a:rPr>
              <a:t>24</a:t>
            </a:r>
            <a:endParaRPr lang="tr-TR" sz="8000" b="1" dirty="0">
              <a:latin typeface="Yavuz Bagis Dik Temel" pitchFamily="34" charset="-94"/>
            </a:endParaRPr>
          </a:p>
        </p:txBody>
      </p:sp>
      <p:cxnSp>
        <p:nvCxnSpPr>
          <p:cNvPr id="34" name="AutoShape 5"/>
          <p:cNvCxnSpPr>
            <a:cxnSpLocks noChangeShapeType="1"/>
          </p:cNvCxnSpPr>
          <p:nvPr/>
        </p:nvCxnSpPr>
        <p:spPr bwMode="auto">
          <a:xfrm flipV="1">
            <a:off x="9083486" y="3598731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35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24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36" name="WordArt 14"/>
          <p:cNvSpPr>
            <a:spLocks noChangeArrowheads="1" noChangeShapeType="1" noTextEdit="1"/>
          </p:cNvSpPr>
          <p:nvPr/>
        </p:nvSpPr>
        <p:spPr bwMode="auto">
          <a:xfrm>
            <a:off x="8996100" y="5351894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</p:spTree>
    <p:extLst>
      <p:ext uri="{BB962C8B-B14F-4D97-AF65-F5344CB8AC3E}">
        <p14:creationId xmlns:p14="http://schemas.microsoft.com/office/powerpoint/2010/main" xmlns="" val="210225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6"/>
          <p:cNvSpPr>
            <a:spLocks noChangeArrowheads="1" noChangeShapeType="1" noTextEdit="1"/>
          </p:cNvSpPr>
          <p:nvPr/>
        </p:nvSpPr>
        <p:spPr bwMode="auto">
          <a:xfrm>
            <a:off x="666751" y="357188"/>
            <a:ext cx="108585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BİLGİ YUVAMIZIN KUZUCUKLARI</a:t>
            </a:r>
          </a:p>
        </p:txBody>
      </p:sp>
      <p:sp>
        <p:nvSpPr>
          <p:cNvPr id="13315" name="WordArt 14"/>
          <p:cNvSpPr>
            <a:spLocks noChangeArrowheads="1" noChangeShapeType="1" noTextEdit="1"/>
          </p:cNvSpPr>
          <p:nvPr/>
        </p:nvSpPr>
        <p:spPr bwMode="auto">
          <a:xfrm>
            <a:off x="2544233" y="5429251"/>
            <a:ext cx="652780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Tuncay YILDIRICI</a:t>
            </a:r>
          </a:p>
        </p:txBody>
      </p:sp>
      <p:pic>
        <p:nvPicPr>
          <p:cNvPr id="13316" name="Picture 7" descr="http://www.hilalhaber.com/images/haberler/9_uncu_sinifta_basari_dusuyor_h713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1" y="2286001"/>
            <a:ext cx="2952749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ÖĞRENCİ GİFLERİ ile ilgili görsel sonucu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751" y="2143125"/>
            <a:ext cx="2489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kitap gifleri ile ilgili görsel sonuc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4251" y="2214563"/>
            <a:ext cx="4851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>
            <a:off x="4855780" y="6488668"/>
            <a:ext cx="1890261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tr-TR" dirty="0" err="1" smtClean="0"/>
              <a:t>Egitimhane</a:t>
            </a:r>
            <a:r>
              <a:rPr lang="tr-TR" dirty="0" smtClean="0"/>
              <a:t>.Com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190499" y="188912"/>
            <a:ext cx="11838591" cy="1009267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Bütünün eş parçalarından bir tanesine birim kesir denir.</a:t>
            </a:r>
            <a:endParaRPr lang="tr-TR" sz="36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pic>
        <p:nvPicPr>
          <p:cNvPr id="23556" name="Picture 4" descr="Oyun tablosunda zıplayan çocuk gifi | Yeni Slayt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5249" y="3310759"/>
            <a:ext cx="2311670" cy="322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117"/>
          <p:cNvSpPr>
            <a:spLocks noChangeArrowheads="1"/>
          </p:cNvSpPr>
          <p:nvPr/>
        </p:nvSpPr>
        <p:spPr bwMode="auto">
          <a:xfrm>
            <a:off x="662151" y="1821644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8" name="Rectangle 2117"/>
          <p:cNvSpPr>
            <a:spLocks noChangeArrowheads="1"/>
          </p:cNvSpPr>
          <p:nvPr/>
        </p:nvSpPr>
        <p:spPr bwMode="auto">
          <a:xfrm>
            <a:off x="2900856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17"/>
          <p:cNvSpPr>
            <a:spLocks noChangeArrowheads="1"/>
          </p:cNvSpPr>
          <p:nvPr/>
        </p:nvSpPr>
        <p:spPr bwMode="auto">
          <a:xfrm>
            <a:off x="1781504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17"/>
          <p:cNvSpPr>
            <a:spLocks noChangeArrowheads="1"/>
          </p:cNvSpPr>
          <p:nvPr/>
        </p:nvSpPr>
        <p:spPr bwMode="auto">
          <a:xfrm>
            <a:off x="4083272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17"/>
          <p:cNvSpPr>
            <a:spLocks noChangeArrowheads="1"/>
          </p:cNvSpPr>
          <p:nvPr/>
        </p:nvSpPr>
        <p:spPr bwMode="auto">
          <a:xfrm>
            <a:off x="5202625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17"/>
          <p:cNvSpPr>
            <a:spLocks noChangeArrowheads="1"/>
          </p:cNvSpPr>
          <p:nvPr/>
        </p:nvSpPr>
        <p:spPr bwMode="auto">
          <a:xfrm>
            <a:off x="6321977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17"/>
          <p:cNvSpPr>
            <a:spLocks noChangeArrowheads="1"/>
          </p:cNvSpPr>
          <p:nvPr/>
        </p:nvSpPr>
        <p:spPr bwMode="auto">
          <a:xfrm>
            <a:off x="7441330" y="1827600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17"/>
          <p:cNvSpPr>
            <a:spLocks noChangeArrowheads="1"/>
          </p:cNvSpPr>
          <p:nvPr/>
        </p:nvSpPr>
        <p:spPr bwMode="auto">
          <a:xfrm>
            <a:off x="8560683" y="1821643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17"/>
          <p:cNvSpPr>
            <a:spLocks noChangeArrowheads="1"/>
          </p:cNvSpPr>
          <p:nvPr/>
        </p:nvSpPr>
        <p:spPr bwMode="auto">
          <a:xfrm>
            <a:off x="9680034" y="1821641"/>
            <a:ext cx="1119353" cy="1248267"/>
          </a:xfrm>
          <a:prstGeom prst="rect">
            <a:avLst/>
          </a:prstGeom>
          <a:solidFill>
            <a:srgbClr val="FF0000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cxnSp>
        <p:nvCxnSpPr>
          <p:cNvPr id="16" name="AutoShape 5"/>
          <p:cNvCxnSpPr>
            <a:cxnSpLocks noChangeShapeType="1"/>
          </p:cNvCxnSpPr>
          <p:nvPr/>
        </p:nvCxnSpPr>
        <p:spPr bwMode="auto">
          <a:xfrm flipV="1">
            <a:off x="2362995" y="4601217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2972458" y="3190788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2900856" y="491373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9</a:t>
            </a:r>
          </a:p>
        </p:txBody>
      </p:sp>
      <p:sp>
        <p:nvSpPr>
          <p:cNvPr id="19" name="WordArt 14"/>
          <p:cNvSpPr>
            <a:spLocks noChangeArrowheads="1" noChangeShapeType="1" noTextEdit="1"/>
          </p:cNvSpPr>
          <p:nvPr/>
        </p:nvSpPr>
        <p:spPr bwMode="auto">
          <a:xfrm>
            <a:off x="2341180" y="6091041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</p:spTree>
    <p:extLst>
      <p:ext uri="{BB962C8B-B14F-4D97-AF65-F5344CB8AC3E}">
        <p14:creationId xmlns:p14="http://schemas.microsoft.com/office/powerpoint/2010/main" xmlns="" val="898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190499" y="188912"/>
            <a:ext cx="11633639" cy="1245749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800" b="1" dirty="0">
                <a:ln w="11430"/>
                <a:solidFill>
                  <a:schemeClr val="bg1"/>
                </a:solidFill>
                <a:latin typeface="Yavuz Bagis Dik Temel" pitchFamily="34" charset="-94"/>
              </a:rPr>
              <a:t>Payı 1 olan kesirler birim kesirdir.</a:t>
            </a:r>
          </a:p>
        </p:txBody>
      </p:sp>
      <p:pic>
        <p:nvPicPr>
          <p:cNvPr id="8" name="Picture 6" descr="ArtStation - Smoll Guss walking, Gustav Törnqvist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1490" y="1540416"/>
            <a:ext cx="3310757" cy="422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117"/>
          <p:cNvSpPr>
            <a:spLocks noChangeArrowheads="1"/>
          </p:cNvSpPr>
          <p:nvPr/>
        </p:nvSpPr>
        <p:spPr bwMode="auto">
          <a:xfrm>
            <a:off x="662151" y="1867349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5" name="Rectangle 2117"/>
          <p:cNvSpPr>
            <a:spLocks noChangeArrowheads="1"/>
          </p:cNvSpPr>
          <p:nvPr/>
        </p:nvSpPr>
        <p:spPr bwMode="auto">
          <a:xfrm>
            <a:off x="662149" y="3115616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6" name="Rectangle 2117"/>
          <p:cNvSpPr>
            <a:spLocks noChangeArrowheads="1"/>
          </p:cNvSpPr>
          <p:nvPr/>
        </p:nvSpPr>
        <p:spPr bwMode="auto">
          <a:xfrm>
            <a:off x="662148" y="4363883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17"/>
          <p:cNvSpPr>
            <a:spLocks noChangeArrowheads="1"/>
          </p:cNvSpPr>
          <p:nvPr/>
        </p:nvSpPr>
        <p:spPr bwMode="auto">
          <a:xfrm>
            <a:off x="1781504" y="1856138"/>
            <a:ext cx="1119353" cy="1248267"/>
          </a:xfrm>
          <a:prstGeom prst="rect">
            <a:avLst/>
          </a:prstGeom>
          <a:solidFill>
            <a:schemeClr val="tx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17"/>
          <p:cNvSpPr>
            <a:spLocks noChangeArrowheads="1"/>
          </p:cNvSpPr>
          <p:nvPr/>
        </p:nvSpPr>
        <p:spPr bwMode="auto">
          <a:xfrm>
            <a:off x="1781501" y="3117379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17"/>
          <p:cNvSpPr>
            <a:spLocks noChangeArrowheads="1"/>
          </p:cNvSpPr>
          <p:nvPr/>
        </p:nvSpPr>
        <p:spPr bwMode="auto">
          <a:xfrm>
            <a:off x="1781504" y="4365646"/>
            <a:ext cx="1119353" cy="1248267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cxnSp>
        <p:nvCxnSpPr>
          <p:cNvPr id="12" name="AutoShape 5"/>
          <p:cNvCxnSpPr>
            <a:cxnSpLocks noChangeShapeType="1"/>
          </p:cNvCxnSpPr>
          <p:nvPr/>
        </p:nvCxnSpPr>
        <p:spPr bwMode="auto">
          <a:xfrm flipV="1">
            <a:off x="5241956" y="3418803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5729892" y="1867349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5641515" y="3652913"/>
            <a:ext cx="17499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6</a:t>
            </a:r>
          </a:p>
        </p:txBody>
      </p:sp>
      <p:sp>
        <p:nvSpPr>
          <p:cNvPr id="16" name="WordArt 14"/>
          <p:cNvSpPr>
            <a:spLocks noChangeArrowheads="1" noChangeShapeType="1" noTextEdit="1"/>
          </p:cNvSpPr>
          <p:nvPr/>
        </p:nvSpPr>
        <p:spPr bwMode="auto">
          <a:xfrm>
            <a:off x="5171541" y="4751966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17"/>
          <p:cNvSpPr>
            <a:spLocks noChangeArrowheads="1"/>
          </p:cNvSpPr>
          <p:nvPr/>
        </p:nvSpPr>
        <p:spPr bwMode="auto">
          <a:xfrm>
            <a:off x="614855" y="2049962"/>
            <a:ext cx="1702675" cy="2496535"/>
          </a:xfrm>
          <a:prstGeom prst="rect">
            <a:avLst/>
          </a:prstGeom>
          <a:solidFill>
            <a:srgbClr val="F28AB9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6" name="Rectangle 2117"/>
          <p:cNvSpPr>
            <a:spLocks noChangeArrowheads="1"/>
          </p:cNvSpPr>
          <p:nvPr/>
        </p:nvSpPr>
        <p:spPr bwMode="auto">
          <a:xfrm>
            <a:off x="2317530" y="2049963"/>
            <a:ext cx="1860332" cy="2496534"/>
          </a:xfrm>
          <a:prstGeom prst="rect">
            <a:avLst/>
          </a:prstGeom>
          <a:solidFill>
            <a:schemeClr val="bg1"/>
          </a:solidFill>
          <a:ln w="92075">
            <a:solidFill>
              <a:schemeClr val="accent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5958708" y="1612184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8" name="Text Box 43"/>
          <p:cNvSpPr txBox="1">
            <a:spLocks noChangeArrowheads="1"/>
          </p:cNvSpPr>
          <p:nvPr/>
        </p:nvSpPr>
        <p:spPr bwMode="auto">
          <a:xfrm>
            <a:off x="5958708" y="331723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2</a:t>
            </a:r>
          </a:p>
        </p:txBody>
      </p:sp>
      <p:cxnSp>
        <p:nvCxnSpPr>
          <p:cNvPr id="9" name="AutoShape 5"/>
          <p:cNvCxnSpPr>
            <a:cxnSpLocks noChangeShapeType="1"/>
          </p:cNvCxnSpPr>
          <p:nvPr/>
        </p:nvCxnSpPr>
        <p:spPr bwMode="auto">
          <a:xfrm flipV="1">
            <a:off x="5509312" y="3129002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30826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2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11" name="WordArt 14"/>
          <p:cNvSpPr>
            <a:spLocks noChangeArrowheads="1" noChangeShapeType="1" noTextEdit="1"/>
          </p:cNvSpPr>
          <p:nvPr/>
        </p:nvSpPr>
        <p:spPr bwMode="auto">
          <a:xfrm>
            <a:off x="5430484" y="4656437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12" name="Picture 6" descr="http://www.guzelresimlerim.com/data/media/135/anigarfielddancingcooltnt14m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403" y="1598792"/>
            <a:ext cx="2609066" cy="34368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1313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2126"/>
          <p:cNvGrpSpPr>
            <a:grpSpLocks/>
          </p:cNvGrpSpPr>
          <p:nvPr/>
        </p:nvGrpSpPr>
        <p:grpSpPr bwMode="auto">
          <a:xfrm>
            <a:off x="409903" y="1525970"/>
            <a:ext cx="4587766" cy="4512223"/>
            <a:chOff x="5385" y="2160"/>
            <a:chExt cx="1125" cy="780"/>
          </a:xfrm>
        </p:grpSpPr>
        <p:sp>
          <p:nvSpPr>
            <p:cNvPr id="15" name="Rectangle 2114"/>
            <p:cNvSpPr>
              <a:spLocks noChangeArrowheads="1"/>
            </p:cNvSpPr>
            <p:nvPr/>
          </p:nvSpPr>
          <p:spPr bwMode="auto">
            <a:xfrm>
              <a:off x="5385" y="2160"/>
              <a:ext cx="375" cy="780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920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  <p:sp>
          <p:nvSpPr>
            <p:cNvPr id="16" name="Rectangle 2115"/>
            <p:cNvSpPr>
              <a:spLocks noChangeArrowheads="1"/>
            </p:cNvSpPr>
            <p:nvPr/>
          </p:nvSpPr>
          <p:spPr bwMode="auto">
            <a:xfrm>
              <a:off x="5760" y="2160"/>
              <a:ext cx="375" cy="780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920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  <p:sp>
          <p:nvSpPr>
            <p:cNvPr id="17" name="Rectangle 2116"/>
            <p:cNvSpPr>
              <a:spLocks noChangeArrowheads="1"/>
            </p:cNvSpPr>
            <p:nvPr/>
          </p:nvSpPr>
          <p:spPr bwMode="auto">
            <a:xfrm>
              <a:off x="6135" y="2160"/>
              <a:ext cx="375" cy="780"/>
            </a:xfrm>
            <a:prstGeom prst="rect">
              <a:avLst/>
            </a:prstGeom>
            <a:solidFill>
              <a:srgbClr val="FF0000"/>
            </a:solidFill>
            <a:ln w="920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</p:grpSp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7133023" y="1612184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8" name="Text Box 43"/>
          <p:cNvSpPr txBox="1">
            <a:spLocks noChangeArrowheads="1"/>
          </p:cNvSpPr>
          <p:nvPr/>
        </p:nvSpPr>
        <p:spPr bwMode="auto">
          <a:xfrm>
            <a:off x="7203094" y="348014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3</a:t>
            </a:r>
          </a:p>
        </p:txBody>
      </p:sp>
      <p:cxnSp>
        <p:nvCxnSpPr>
          <p:cNvPr id="9" name="AutoShape 5"/>
          <p:cNvCxnSpPr>
            <a:cxnSpLocks noChangeShapeType="1"/>
          </p:cNvCxnSpPr>
          <p:nvPr/>
        </p:nvCxnSpPr>
        <p:spPr bwMode="auto">
          <a:xfrm flipV="1">
            <a:off x="6715157" y="3110000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166374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3 eş parçaya ayrılmıştır. Eş parçalardan </a:t>
            </a:r>
            <a:r>
              <a:rPr lang="tr-TR" sz="32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32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32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11" name="WordArt 14"/>
          <p:cNvSpPr>
            <a:spLocks noChangeArrowheads="1" noChangeShapeType="1" noTextEdit="1"/>
          </p:cNvSpPr>
          <p:nvPr/>
        </p:nvSpPr>
        <p:spPr bwMode="auto">
          <a:xfrm>
            <a:off x="6715157" y="5158114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12" name="Picture 2" descr="HAYVAN  gifleri hareketli ile ilgili görsel sonuc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0230" y="1139438"/>
            <a:ext cx="2820417" cy="3941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879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5"/>
          <p:cNvGrpSpPr>
            <a:grpSpLocks/>
          </p:cNvGrpSpPr>
          <p:nvPr/>
        </p:nvGrpSpPr>
        <p:grpSpPr bwMode="auto">
          <a:xfrm>
            <a:off x="417457" y="1305252"/>
            <a:ext cx="4722102" cy="4638347"/>
            <a:chOff x="1500" y="2160"/>
            <a:chExt cx="1350" cy="780"/>
          </a:xfrm>
        </p:grpSpPr>
        <p:sp>
          <p:nvSpPr>
            <p:cNvPr id="6" name="Rectangle 2110"/>
            <p:cNvSpPr>
              <a:spLocks noChangeArrowheads="1"/>
            </p:cNvSpPr>
            <p:nvPr/>
          </p:nvSpPr>
          <p:spPr bwMode="auto">
            <a:xfrm>
              <a:off x="1500" y="2160"/>
              <a:ext cx="675" cy="390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92075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  <p:sp>
          <p:nvSpPr>
            <p:cNvPr id="7" name="Rectangle 2111"/>
            <p:cNvSpPr>
              <a:spLocks noChangeArrowheads="1"/>
            </p:cNvSpPr>
            <p:nvPr/>
          </p:nvSpPr>
          <p:spPr bwMode="auto">
            <a:xfrm>
              <a:off x="2175" y="2160"/>
              <a:ext cx="675" cy="390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92075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  <p:sp>
          <p:nvSpPr>
            <p:cNvPr id="8" name="Rectangle 2112"/>
            <p:cNvSpPr>
              <a:spLocks noChangeArrowheads="1"/>
            </p:cNvSpPr>
            <p:nvPr/>
          </p:nvSpPr>
          <p:spPr bwMode="auto">
            <a:xfrm>
              <a:off x="1500" y="2550"/>
              <a:ext cx="675" cy="390"/>
            </a:xfrm>
            <a:prstGeom prst="rect">
              <a:avLst/>
            </a:prstGeom>
            <a:solidFill>
              <a:schemeClr val="lt1">
                <a:lumMod val="100000"/>
                <a:lumOff val="0"/>
              </a:schemeClr>
            </a:solidFill>
            <a:ln w="92075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  <p:sp>
          <p:nvSpPr>
            <p:cNvPr id="9" name="Rectangle 2113"/>
            <p:cNvSpPr>
              <a:spLocks noChangeArrowheads="1"/>
            </p:cNvSpPr>
            <p:nvPr/>
          </p:nvSpPr>
          <p:spPr bwMode="auto">
            <a:xfrm>
              <a:off x="2175" y="2550"/>
              <a:ext cx="675" cy="390"/>
            </a:xfrm>
            <a:prstGeom prst="rect">
              <a:avLst/>
            </a:prstGeom>
            <a:solidFill>
              <a:srgbClr val="FF0000"/>
            </a:solidFill>
            <a:ln w="92075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tr-TR"/>
            </a:p>
          </p:txBody>
        </p:sp>
      </p:grpSp>
      <p:sp>
        <p:nvSpPr>
          <p:cNvPr id="10" name="Text Box 43"/>
          <p:cNvSpPr txBox="1">
            <a:spLocks noChangeArrowheads="1"/>
          </p:cNvSpPr>
          <p:nvPr/>
        </p:nvSpPr>
        <p:spPr bwMode="auto">
          <a:xfrm>
            <a:off x="7133023" y="1612184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7133023" y="338498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4</a:t>
            </a:r>
          </a:p>
        </p:txBody>
      </p:sp>
      <p:cxnSp>
        <p:nvCxnSpPr>
          <p:cNvPr id="12" name="AutoShape 5"/>
          <p:cNvCxnSpPr>
            <a:cxnSpLocks noChangeShapeType="1"/>
          </p:cNvCxnSpPr>
          <p:nvPr/>
        </p:nvCxnSpPr>
        <p:spPr bwMode="auto">
          <a:xfrm flipV="1">
            <a:off x="6645086" y="3151745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141889" y="94868"/>
            <a:ext cx="11633639" cy="1040249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4 eş parçaya ayrılmıştır. Eş parçalardan </a:t>
            </a:r>
            <a:r>
              <a:rPr lang="tr-TR" sz="32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32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32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14" name="WordArt 14"/>
          <p:cNvSpPr>
            <a:spLocks noChangeArrowheads="1" noChangeShapeType="1" noTextEdit="1"/>
          </p:cNvSpPr>
          <p:nvPr/>
        </p:nvSpPr>
        <p:spPr bwMode="auto">
          <a:xfrm>
            <a:off x="6397662" y="4714031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15" name="Picture 2" descr="bella pfp (gif) by fingermammoth on DeviantArt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8978" y="1283240"/>
            <a:ext cx="2876550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416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141889" y="94867"/>
            <a:ext cx="11633639" cy="1576147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6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6543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3452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48902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63914" y="23452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2963915" y="3497646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7022664" y="2127320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7022664" y="367907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6</a:t>
            </a:r>
          </a:p>
        </p:txBody>
      </p:sp>
      <p:cxnSp>
        <p:nvCxnSpPr>
          <p:cNvPr id="16" name="AutoShape 5"/>
          <p:cNvCxnSpPr>
            <a:cxnSpLocks noChangeShapeType="1"/>
          </p:cNvCxnSpPr>
          <p:nvPr/>
        </p:nvCxnSpPr>
        <p:spPr bwMode="auto">
          <a:xfrm flipV="1">
            <a:off x="6699392" y="3400272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WordArt 14"/>
          <p:cNvSpPr>
            <a:spLocks noChangeArrowheads="1" noChangeShapeType="1" noTextEdit="1"/>
          </p:cNvSpPr>
          <p:nvPr/>
        </p:nvSpPr>
        <p:spPr bwMode="auto">
          <a:xfrm>
            <a:off x="6204546" y="4976590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18" name="Picture 4" descr="Dance Love Sticker by 3 Palavrinhas for iOS &amp; Android | GIPHY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7972" y="1676669"/>
            <a:ext cx="3748692" cy="374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416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4" descr="Forum Gerçek - Tekil Mesaj gösterimi - Anne Gifleri, Anneler ve Çocukları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Rectangle 2144"/>
          <p:cNvSpPr>
            <a:spLocks noChangeArrowheads="1"/>
          </p:cNvSpPr>
          <p:nvPr/>
        </p:nvSpPr>
        <p:spPr bwMode="auto">
          <a:xfrm>
            <a:off x="736543" y="2345286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9" name="Rectangle 2144"/>
          <p:cNvSpPr>
            <a:spLocks noChangeArrowheads="1"/>
          </p:cNvSpPr>
          <p:nvPr/>
        </p:nvSpPr>
        <p:spPr bwMode="auto">
          <a:xfrm>
            <a:off x="736543" y="348902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0" name="Rectangle 2144"/>
          <p:cNvSpPr>
            <a:spLocks noChangeArrowheads="1"/>
          </p:cNvSpPr>
          <p:nvPr/>
        </p:nvSpPr>
        <p:spPr bwMode="auto">
          <a:xfrm>
            <a:off x="1857372" y="2345285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1" name="Rectangle 2144"/>
          <p:cNvSpPr>
            <a:spLocks noChangeArrowheads="1"/>
          </p:cNvSpPr>
          <p:nvPr/>
        </p:nvSpPr>
        <p:spPr bwMode="auto">
          <a:xfrm>
            <a:off x="1857372" y="348902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2" name="Rectangle 2144"/>
          <p:cNvSpPr>
            <a:spLocks noChangeArrowheads="1"/>
          </p:cNvSpPr>
          <p:nvPr/>
        </p:nvSpPr>
        <p:spPr bwMode="auto">
          <a:xfrm>
            <a:off x="2963914" y="2345284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3" name="Rectangle 2144"/>
          <p:cNvSpPr>
            <a:spLocks noChangeArrowheads="1"/>
          </p:cNvSpPr>
          <p:nvPr/>
        </p:nvSpPr>
        <p:spPr bwMode="auto">
          <a:xfrm>
            <a:off x="4070458" y="3489023"/>
            <a:ext cx="1106543" cy="1107363"/>
          </a:xfrm>
          <a:prstGeom prst="rect">
            <a:avLst/>
          </a:prstGeom>
          <a:solidFill>
            <a:srgbClr val="92D050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4" name="Rectangle 2144"/>
          <p:cNvSpPr>
            <a:spLocks noChangeArrowheads="1"/>
          </p:cNvSpPr>
          <p:nvPr/>
        </p:nvSpPr>
        <p:spPr bwMode="auto">
          <a:xfrm>
            <a:off x="4070457" y="234528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5" name="Rectangle 2144"/>
          <p:cNvSpPr>
            <a:spLocks noChangeArrowheads="1"/>
          </p:cNvSpPr>
          <p:nvPr/>
        </p:nvSpPr>
        <p:spPr bwMode="auto">
          <a:xfrm>
            <a:off x="2963913" y="3483763"/>
            <a:ext cx="1106543" cy="1107363"/>
          </a:xfrm>
          <a:prstGeom prst="rect">
            <a:avLst/>
          </a:prstGeom>
          <a:solidFill>
            <a:schemeClr val="lt1">
              <a:lumMod val="100000"/>
              <a:lumOff val="0"/>
            </a:schemeClr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tr-TR"/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7133023" y="2111553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1</a:t>
            </a:r>
          </a:p>
        </p:txBody>
      </p: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7133023" y="3657184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8000" b="1" dirty="0">
                <a:latin typeface="Yavuz Bagis Dik Temel" pitchFamily="34" charset="-94"/>
              </a:rPr>
              <a:t>8</a:t>
            </a:r>
          </a:p>
        </p:txBody>
      </p:sp>
      <p:cxnSp>
        <p:nvCxnSpPr>
          <p:cNvPr id="18" name="AutoShape 5"/>
          <p:cNvCxnSpPr>
            <a:cxnSpLocks noChangeShapeType="1"/>
          </p:cNvCxnSpPr>
          <p:nvPr/>
        </p:nvCxnSpPr>
        <p:spPr bwMode="auto">
          <a:xfrm flipV="1">
            <a:off x="6855294" y="3452649"/>
            <a:ext cx="2195073" cy="6021"/>
          </a:xfrm>
          <a:prstGeom prst="straightConnector1">
            <a:avLst/>
          </a:prstGeom>
          <a:noFill/>
          <a:ln w="1206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141889" y="94867"/>
            <a:ext cx="11633639" cy="1497449"/>
          </a:xfrm>
          <a:prstGeom prst="wedgeRoundRectCallout">
            <a:avLst>
              <a:gd name="adj1" fmla="val -15539"/>
              <a:gd name="adj2" fmla="val 4488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Bir bütün 8 eş parçaya ayrılmıştır. Eş parçalardan </a:t>
            </a:r>
            <a:r>
              <a:rPr lang="tr-TR" sz="4000" b="1" dirty="0" err="1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herbiri</a:t>
            </a:r>
            <a:r>
              <a:rPr lang="tr-TR" sz="4000" b="1" dirty="0" smtClean="0">
                <a:ln w="11430"/>
                <a:solidFill>
                  <a:schemeClr val="bg1"/>
                </a:solidFill>
                <a:latin typeface="Yavuz Bagis Dik Temel" pitchFamily="34" charset="-94"/>
              </a:rPr>
              <a:t> o bütünün birim kesridir.</a:t>
            </a:r>
            <a:endParaRPr lang="tr-TR" sz="4000" b="1" dirty="0">
              <a:ln w="11430"/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20" name="WordArt 14"/>
          <p:cNvSpPr>
            <a:spLocks noChangeArrowheads="1" noChangeShapeType="1" noTextEdit="1"/>
          </p:cNvSpPr>
          <p:nvPr/>
        </p:nvSpPr>
        <p:spPr bwMode="auto">
          <a:xfrm>
            <a:off x="6467077" y="5126583"/>
            <a:ext cx="2689919" cy="448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BİRİM KESİR</a:t>
            </a:r>
          </a:p>
        </p:txBody>
      </p:sp>
      <p:pic>
        <p:nvPicPr>
          <p:cNvPr id="21" name="Picture 6" descr="ArtStation - Smoll Guss walking, Gustav Törnqvist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4316" y="1357806"/>
            <a:ext cx="3340100" cy="426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3343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</p:bldLst>
  </p:timing>
</p:sld>
</file>

<file path=ppt/theme/theme1.xml><?xml version="1.0" encoding="utf-8"?>
<a:theme xmlns:a="http://schemas.openxmlformats.org/drawingml/2006/main" name="BİRİM KESİR">
  <a:themeElements>
    <a:clrScheme name="Teknik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knik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knik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BİRİM KESİR</Template>
  <TotalTime>1</TotalTime>
  <Words>222</Words>
  <Application>Microsoft Office PowerPoint</Application>
  <PresentationFormat>Özel</PresentationFormat>
  <Paragraphs>52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BİRİM KESİR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USER</cp:lastModifiedBy>
  <cp:revision>1</cp:revision>
  <dcterms:created xsi:type="dcterms:W3CDTF">2021-01-29T20:40:56Z</dcterms:created>
  <dcterms:modified xsi:type="dcterms:W3CDTF">2021-01-29T20:42:48Z</dcterms:modified>
</cp:coreProperties>
</file>