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4" r:id="rId3"/>
    <p:sldId id="335" r:id="rId4"/>
    <p:sldId id="336" r:id="rId5"/>
    <p:sldId id="337" r:id="rId6"/>
    <p:sldId id="338" r:id="rId7"/>
    <p:sldId id="339" r:id="rId8"/>
    <p:sldId id="340" r:id="rId9"/>
    <p:sldId id="341" r:id="rId10"/>
    <p:sldId id="342" r:id="rId11"/>
    <p:sldId id="363" r:id="rId12"/>
    <p:sldId id="343" r:id="rId13"/>
    <p:sldId id="344" r:id="rId14"/>
    <p:sldId id="345" r:id="rId15"/>
    <p:sldId id="346" r:id="rId16"/>
    <p:sldId id="362" r:id="rId17"/>
    <p:sldId id="353" r:id="rId18"/>
    <p:sldId id="347" r:id="rId19"/>
    <p:sldId id="364" r:id="rId20"/>
    <p:sldId id="348" r:id="rId21"/>
    <p:sldId id="351" r:id="rId22"/>
    <p:sldId id="352" r:id="rId23"/>
    <p:sldId id="365" r:id="rId24"/>
    <p:sldId id="350" r:id="rId25"/>
    <p:sldId id="349" r:id="rId26"/>
    <p:sldId id="366" r:id="rId27"/>
    <p:sldId id="354" r:id="rId28"/>
    <p:sldId id="355" r:id="rId29"/>
    <p:sldId id="356" r:id="rId30"/>
    <p:sldId id="357" r:id="rId31"/>
    <p:sldId id="358" r:id="rId32"/>
    <p:sldId id="359" r:id="rId33"/>
    <p:sldId id="360" r:id="rId34"/>
    <p:sldId id="361" r:id="rId35"/>
    <p:sldId id="367" r:id="rId3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8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31.12.2020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31.12.2020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31.12.2020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31.12.2020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31.12.2020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31.12.2020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31.12.2020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dirty="0"/>
          </a:p>
        </p:txBody>
      </p:sp>
      <p:sp>
        <p:nvSpPr>
          <p:cNvPr id="5" name="Dikdörtgen 4"/>
          <p:cNvSpPr/>
          <p:nvPr/>
        </p:nvSpPr>
        <p:spPr>
          <a:xfrm>
            <a:off x="0" y="428604"/>
            <a:ext cx="91440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Rockwell Extra Bold" pitchFamily="18" charset="0"/>
            </a:endParaRPr>
          </a:p>
          <a:p>
            <a:pPr algn="ctr"/>
            <a:endParaRPr lang="tr-TR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Rockwell Extra Bold" pitchFamily="18" charset="0"/>
            </a:endParaRPr>
          </a:p>
          <a:p>
            <a:pPr algn="ctr"/>
            <a:r>
              <a:rPr lang="tr-TR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Rockwell Extra Bold" pitchFamily="18" charset="0"/>
              </a:rPr>
              <a:t>3.SINIF</a:t>
            </a:r>
          </a:p>
          <a:p>
            <a:pPr algn="ctr"/>
            <a:r>
              <a:rPr lang="tr-TR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Rockwell Extra Bold" pitchFamily="18" charset="0"/>
              </a:rPr>
              <a:t>ELDELİ  </a:t>
            </a:r>
            <a:r>
              <a:rPr lang="tr-TR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Rockwell Extra Bold" pitchFamily="18" charset="0"/>
              </a:rPr>
              <a:t>ÇARPMA  </a:t>
            </a:r>
          </a:p>
          <a:p>
            <a:pPr algn="ctr"/>
            <a:r>
              <a:rPr lang="tr-TR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Rockwell Extra Bold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1284368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 var  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28’ in  8’ i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2;  8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714480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10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8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16’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nın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6’ sı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2;  4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2000232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 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9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 var  4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45’ in  5’ i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2;  10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te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714480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14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14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10’ un 0’ ı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;  15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16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16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5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20’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nin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0’ ı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;  12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14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14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18’ in  8’ i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;  9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10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7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14’ ün  4’ ü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;  6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2143108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8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24’ ün  4’ ü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;  9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11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11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12’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nin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2’ si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4;  16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17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17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5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10’ un  0’ ı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4;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2285984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12’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nin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2’ si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1;  3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4  eder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2000232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6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3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30’ un  0’ ı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4;  20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te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23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23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9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27’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nin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7’ si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4;  12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14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14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12’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nin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2’ si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5;  15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16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16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12’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nin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2’ si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5;  10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11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11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8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4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40’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ın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0’ ı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5;  25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te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29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29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3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12’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nin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2’ si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6;  24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25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25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9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18’ in  8’ i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;  12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13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13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14’ ün  4’ ü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6;  12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13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13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4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20’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nin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0’ ı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;  35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37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37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24’ ün  4’ ü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;  28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30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30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5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10’ un 0’ ı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1;  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2000232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3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15’ in  5’ i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8;  40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41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41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7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28’ in  8’ i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8;  32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34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34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18’ in  8’ i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8;  16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17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17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4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20’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nin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0’ ı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;  45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24’ ün  4’ ü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;  27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29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Egitimhane</a:t>
            </a:r>
            <a:r>
              <a:rPr lang="tr-TR" smtClean="0"/>
              <a:t>.Com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24’ ün 4’ ü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1;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2000232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7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21’ in 1’ i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1;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2000232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16’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nın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6’ sı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1;  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2000232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3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12’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nin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2’ si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2;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2000232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2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20’ </a:t>
            </a:r>
            <a:r>
              <a:rPr lang="tr-TR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nin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0’ ı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2;  10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643042" y="4786322"/>
            <a:ext cx="13292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12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12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072470"/>
          </a:xfrm>
          <a:solidFill>
            <a:schemeClr val="bg1"/>
          </a:solidFill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Dikdörtgen"/>
          <p:cNvSpPr/>
          <p:nvPr/>
        </p:nvSpPr>
        <p:spPr>
          <a:xfrm>
            <a:off x="1071538" y="3429000"/>
            <a:ext cx="35719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286116" y="1428736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2071670" y="1500174"/>
            <a:ext cx="3571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1428728" y="3786190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3214678" y="3214686"/>
            <a:ext cx="57150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6286512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8215338" y="357187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Yukarı Ok"/>
          <p:cNvSpPr/>
          <p:nvPr/>
        </p:nvSpPr>
        <p:spPr>
          <a:xfrm>
            <a:off x="3286116" y="2786058"/>
            <a:ext cx="357190" cy="7143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39" name="38 Yukarı Ok"/>
          <p:cNvSpPr/>
          <p:nvPr/>
        </p:nvSpPr>
        <p:spPr>
          <a:xfrm>
            <a:off x="2643174" y="2643182"/>
            <a:ext cx="357190" cy="1000132"/>
          </a:xfrm>
          <a:prstGeom prst="upArrow">
            <a:avLst/>
          </a:prstGeom>
          <a:solidFill>
            <a:srgbClr val="FFFF00"/>
          </a:solidFill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tr-TR" sz="1600" dirty="0" smtClean="0">
                <a:solidFill>
                  <a:schemeClr val="tx1"/>
                </a:solidFill>
              </a:rPr>
              <a:t>kere</a:t>
            </a:r>
            <a:endParaRPr lang="tr-TR" sz="1600" dirty="0">
              <a:solidFill>
                <a:schemeClr val="tx1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2428860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r-TR" dirty="0"/>
          </a:p>
        </p:txBody>
      </p:sp>
      <p:sp>
        <p:nvSpPr>
          <p:cNvPr id="44" name="43 Dikdörtgen"/>
          <p:cNvSpPr/>
          <p:nvPr/>
        </p:nvSpPr>
        <p:spPr>
          <a:xfrm>
            <a:off x="5929322" y="857232"/>
            <a:ext cx="2643206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 5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1428736"/>
            <a:ext cx="3571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6000760" y="3000372"/>
            <a:ext cx="26432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1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6000760" y="2357430"/>
            <a:ext cx="2643206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15’ in  5’ i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6072198" y="4143380"/>
            <a:ext cx="2643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 k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er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2;  6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6072198" y="4857760"/>
            <a:ext cx="271464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elde var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1928794" y="4786322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  <a:endParaRPr lang="tr-TR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52 Metin kutusu"/>
          <p:cNvSpPr txBox="1"/>
          <p:nvPr/>
        </p:nvSpPr>
        <p:spPr>
          <a:xfrm>
            <a:off x="4357686" y="2786058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O</a:t>
            </a:r>
            <a:endParaRPr lang="tr-TR" sz="60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6072198" y="5572140"/>
            <a:ext cx="2714644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r>
              <a:rPr lang="tr-T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eder  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7298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8612E-6 C -0.0632 0.22502 -0.12605 0.4505 -0.19184 0.53677 C -0.25712 0.62419 -0.36059 0.5222 -0.39375 0.51942 " pathEditMode="relative" rAng="0" ptsTypes="aaA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46901E-6 L -0.18333 0.2032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 build="allAtOnce"/>
      <p:bldP spid="24" grpId="1" build="allAtOnce"/>
      <p:bldP spid="24" grpId="2" build="allAtOnce"/>
      <p:bldP spid="24" grpId="3" build="allAtOnce"/>
      <p:bldP spid="25" grpId="0"/>
      <p:bldP spid="31" grpId="0" animBg="1"/>
      <p:bldP spid="31" grpId="1" animBg="1"/>
      <p:bldP spid="39" grpId="0" animBg="1"/>
      <p:bldP spid="44" grpId="0" animBg="1"/>
      <p:bldP spid="45" grpId="0"/>
      <p:bldP spid="45" grpId="1"/>
      <p:bldP spid="45" grpId="2"/>
      <p:bldP spid="46" grpId="0" animBg="1"/>
      <p:bldP spid="47" grpId="0" animBg="1"/>
      <p:bldP spid="48" grpId="0" animBg="1"/>
      <p:bldP spid="49" grpId="0" animBg="1"/>
      <p:bldP spid="51" grpId="0"/>
      <p:bldP spid="53" grpId="0"/>
      <p:bldP spid="26" grpId="0" animBg="1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1733</TotalTime>
  <Words>1216</Words>
  <Application>Microsoft Office PowerPoint</Application>
  <PresentationFormat>Ekran Gösterisi (4:3)</PresentationFormat>
  <Paragraphs>632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35</vt:i4>
      </vt:variant>
    </vt:vector>
  </HeadingPairs>
  <TitlesOfParts>
    <vt:vector size="36" baseType="lpstr">
      <vt:lpstr>Ofis Teması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Slayt 34</vt:lpstr>
      <vt:lpstr>Egitimhane.Com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PC</dc:creator>
  <cp:lastModifiedBy>USER</cp:lastModifiedBy>
  <cp:revision>190</cp:revision>
  <dcterms:created xsi:type="dcterms:W3CDTF">2013-07-01T19:15:16Z</dcterms:created>
  <dcterms:modified xsi:type="dcterms:W3CDTF">2020-12-31T18:28:57Z</dcterms:modified>
</cp:coreProperties>
</file>