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34" r:id="rId3"/>
    <p:sldId id="341" r:id="rId4"/>
    <p:sldId id="336" r:id="rId5"/>
    <p:sldId id="337" r:id="rId6"/>
    <p:sldId id="335" r:id="rId7"/>
    <p:sldId id="338" r:id="rId8"/>
    <p:sldId id="339" r:id="rId9"/>
    <p:sldId id="340" r:id="rId10"/>
    <p:sldId id="346" r:id="rId11"/>
    <p:sldId id="342" r:id="rId12"/>
    <p:sldId id="343" r:id="rId13"/>
    <p:sldId id="345" r:id="rId14"/>
    <p:sldId id="348" r:id="rId1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95" autoAdjust="0"/>
  </p:normalViewPr>
  <p:slideViewPr>
    <p:cSldViewPr>
      <p:cViewPr>
        <p:scale>
          <a:sx n="100" d="100"/>
          <a:sy n="100" d="100"/>
        </p:scale>
        <p:origin x="1914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D714C-D02B-426F-A0B2-4CAF43157FAF}" type="datetimeFigureOut">
              <a:rPr lang="tr-TR" smtClean="0"/>
              <a:t>19.01.2021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6CE0C-6BD6-48C1-9AD8-F15B64C7679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9620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CE0C-6BD6-48C1-9AD8-F15B64C76797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9097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CE0C-6BD6-48C1-9AD8-F15B64C76797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98730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CE0C-6BD6-48C1-9AD8-F15B64C76797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8875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CE0C-6BD6-48C1-9AD8-F15B64C76797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6489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CE0C-6BD6-48C1-9AD8-F15B64C76797}" type="slidenum">
              <a:rPr lang="tr-TR" smtClean="0"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3382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19.01.2021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gitimhane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</p:txBody>
      </p:sp>
      <p:sp>
        <p:nvSpPr>
          <p:cNvPr id="5" name="Dikdörtgen 4"/>
          <p:cNvSpPr/>
          <p:nvPr/>
        </p:nvSpPr>
        <p:spPr>
          <a:xfrm>
            <a:off x="0" y="428604"/>
            <a:ext cx="914400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Rockwell Extra Bold" pitchFamily="18" charset="0"/>
            </a:endParaRPr>
          </a:p>
          <a:p>
            <a:pPr algn="ctr"/>
            <a:endParaRPr lang="tr-TR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Rockwell Extra Bold" pitchFamily="18" charset="0"/>
            </a:endParaRPr>
          </a:p>
          <a:p>
            <a:pPr algn="ctr"/>
            <a:r>
              <a:rPr lang="tr-TR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Rockwell Extra Bold" pitchFamily="18" charset="0"/>
              </a:rPr>
              <a:t>3.SINIF</a:t>
            </a:r>
          </a:p>
          <a:p>
            <a:pPr algn="ctr"/>
            <a:r>
              <a:rPr lang="tr-TR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Rockwell Extra Bold" pitchFamily="18" charset="0"/>
              </a:rPr>
              <a:t>  ÇARPMA  PROBLEMLERİ  </a:t>
            </a:r>
            <a:endParaRPr lang="tr-TR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Rockwell Extra Bold" pitchFamily="18" charset="0"/>
            </a:endParaRPr>
          </a:p>
          <a:p>
            <a:pPr algn="ctr"/>
            <a:r>
              <a:rPr lang="tr-TR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Rockwell Extra Bold" pitchFamily="18" charset="0"/>
              </a:rPr>
              <a:t> </a:t>
            </a:r>
          </a:p>
        </p:txBody>
      </p:sp>
      <p:sp>
        <p:nvSpPr>
          <p:cNvPr id="4" name="Dikdörtgen 3"/>
          <p:cNvSpPr/>
          <p:nvPr/>
        </p:nvSpPr>
        <p:spPr>
          <a:xfrm>
            <a:off x="3342336" y="6304853"/>
            <a:ext cx="2459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u="sng" dirty="0">
                <a:solidFill>
                  <a:srgbClr val="0563C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www.egitimhane.com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284368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7929594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392905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428624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143900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072198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643570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8572528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521494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7072330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571480"/>
            <a:ext cx="83582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Bir  çiftlikte   125    inek  var.  İneklerin  ayak  sayısı  kaçtır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142844" y="2786058"/>
            <a:ext cx="35004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125  İnek  var 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357694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6" y="4857760"/>
            <a:ext cx="28319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İneklerin k</a:t>
            </a:r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aç  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ayağı var?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48 Yukarı Ok"/>
          <p:cNvSpPr/>
          <p:nvPr/>
        </p:nvSpPr>
        <p:spPr>
          <a:xfrm>
            <a:off x="5214942" y="2643182"/>
            <a:ext cx="357190" cy="1285884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50" name="49 Dikdörtgen"/>
          <p:cNvSpPr/>
          <p:nvPr/>
        </p:nvSpPr>
        <p:spPr>
          <a:xfrm>
            <a:off x="450056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4" name="53 Dikdörtgen"/>
          <p:cNvSpPr/>
          <p:nvPr/>
        </p:nvSpPr>
        <p:spPr>
          <a:xfrm>
            <a:off x="4714876" y="1714488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1573 C -0.03003 0.13737 -0.07517 0.2907 -0.12256 0.34944 C -0.16961 0.40911 -0.24409 0.3395 -0.26788 0.33765 " pathEditMode="relative" rAng="0" ptsTypes="aaA">
                                      <p:cBhvr>
                                        <p:cTn id="9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5541E-6 L -0.08785 0.01642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5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0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4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1" grpId="2" animBg="1"/>
      <p:bldP spid="39" grpId="0" animBg="1"/>
      <p:bldP spid="39" grpId="1" animBg="1"/>
      <p:bldP spid="45" grpId="0"/>
      <p:bldP spid="45" grpId="1"/>
      <p:bldP spid="45" grpId="2"/>
      <p:bldP spid="51" grpId="0"/>
      <p:bldP spid="53" grpId="0"/>
      <p:bldP spid="26" grpId="0"/>
      <p:bldP spid="28" grpId="0"/>
      <p:bldP spid="29" grpId="0"/>
      <p:bldP spid="32" grpId="0"/>
      <p:bldP spid="33" grpId="0"/>
      <p:bldP spid="49" grpId="0" animBg="1"/>
      <p:bldP spid="50" grpId="0"/>
      <p:bldP spid="54" grpId="0"/>
      <p:bldP spid="5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7929594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392905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428624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143900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072198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643570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8572528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521494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7072330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571480"/>
            <a:ext cx="83582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Saatte  217  km  hızla  giden  bir   hızlı  tren   3  saatte  kaç  km  yol  gider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142844" y="2786058"/>
            <a:ext cx="35004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Saatte  217  km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142844" y="3286124"/>
            <a:ext cx="27146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 saat yol             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357694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6" y="4857760"/>
            <a:ext cx="24421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</a:t>
            </a:r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aç  km  yol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gider ?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48 Yukarı Ok"/>
          <p:cNvSpPr/>
          <p:nvPr/>
        </p:nvSpPr>
        <p:spPr>
          <a:xfrm>
            <a:off x="5214942" y="2643182"/>
            <a:ext cx="357190" cy="1285884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50" name="49 Dikdörtgen"/>
          <p:cNvSpPr/>
          <p:nvPr/>
        </p:nvSpPr>
        <p:spPr>
          <a:xfrm>
            <a:off x="450056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4" name="53 Dikdörtgen"/>
          <p:cNvSpPr/>
          <p:nvPr/>
        </p:nvSpPr>
        <p:spPr>
          <a:xfrm>
            <a:off x="4714876" y="1714488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1573 C -0.03003 0.13737 -0.07517 0.2907 -0.12256 0.34944 C -0.16961 0.40911 -0.24409 0.3395 -0.26788 0.33765 " pathEditMode="relative" rAng="0" ptsTypes="aaA">
                                      <p:cBhvr>
                                        <p:cTn id="9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5541E-6 L -0.08785 0.01642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5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9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4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1" grpId="2" animBg="1"/>
      <p:bldP spid="39" grpId="0" animBg="1"/>
      <p:bldP spid="39" grpId="1" animBg="1"/>
      <p:bldP spid="45" grpId="0"/>
      <p:bldP spid="45" grpId="1"/>
      <p:bldP spid="45" grpId="2"/>
      <p:bldP spid="51" grpId="0"/>
      <p:bldP spid="53" grpId="0"/>
      <p:bldP spid="26" grpId="0"/>
      <p:bldP spid="28" grpId="0"/>
      <p:bldP spid="29" grpId="0"/>
      <p:bldP spid="30" grpId="0"/>
      <p:bldP spid="32" grpId="0"/>
      <p:bldP spid="33" grpId="0"/>
      <p:bldP spid="49" grpId="0" animBg="1"/>
      <p:bldP spid="50" grpId="0"/>
      <p:bldP spid="54" grpId="0"/>
      <p:bldP spid="5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7929594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392905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428624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143900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072198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715008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8572528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521494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7072330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571480"/>
            <a:ext cx="83582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Saatte  428   km  hızla   giden     bir  uçak   2  saatte  kaç  km  yol  gider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142844" y="2786058"/>
            <a:ext cx="35004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Saatte  428  km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142844" y="3286124"/>
            <a:ext cx="27146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saat yol             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357694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6" y="4857760"/>
            <a:ext cx="24421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</a:t>
            </a:r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aç  km  yol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gider ?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48 Yukarı Ok"/>
          <p:cNvSpPr/>
          <p:nvPr/>
        </p:nvSpPr>
        <p:spPr>
          <a:xfrm>
            <a:off x="5214942" y="2643182"/>
            <a:ext cx="357190" cy="1285884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50" name="49 Dikdörtgen"/>
          <p:cNvSpPr/>
          <p:nvPr/>
        </p:nvSpPr>
        <p:spPr>
          <a:xfrm>
            <a:off x="450056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4" name="53 Dikdörtgen"/>
          <p:cNvSpPr/>
          <p:nvPr/>
        </p:nvSpPr>
        <p:spPr>
          <a:xfrm>
            <a:off x="4714876" y="1714488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1573 C -0.03003 0.13737 -0.07517 0.2907 -0.12256 0.34944 C -0.16961 0.40911 -0.24409 0.3395 -0.26788 0.33765 " pathEditMode="relative" rAng="0" ptsTypes="aaA">
                                      <p:cBhvr>
                                        <p:cTn id="9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5541E-6 L -0.08785 0.01642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5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9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4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1" grpId="2" animBg="1"/>
      <p:bldP spid="39" grpId="0" animBg="1"/>
      <p:bldP spid="39" grpId="1" animBg="1"/>
      <p:bldP spid="45" grpId="0"/>
      <p:bldP spid="45" grpId="1"/>
      <p:bldP spid="45" grpId="2"/>
      <p:bldP spid="51" grpId="0"/>
      <p:bldP spid="53" grpId="0"/>
      <p:bldP spid="26" grpId="0"/>
      <p:bldP spid="28" grpId="0"/>
      <p:bldP spid="29" grpId="0"/>
      <p:bldP spid="30" grpId="0"/>
      <p:bldP spid="32" grpId="0"/>
      <p:bldP spid="33" grpId="0"/>
      <p:bldP spid="49" grpId="0" animBg="1"/>
      <p:bldP spid="50" grpId="0"/>
      <p:bldP spid="54" grpId="0"/>
      <p:bldP spid="5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4929190" y="2428868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7358082" y="1071546"/>
            <a:ext cx="35719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6286512" y="1000108"/>
            <a:ext cx="35719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5214942" y="2786058"/>
            <a:ext cx="35719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6000760" y="2571744"/>
            <a:ext cx="20002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1  2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357166"/>
            <a:ext cx="3571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7286644" y="2143116"/>
            <a:ext cx="357191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 rot="21225976">
            <a:off x="6851081" y="1801750"/>
            <a:ext cx="357191" cy="1207495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2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6858016" y="357166"/>
            <a:ext cx="3571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7143768" y="3571876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6143636" y="3571876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27 Yukarı Ok"/>
          <p:cNvSpPr/>
          <p:nvPr/>
        </p:nvSpPr>
        <p:spPr>
          <a:xfrm rot="4615425">
            <a:off x="6950730" y="1921368"/>
            <a:ext cx="357191" cy="1207495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29" name="28 Yukarı Ok"/>
          <p:cNvSpPr/>
          <p:nvPr/>
        </p:nvSpPr>
        <p:spPr>
          <a:xfrm>
            <a:off x="6357950" y="2143116"/>
            <a:ext cx="357191" cy="71438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435769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5143504" y="435769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4357686" y="4286256"/>
            <a:ext cx="392905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500562" y="4500570"/>
            <a:ext cx="35719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</a:p>
        </p:txBody>
      </p:sp>
      <p:sp>
        <p:nvSpPr>
          <p:cNvPr id="35" name="34 Yukarı Ok"/>
          <p:cNvSpPr/>
          <p:nvPr/>
        </p:nvSpPr>
        <p:spPr>
          <a:xfrm rot="16200000">
            <a:off x="7536677" y="4679165"/>
            <a:ext cx="357191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6" name="35 Dikdörtgen"/>
          <p:cNvSpPr/>
          <p:nvPr/>
        </p:nvSpPr>
        <p:spPr>
          <a:xfrm>
            <a:off x="7286644" y="5534561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7" name="36 Dikdörtgen"/>
          <p:cNvSpPr/>
          <p:nvPr/>
        </p:nvSpPr>
        <p:spPr>
          <a:xfrm>
            <a:off x="6215074" y="5534561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5143504" y="5534561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428596" y="214290"/>
            <a:ext cx="85725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Bir  çiçekçi  bugün  34  düzine   karanfil sattı. Çiçekçi kaç karanfil satmıştır 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1" name="40 Dikdörtgen"/>
          <p:cNvSpPr/>
          <p:nvPr/>
        </p:nvSpPr>
        <p:spPr>
          <a:xfrm>
            <a:off x="5286380" y="400050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tr-TR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3" name="42 Dikdörtgen"/>
          <p:cNvSpPr/>
          <p:nvPr/>
        </p:nvSpPr>
        <p:spPr>
          <a:xfrm>
            <a:off x="214282" y="2928934"/>
            <a:ext cx="27146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34  düzine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43 Dikdörtgen"/>
          <p:cNvSpPr/>
          <p:nvPr/>
        </p:nvSpPr>
        <p:spPr>
          <a:xfrm>
            <a:off x="500034" y="4357694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285720" y="5143512"/>
            <a:ext cx="27146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Kaç  çiçek  sattı ?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6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1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31" grpId="0" animBg="1"/>
      <p:bldP spid="31" grpId="1" animBg="1"/>
      <p:bldP spid="39" grpId="0" uiExpand="1" animBg="1"/>
      <p:bldP spid="39" grpId="1" animBg="1"/>
      <p:bldP spid="45" grpId="0"/>
      <p:bldP spid="51" grpId="0"/>
      <p:bldP spid="51" grpId="1"/>
      <p:bldP spid="27" grpId="0"/>
      <p:bldP spid="27" grpId="1"/>
      <p:bldP spid="28" grpId="0" animBg="1"/>
      <p:bldP spid="28" grpId="1" animBg="1"/>
      <p:bldP spid="29" grpId="0" animBg="1"/>
      <p:bldP spid="26" grpId="0"/>
      <p:bldP spid="26" grpId="1"/>
      <p:bldP spid="30" grpId="0"/>
      <p:bldP spid="30" grpId="1"/>
      <p:bldP spid="32" grpId="0"/>
      <p:bldP spid="33" grpId="0"/>
      <p:bldP spid="35" grpId="0" animBg="1"/>
      <p:bldP spid="36" grpId="0"/>
      <p:bldP spid="37" grpId="0"/>
      <p:bldP spid="38" grpId="0"/>
      <p:bldP spid="34" grpId="0"/>
      <p:bldP spid="41" grpId="0"/>
      <p:bldP spid="42" grpId="0"/>
      <p:bldP spid="43" grpId="0"/>
      <p:bldP spid="44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50009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hlinkClick r:id="rId3"/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hlinkClick r:id="rId3"/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9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9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3643306" y="235743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5929322" y="1071546"/>
            <a:ext cx="35719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857752" y="1071546"/>
            <a:ext cx="35719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4000496" y="2714620"/>
            <a:ext cx="35719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4572000" y="2571744"/>
            <a:ext cx="20002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2   5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357166"/>
            <a:ext cx="3571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5929322" y="2143116"/>
            <a:ext cx="357191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 rot="21225976">
            <a:off x="5422320" y="1730311"/>
            <a:ext cx="357191" cy="1207495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2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6858016" y="357166"/>
            <a:ext cx="3571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3643306" y="3500438"/>
            <a:ext cx="19288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1  7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27 Yukarı Ok"/>
          <p:cNvSpPr/>
          <p:nvPr/>
        </p:nvSpPr>
        <p:spPr>
          <a:xfrm rot="4615425">
            <a:off x="5379093" y="1992805"/>
            <a:ext cx="357191" cy="1207495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29" name="28 Yukarı Ok"/>
          <p:cNvSpPr/>
          <p:nvPr/>
        </p:nvSpPr>
        <p:spPr>
          <a:xfrm>
            <a:off x="4857752" y="2143116"/>
            <a:ext cx="357191" cy="71438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786314" y="4286256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3929058" y="4286256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2928926" y="4143380"/>
            <a:ext cx="392905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3143240" y="4429132"/>
            <a:ext cx="35719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</a:p>
        </p:txBody>
      </p:sp>
      <p:sp>
        <p:nvSpPr>
          <p:cNvPr id="35" name="34 Yukarı Ok"/>
          <p:cNvSpPr/>
          <p:nvPr/>
        </p:nvSpPr>
        <p:spPr>
          <a:xfrm rot="16200000">
            <a:off x="5965041" y="4679165"/>
            <a:ext cx="357191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6" name="35 Dikdörtgen"/>
          <p:cNvSpPr/>
          <p:nvPr/>
        </p:nvSpPr>
        <p:spPr>
          <a:xfrm>
            <a:off x="5857884" y="5357826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7" name="36 Dikdörtgen"/>
          <p:cNvSpPr/>
          <p:nvPr/>
        </p:nvSpPr>
        <p:spPr>
          <a:xfrm>
            <a:off x="4786314" y="5357826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3857620" y="5357826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tr-TR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7715272" y="2000240"/>
            <a:ext cx="3571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0" name="49 Dikdörtgen"/>
          <p:cNvSpPr/>
          <p:nvPr/>
        </p:nvSpPr>
        <p:spPr>
          <a:xfrm>
            <a:off x="8072462" y="2000240"/>
            <a:ext cx="3571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4" name="53 Dikdörtgen"/>
          <p:cNvSpPr/>
          <p:nvPr/>
        </p:nvSpPr>
        <p:spPr>
          <a:xfrm>
            <a:off x="4000496" y="3357562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tr-TR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8" name="57 Metin kutusu"/>
          <p:cNvSpPr txBox="1"/>
          <p:nvPr/>
        </p:nvSpPr>
        <p:spPr>
          <a:xfrm>
            <a:off x="6715140" y="192880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O</a:t>
            </a:r>
            <a:endParaRPr lang="tr-TR" sz="6000" dirty="0"/>
          </a:p>
        </p:txBody>
      </p:sp>
      <p:sp>
        <p:nvSpPr>
          <p:cNvPr id="47" name="46 Dikdörtgen"/>
          <p:cNvSpPr/>
          <p:nvPr/>
        </p:nvSpPr>
        <p:spPr>
          <a:xfrm>
            <a:off x="285720" y="0"/>
            <a:ext cx="85725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r-TR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Bir  pazarcı  tanesi  34  kg  gelen 25 kasa  mandalina  satmıştır.Pazarcı kaç  kg  mandalina satmıştır </a:t>
            </a:r>
            <a:r>
              <a:rPr lang="tr-TR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      </a:t>
            </a:r>
            <a:endParaRPr lang="tr-TR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285720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5" name="54 Dikdörtgen"/>
          <p:cNvSpPr/>
          <p:nvPr/>
        </p:nvSpPr>
        <p:spPr>
          <a:xfrm>
            <a:off x="0" y="2928934"/>
            <a:ext cx="18574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34  kg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7" name="56 Dikdörtgen"/>
          <p:cNvSpPr/>
          <p:nvPr/>
        </p:nvSpPr>
        <p:spPr>
          <a:xfrm>
            <a:off x="0" y="3500438"/>
            <a:ext cx="21431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25  kasa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59 Dikdörtgen"/>
          <p:cNvSpPr/>
          <p:nvPr/>
        </p:nvSpPr>
        <p:spPr>
          <a:xfrm>
            <a:off x="214282" y="4357694"/>
            <a:ext cx="20710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60 Dikdörtgen"/>
          <p:cNvSpPr/>
          <p:nvPr/>
        </p:nvSpPr>
        <p:spPr>
          <a:xfrm>
            <a:off x="214282" y="5000636"/>
            <a:ext cx="231986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</a:t>
            </a:r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aç  kg </a:t>
            </a:r>
          </a:p>
          <a:p>
            <a:pPr algn="ctr"/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mandalina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sattı ?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34783E-6 L -0.229 0.24583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4783E-6 L -0.0875 -0.00602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6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1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31" grpId="0" animBg="1"/>
      <p:bldP spid="31" grpId="1" animBg="1"/>
      <p:bldP spid="39" grpId="0" animBg="1"/>
      <p:bldP spid="39" grpId="1" animBg="1"/>
      <p:bldP spid="45" grpId="0"/>
      <p:bldP spid="27" grpId="0"/>
      <p:bldP spid="28" grpId="0" animBg="1"/>
      <p:bldP spid="28" grpId="1" animBg="1"/>
      <p:bldP spid="29" grpId="0" animBg="1"/>
      <p:bldP spid="26" grpId="0"/>
      <p:bldP spid="26" grpId="1"/>
      <p:bldP spid="30" grpId="0"/>
      <p:bldP spid="30" grpId="1"/>
      <p:bldP spid="32" grpId="0"/>
      <p:bldP spid="33" grpId="0"/>
      <p:bldP spid="35" grpId="0" animBg="1"/>
      <p:bldP spid="36" grpId="0"/>
      <p:bldP spid="37" grpId="0"/>
      <p:bldP spid="38" grpId="0"/>
      <p:bldP spid="49" grpId="0"/>
      <p:bldP spid="49" grpId="1"/>
      <p:bldP spid="49" grpId="2"/>
      <p:bldP spid="49" grpId="3"/>
      <p:bldP spid="50" grpId="0"/>
      <p:bldP spid="50" grpId="1"/>
      <p:bldP spid="50" grpId="2"/>
      <p:bldP spid="54" grpId="0"/>
      <p:bldP spid="54" grpId="1"/>
      <p:bldP spid="58" grpId="0"/>
      <p:bldP spid="47" grpId="0"/>
      <p:bldP spid="51" grpId="0"/>
      <p:bldP spid="55" grpId="0"/>
      <p:bldP spid="57" grpId="0"/>
      <p:bldP spid="60" grpId="0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428624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464343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143900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143636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429256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8572528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5000628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7072330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214290"/>
            <a:ext cx="83582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Günde  12 sayfa  kitap  okuyan Ebru,  bir  haftada  kaç  sayfa  kitap  okur 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357158" y="2786058"/>
            <a:ext cx="32861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ünde 12 sayfa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285720" y="3357562"/>
            <a:ext cx="221457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Bir hafta      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214818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6" y="4857760"/>
            <a:ext cx="317285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Bir haftada kaç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sayfa okur?  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1573 C -0.03003 0.13737 -0.07517 0.2907 -0.12256 0.34944 C -0.16961 0.40911 -0.24409 0.3395 -0.26788 0.33765 " pathEditMode="relative" rAng="0" ptsTypes="aaA">
                                      <p:cBhvr>
                                        <p:cTn id="9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5541E-6 L -0.08785 0.01642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1" grpId="2" animBg="1"/>
      <p:bldP spid="39" grpId="0" animBg="1"/>
      <p:bldP spid="45" grpId="0"/>
      <p:bldP spid="45" grpId="1"/>
      <p:bldP spid="45" grpId="2"/>
      <p:bldP spid="51" grpId="0"/>
      <p:bldP spid="53" grpId="0"/>
      <p:bldP spid="26" grpId="0"/>
      <p:bldP spid="28" grpId="0"/>
      <p:bldP spid="29" grpId="0"/>
      <p:bldP spid="30" grpId="0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392905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428624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143900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143636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429256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8572528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4786314" y="4857760"/>
            <a:ext cx="10118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 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7072330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357166"/>
            <a:ext cx="83582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Bir  sitede  3  apartman  var.  Her  apartmanda  16  daire olduğuna  göre bu sitede  kaç  daire  vardır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428596" y="2786058"/>
            <a:ext cx="35004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3  apartman  var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500034" y="3429000"/>
            <a:ext cx="27146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16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aire  var             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357694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6" y="5000636"/>
            <a:ext cx="26060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Sitede  k</a:t>
            </a:r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aç  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daire  var ?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1573 C -0.03003 0.13737 -0.07517 0.2907 -0.12256 0.34944 C -0.16961 0.40911 -0.24409 0.3395 -0.26788 0.33765 " pathEditMode="relative" rAng="0" ptsTypes="aaA">
                                      <p:cBhvr>
                                        <p:cTn id="9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5541E-6 L -0.08785 0.01642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1" grpId="2" animBg="1"/>
      <p:bldP spid="39" grpId="0" animBg="1"/>
      <p:bldP spid="45" grpId="0"/>
      <p:bldP spid="45" grpId="1"/>
      <p:bldP spid="45" grpId="2"/>
      <p:bldP spid="51" grpId="0"/>
      <p:bldP spid="53" grpId="0"/>
      <p:bldP spid="26" grpId="0"/>
      <p:bldP spid="28" grpId="0"/>
      <p:bldP spid="29" grpId="0"/>
      <p:bldP spid="30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428624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464343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143900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143636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429256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8572528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5000628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7072330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214290"/>
            <a:ext cx="850112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</a:t>
            </a:r>
            <a:r>
              <a:rPr lang="tr-TR" sz="3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Bir  sınıfta  15  sıra  var. Her  sırada  2  kişi oturuyor.Bu  sınıfta kaç öğrenci vardır 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285720" y="2786058"/>
            <a:ext cx="32861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15  sıra  varmış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285720" y="3357562"/>
            <a:ext cx="32861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 kişi  oturuyor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214818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6" y="4857760"/>
            <a:ext cx="31432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 sınıfta kaç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öğrenci  vardır?  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1573 C -0.03003 0.13737 -0.07517 0.2907 -0.12256 0.34944 C -0.16961 0.40911 -0.24409 0.3395 -0.26788 0.33765 " pathEditMode="relative" rAng="0" ptsTypes="aaA">
                                      <p:cBhvr>
                                        <p:cTn id="9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5541E-6 L -0.08785 0.01642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1" grpId="2" animBg="1"/>
      <p:bldP spid="39" grpId="0" animBg="1"/>
      <p:bldP spid="45" grpId="0"/>
      <p:bldP spid="45" grpId="1"/>
      <p:bldP spid="45" grpId="2"/>
      <p:bldP spid="51" grpId="0"/>
      <p:bldP spid="53" grpId="0"/>
      <p:bldP spid="26" grpId="0"/>
      <p:bldP spid="28" grpId="0"/>
      <p:bldP spid="29" grpId="0"/>
      <p:bldP spid="30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428624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464343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143900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143636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429256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8572528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5000628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7072330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214290"/>
            <a:ext cx="83582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Litresi  13  lira  olan 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ayçiçek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yağının  5  litresi  kaç  lira  olur 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285720" y="2786058"/>
            <a:ext cx="32861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itresi  13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lir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285720" y="3357562"/>
            <a:ext cx="221457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litre      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214818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6" y="4857760"/>
            <a:ext cx="246933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litresi</a:t>
            </a:r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kaç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lira olur?  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1573 C -0.03003 0.13737 -0.07517 0.2907 -0.12256 0.34944 C -0.16961 0.40911 -0.24409 0.3395 -0.26788 0.33765 " pathEditMode="relative" rAng="0" ptsTypes="aaA">
                                      <p:cBhvr>
                                        <p:cTn id="9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5541E-6 L -0.08785 0.01642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1" grpId="2" animBg="1"/>
      <p:bldP spid="39" grpId="0" animBg="1"/>
      <p:bldP spid="45" grpId="0"/>
      <p:bldP spid="45" grpId="1"/>
      <p:bldP spid="45" grpId="2"/>
      <p:bldP spid="51" grpId="0"/>
      <p:bldP spid="53" grpId="0"/>
      <p:bldP spid="26" grpId="0"/>
      <p:bldP spid="28" grpId="0"/>
      <p:bldP spid="29" grpId="0"/>
      <p:bldP spid="30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428624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464343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143636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429256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51" name="50 Dikdörtgen"/>
          <p:cNvSpPr/>
          <p:nvPr/>
        </p:nvSpPr>
        <p:spPr>
          <a:xfrm>
            <a:off x="4500562" y="4786322"/>
            <a:ext cx="158408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1 2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214290"/>
            <a:ext cx="83582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Günde  4  ekmek  tüketen  bir  aile,  bir  ayda  kaç  ekmek  tüketir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357158" y="2786058"/>
            <a:ext cx="32861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ünde 4 ekmek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0" y="3357562"/>
            <a:ext cx="221457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Bir  ay      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214818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7" y="4857760"/>
            <a:ext cx="307183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Bir ayda kaç      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ekmek tüketir?  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6215074" y="4786322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5" grpId="0"/>
      <p:bldP spid="31" grpId="0" animBg="1"/>
      <p:bldP spid="31" grpId="1" animBg="1"/>
      <p:bldP spid="31" grpId="2" animBg="1"/>
      <p:bldP spid="39" grpId="0" animBg="1"/>
      <p:bldP spid="51" grpId="0"/>
      <p:bldP spid="26" grpId="0"/>
      <p:bldP spid="28" grpId="0"/>
      <p:bldP spid="29" grpId="0"/>
      <p:bldP spid="30" grpId="0"/>
      <p:bldP spid="32" grpId="0"/>
      <p:bldP spid="33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392905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428624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143900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143636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429256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8572528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4500562" y="4786322"/>
            <a:ext cx="158408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2 2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7072330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214290"/>
            <a:ext cx="83582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Okulumuzda  38  pencere  var. Her  pencerede  6  cam  olduğuna  göre okulumuzda  kaç  cam   vardır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142844" y="2786058"/>
            <a:ext cx="35004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38  pencere  var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285720" y="3357562"/>
            <a:ext cx="32861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Her p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encerede</a:t>
            </a:r>
          </a:p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 cam var .        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357694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6" y="4857760"/>
            <a:ext cx="26291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Okulda  kaç </a:t>
            </a:r>
          </a:p>
          <a:p>
            <a:pPr algn="ctr"/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cam var</a:t>
            </a:r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  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1573 C -0.03003 0.13737 -0.07517 0.2907 -0.12256 0.34944 C -0.16961 0.40911 -0.24409 0.3395 -0.26788 0.33765 " pathEditMode="relative" rAng="0" ptsTypes="aaA">
                                      <p:cBhvr>
                                        <p:cTn id="9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5541E-6 L -0.08785 0.01642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1" grpId="2" animBg="1"/>
      <p:bldP spid="39" grpId="0" animBg="1"/>
      <p:bldP spid="45" grpId="0"/>
      <p:bldP spid="45" grpId="1"/>
      <p:bldP spid="45" grpId="2"/>
      <p:bldP spid="51" grpId="0"/>
      <p:bldP spid="53" grpId="0"/>
      <p:bldP spid="26" grpId="0"/>
      <p:bldP spid="28" grpId="0"/>
      <p:bldP spid="29" grpId="0"/>
      <p:bldP spid="30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392905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428624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143900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143636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429256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8572528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4357686" y="4857760"/>
            <a:ext cx="158408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4 2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7072330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214290"/>
            <a:ext cx="83582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Bir  pazarcı  </a:t>
            </a:r>
            <a:r>
              <a:rPr lang="tr-TR" sz="36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her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biri  47 kg  gelen 9  çuval  patates  sattı.Pazarcı  kaç  kg patates  satmıştır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142844" y="2786058"/>
            <a:ext cx="35004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47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  patates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0" y="3286124"/>
            <a:ext cx="27146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  çuval             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357694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6" y="4857760"/>
            <a:ext cx="17112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</a:t>
            </a:r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aç  kg </a:t>
            </a:r>
          </a:p>
          <a:p>
            <a:pPr algn="ctr"/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patates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sattı ?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1573 C -0.03003 0.13737 -0.07517 0.2907 -0.12256 0.34944 C -0.16961 0.40911 -0.24409 0.3395 -0.26788 0.33765 " pathEditMode="relative" rAng="0" ptsTypes="aaA">
                                      <p:cBhvr>
                                        <p:cTn id="9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5541E-6 L -0.08785 0.01642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1" grpId="2" animBg="1"/>
      <p:bldP spid="39" grpId="0" animBg="1"/>
      <p:bldP spid="45" grpId="0"/>
      <p:bldP spid="45" grpId="1"/>
      <p:bldP spid="45" grpId="2"/>
      <p:bldP spid="51" grpId="0"/>
      <p:bldP spid="53" grpId="0"/>
      <p:bldP spid="26" grpId="0"/>
      <p:bldP spid="28" grpId="0"/>
      <p:bldP spid="29" grpId="0"/>
      <p:bldP spid="30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392905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143636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4929190" y="1643050"/>
            <a:ext cx="357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428624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5500694" y="3286124"/>
            <a:ext cx="15716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143900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6143636" y="2857496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5429256" y="2714620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5" name="44 Dikdörtgen"/>
          <p:cNvSpPr/>
          <p:nvPr/>
        </p:nvSpPr>
        <p:spPr>
          <a:xfrm>
            <a:off x="8572528" y="271462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4357686" y="4857760"/>
            <a:ext cx="158408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4 3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7072330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428596" y="357166"/>
            <a:ext cx="83582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Problem: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Saatte  86  km  hızla  giden  bir   otobüs   5  saatte  kaç  km  yol  gider</a:t>
            </a:r>
            <a:r>
              <a:rPr lang="tr-TR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    </a:t>
            </a:r>
            <a:endParaRPr lang="tr-TR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2214554"/>
            <a:ext cx="2613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Verilenler: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142844" y="2786058"/>
            <a:ext cx="35004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Saatte  86  km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142844" y="3286124"/>
            <a:ext cx="27146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tr-TR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saat yol               </a:t>
            </a:r>
            <a:r>
              <a:rPr lang="tr-TR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endParaRPr lang="tr-TR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500034" y="4357694"/>
            <a:ext cx="2692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İstenenler: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28596" y="4857760"/>
            <a:ext cx="24421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</a:t>
            </a:r>
            <a:r>
              <a:rPr lang="tr-TR" sz="3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aç  km  yol</a:t>
            </a:r>
          </a:p>
          <a:p>
            <a:pPr algn="ctr"/>
            <a:r>
              <a:rPr lang="tr-TR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gider ?   </a:t>
            </a:r>
            <a:endParaRPr lang="tr-TR" sz="3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1573 C -0.03003 0.13737 -0.07517 0.2907 -0.12256 0.34944 C -0.16961 0.40911 -0.24409 0.3395 -0.26788 0.33765 " pathEditMode="relative" rAng="0" ptsTypes="aaA">
                                      <p:cBhvr>
                                        <p:cTn id="9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5541E-6 L -0.08785 0.01642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6" grpId="2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1" grpId="2" animBg="1"/>
      <p:bldP spid="39" grpId="0" animBg="1"/>
      <p:bldP spid="45" grpId="0"/>
      <p:bldP spid="45" grpId="1"/>
      <p:bldP spid="45" grpId="2"/>
      <p:bldP spid="51" grpId="0"/>
      <p:bldP spid="53" grpId="0"/>
      <p:bldP spid="26" grpId="0"/>
      <p:bldP spid="28" grpId="0"/>
      <p:bldP spid="29" grpId="0"/>
      <p:bldP spid="30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2193</TotalTime>
  <Words>631</Words>
  <Application>Microsoft Office PowerPoint</Application>
  <PresentationFormat>Ekran Gösterisi (4:3)</PresentationFormat>
  <Paragraphs>299</Paragraphs>
  <Slides>14</Slides>
  <Notes>5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20" baseType="lpstr">
      <vt:lpstr>Arial</vt:lpstr>
      <vt:lpstr>Calibri</vt:lpstr>
      <vt:lpstr>Comic Sans MS</vt:lpstr>
      <vt:lpstr>Rockwell Extra Bold</vt:lpstr>
      <vt:lpstr>Times New Roman</vt:lpstr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PC</dc:creator>
  <cp:lastModifiedBy>Progressive</cp:lastModifiedBy>
  <cp:revision>240</cp:revision>
  <dcterms:created xsi:type="dcterms:W3CDTF">2013-07-01T19:15:16Z</dcterms:created>
  <dcterms:modified xsi:type="dcterms:W3CDTF">2021-01-19T18:36:58Z</dcterms:modified>
</cp:coreProperties>
</file>