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sldIdLst>
    <p:sldId id="256" r:id="rId2"/>
    <p:sldId id="334" r:id="rId3"/>
    <p:sldId id="341" r:id="rId4"/>
    <p:sldId id="336" r:id="rId5"/>
    <p:sldId id="337" r:id="rId6"/>
    <p:sldId id="335" r:id="rId7"/>
    <p:sldId id="338" r:id="rId8"/>
    <p:sldId id="339" r:id="rId9"/>
    <p:sldId id="340" r:id="rId10"/>
    <p:sldId id="346" r:id="rId11"/>
    <p:sldId id="342" r:id="rId12"/>
    <p:sldId id="343" r:id="rId13"/>
    <p:sldId id="345" r:id="rId14"/>
    <p:sldId id="348" r:id="rId15"/>
  </p:sldIdLst>
  <p:sldSz cx="9144000" cy="6858000" type="screen4x3"/>
  <p:notesSz cx="6858000" cy="9144000"/>
  <p:defaultTextStyle>
    <a:defPPr>
      <a:defRPr lang="tr-T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6395" autoAdjust="0"/>
  </p:normalViewPr>
  <p:slideViewPr>
    <p:cSldViewPr>
      <p:cViewPr>
        <p:scale>
          <a:sx n="100" d="100"/>
          <a:sy n="100" d="100"/>
        </p:scale>
        <p:origin x="1914" y="3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Üstbilgi Yer Tutucusu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3" name="Veri Yer Tutucusu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B2D714C-D02B-426F-A0B2-4CAF43157FAF}" type="datetimeFigureOut">
              <a:rPr lang="tr-TR" smtClean="0"/>
              <a:t>19.01.2021</a:t>
            </a:fld>
            <a:endParaRPr lang="tr-TR"/>
          </a:p>
        </p:txBody>
      </p:sp>
      <p:sp>
        <p:nvSpPr>
          <p:cNvPr id="4" name="Slayt Görüntüsü Yer Tutucusu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tr-TR"/>
          </a:p>
        </p:txBody>
      </p:sp>
      <p:sp>
        <p:nvSpPr>
          <p:cNvPr id="5" name="Not Yer Tutucusu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tr-TR" smtClean="0"/>
              <a:t>Asıl metin stillerini düzenle</a:t>
            </a:r>
          </a:p>
          <a:p>
            <a:pPr lvl="1"/>
            <a:r>
              <a:rPr lang="tr-TR" smtClean="0"/>
              <a:t>İkinci düzey</a:t>
            </a:r>
          </a:p>
          <a:p>
            <a:pPr lvl="2"/>
            <a:r>
              <a:rPr lang="tr-TR" smtClean="0"/>
              <a:t>Üçüncü düzey</a:t>
            </a:r>
          </a:p>
          <a:p>
            <a:pPr lvl="3"/>
            <a:r>
              <a:rPr lang="tr-TR" smtClean="0"/>
              <a:t>Dördüncü düzey</a:t>
            </a:r>
          </a:p>
          <a:p>
            <a:pPr lvl="4"/>
            <a:r>
              <a:rPr lang="tr-TR" smtClean="0"/>
              <a:t>Beşinci düzey</a:t>
            </a:r>
            <a:endParaRPr lang="tr-TR"/>
          </a:p>
        </p:txBody>
      </p:sp>
      <p:sp>
        <p:nvSpPr>
          <p:cNvPr id="6" name="Altbilgi Yer Tutucusu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tr-TR"/>
          </a:p>
        </p:txBody>
      </p:sp>
      <p:sp>
        <p:nvSpPr>
          <p:cNvPr id="7" name="Slayt Numarası Yer Tutucus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216CE0C-6BD6-48C1-9AD8-F15B64C76797}" type="slidenum">
              <a:rPr lang="tr-TR" smtClean="0"/>
              <a:t>‹#›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66962052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16CE0C-6BD6-48C1-9AD8-F15B64C76797}" type="slidenum">
              <a:rPr lang="tr-TR" smtClean="0"/>
              <a:t>2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53909780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16CE0C-6BD6-48C1-9AD8-F15B64C76797}" type="slidenum">
              <a:rPr lang="tr-TR" smtClean="0"/>
              <a:t>4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299873086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16CE0C-6BD6-48C1-9AD8-F15B64C76797}" type="slidenum">
              <a:rPr lang="tr-TR" smtClean="0"/>
              <a:t>7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86887561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16CE0C-6BD6-48C1-9AD8-F15B64C76797}" type="slidenum">
              <a:rPr lang="tr-TR" smtClean="0"/>
              <a:t>11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132648940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ayt Görüntüsü Yer Tutucus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 Yer Tutucusu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tr-TR" sz="1200" b="1" u="sng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  <a:hlinkClick r:id="rId3"/>
              </a:rPr>
              <a:t>www.egitimhane.com</a:t>
            </a:r>
            <a:endParaRPr lang="tr-TR" dirty="0"/>
          </a:p>
        </p:txBody>
      </p:sp>
      <p:sp>
        <p:nvSpPr>
          <p:cNvPr id="4" name="Slayt Numarası Yer Tutucus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216CE0C-6BD6-48C1-9AD8-F15B64C76797}" type="slidenum">
              <a:rPr lang="tr-TR" smtClean="0"/>
              <a:t>14</a:t>
            </a:fld>
            <a:endParaRPr lang="tr-TR"/>
          </a:p>
        </p:txBody>
      </p:sp>
    </p:spTree>
    <p:extLst>
      <p:ext uri="{BB962C8B-B14F-4D97-AF65-F5344CB8AC3E}">
        <p14:creationId xmlns:p14="http://schemas.microsoft.com/office/powerpoint/2010/main" val="40733820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Başlık Slayd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Alt Başlık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tr-TR"/>
              <a:t>Asıl alt başlık stilini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Başlık, Dikey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Dikey Başlık ve Met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Dikey Başlık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Dikey Metin Yer Tutucusu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aşlık ve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Bölüm Üstbilgis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İki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Karşılaştırm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4" name="3 İçerik Yer Tutucusu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5" name="4 Metin Yer Tutucusu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6" name="5 İçerik Yer Tutucusu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7" name="6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8" name="7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9" name="8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Yalnızca Başlı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4" name="3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5" name="4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o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3" name="2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4" name="3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Başlıklı İçe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İçerik Yer Tutucusu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aşlıklı Resi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tr-TR"/>
              <a:t>Asıl başlık stili için tıklatın</a:t>
            </a:r>
          </a:p>
        </p:txBody>
      </p:sp>
      <p:sp>
        <p:nvSpPr>
          <p:cNvPr id="3" name="2 Resim Yer Tutucusu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r-TR"/>
          </a:p>
        </p:txBody>
      </p:sp>
      <p:sp>
        <p:nvSpPr>
          <p:cNvPr id="4" name="3 Metin Yer Tutucusu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tr-TR"/>
              <a:t>Asıl metin stillerini düzenlemek için tıklatın</a:t>
            </a:r>
          </a:p>
        </p:txBody>
      </p:sp>
      <p:sp>
        <p:nvSpPr>
          <p:cNvPr id="5" name="4 Veri Yer Tutucusu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6" name="5 Altbilgi Yer Tutucusu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7" name="6 Slayt Numarası Yer Tutucusu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Ovr>
    <a:masterClrMapping/>
  </p:clrMapOvr>
  <p:transition spd="slow"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Başlık Yer Tutucusu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tr-TR"/>
              <a:t>Asıl başlık stili için tıklatın</a:t>
            </a:r>
          </a:p>
        </p:txBody>
      </p:sp>
      <p:sp>
        <p:nvSpPr>
          <p:cNvPr id="3" name="2 Metin Yer Tutucusu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tr-TR"/>
              <a:t>Asıl metin stillerini düzenlemek için tıklatın</a:t>
            </a:r>
          </a:p>
          <a:p>
            <a:pPr lvl="1"/>
            <a:r>
              <a:rPr lang="tr-TR"/>
              <a:t>İkinci düzey</a:t>
            </a:r>
          </a:p>
          <a:p>
            <a:pPr lvl="2"/>
            <a:r>
              <a:rPr lang="tr-TR"/>
              <a:t>Üçüncü düzey</a:t>
            </a:r>
          </a:p>
          <a:p>
            <a:pPr lvl="3"/>
            <a:r>
              <a:rPr lang="tr-TR"/>
              <a:t>Dördüncü düzey</a:t>
            </a:r>
          </a:p>
          <a:p>
            <a:pPr lvl="4"/>
            <a:r>
              <a:rPr lang="tr-TR"/>
              <a:t>Beşinci düzey</a:t>
            </a:r>
          </a:p>
        </p:txBody>
      </p:sp>
      <p:sp>
        <p:nvSpPr>
          <p:cNvPr id="4" name="3 Veri Yer Tutucusu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3720DD-5B6D-40BF-8493-A6B52D484E6B}" type="datetimeFigureOut">
              <a:rPr lang="tr-TR" smtClean="0"/>
              <a:pPr/>
              <a:t>19.01.2021</a:t>
            </a:fld>
            <a:endParaRPr lang="tr-TR"/>
          </a:p>
        </p:txBody>
      </p:sp>
      <p:sp>
        <p:nvSpPr>
          <p:cNvPr id="5" name="4 Altbilgi Yer Tutucusu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r-TR"/>
          </a:p>
        </p:txBody>
      </p:sp>
      <p:sp>
        <p:nvSpPr>
          <p:cNvPr id="6" name="5 Slayt Numarası Yer Tutucusu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02176B-0E47-46AC-8F43-DAB4B8A37D06}" type="slidenum">
              <a:rPr lang="tr-TR" smtClean="0"/>
              <a:pPr/>
              <a:t>‹#›</a:t>
            </a:fld>
            <a:endParaRPr lang="tr-T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>
    <p:fade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r-T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gitimhane.com/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gitimhane.com/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6858000"/>
          </a:xfrm>
          <a:solidFill>
            <a:schemeClr val="bg1"/>
          </a:solidFill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dirty="0"/>
          </a:p>
        </p:txBody>
      </p:sp>
      <p:sp>
        <p:nvSpPr>
          <p:cNvPr id="5" name="Dikdörtgen 4"/>
          <p:cNvSpPr/>
          <p:nvPr/>
        </p:nvSpPr>
        <p:spPr>
          <a:xfrm>
            <a:off x="0" y="428604"/>
            <a:ext cx="9144000" cy="563231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latin typeface="Rockwell Extra Bold" pitchFamily="18" charset="0"/>
            </a:endParaRPr>
          </a:p>
          <a:p>
            <a:pPr algn="ctr"/>
            <a:endParaRPr lang="tr-TR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latin typeface="Rockwell Extra Bold" pitchFamily="18" charset="0"/>
            </a:endParaRPr>
          </a:p>
          <a:p>
            <a:pPr algn="ctr"/>
            <a:r>
              <a:rPr lang="tr-TR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Rockwell Extra Bold" pitchFamily="18" charset="0"/>
              </a:rPr>
              <a:t>3.SINIF</a:t>
            </a:r>
          </a:p>
          <a:p>
            <a:pPr algn="ctr"/>
            <a:r>
              <a:rPr lang="tr-TR" sz="60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Rockwell Extra Bold" pitchFamily="18" charset="0"/>
              </a:rPr>
              <a:t>  ÇARPMA  PROBLEMLERİ  </a:t>
            </a:r>
            <a:endParaRPr lang="tr-TR" sz="6000" b="1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latin typeface="Rockwell Extra Bold" pitchFamily="18" charset="0"/>
            </a:endParaRPr>
          </a:p>
          <a:p>
            <a:pPr algn="ctr"/>
            <a:r>
              <a:rPr lang="tr-TR" sz="6000" b="1" dirty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latin typeface="Rockwell Extra Bold" pitchFamily="18" charset="0"/>
              </a:rPr>
              <a:t> </a:t>
            </a:r>
          </a:p>
        </p:txBody>
      </p:sp>
      <p:sp>
        <p:nvSpPr>
          <p:cNvPr id="4" name="Dikdörtgen 3"/>
          <p:cNvSpPr/>
          <p:nvPr/>
        </p:nvSpPr>
        <p:spPr>
          <a:xfrm>
            <a:off x="3342336" y="6304853"/>
            <a:ext cx="245932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tr-TR" b="1" u="sng" dirty="0">
                <a:solidFill>
                  <a:srgbClr val="0563C1"/>
                </a:solidFill>
                <a:latin typeface="Comic Sans MS" panose="030F0702030302020204" pitchFamily="66" charset="0"/>
                <a:ea typeface="Calibri" panose="020F0502020204030204" pitchFamily="34" charset="0"/>
                <a:cs typeface="Times New Roman" panose="02020603050405020304" pitchFamily="18" charset="0"/>
                <a:hlinkClick r:id="rId2"/>
              </a:rPr>
              <a:t>www.egitimhane.com</a:t>
            </a:r>
            <a:endParaRPr lang="tr-TR" dirty="0"/>
          </a:p>
        </p:txBody>
      </p:sp>
    </p:spTree>
    <p:extLst>
      <p:ext uri="{BB962C8B-B14F-4D97-AF65-F5344CB8AC3E}">
        <p14:creationId xmlns:p14="http://schemas.microsoft.com/office/powerpoint/2010/main" val="2128436878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7929594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392905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5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1143008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2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28624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072198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643570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5214942" y="4786322"/>
            <a:ext cx="75693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0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571480"/>
            <a:ext cx="835824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Bir  çiftlikte   125    inek  var.  İneklerin  ayak  sayısı  kaçtır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142844" y="2786058"/>
            <a:ext cx="350046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125  İnek  var 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357694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4857760"/>
            <a:ext cx="2831994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İneklerin k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aç  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ayağı var?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49" name="48 Yukarı Ok"/>
          <p:cNvSpPr/>
          <p:nvPr/>
        </p:nvSpPr>
        <p:spPr>
          <a:xfrm>
            <a:off x="5214942" y="2643182"/>
            <a:ext cx="357190" cy="1285884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50" name="49 Dikdörtgen"/>
          <p:cNvSpPr/>
          <p:nvPr/>
        </p:nvSpPr>
        <p:spPr>
          <a:xfrm>
            <a:off x="4500562" y="4786322"/>
            <a:ext cx="75693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5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4" name="53 Dikdörtgen"/>
          <p:cNvSpPr/>
          <p:nvPr/>
        </p:nvSpPr>
        <p:spPr>
          <a:xfrm>
            <a:off x="4714876" y="1714488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1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0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1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5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6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0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1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6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7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9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3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97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1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5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6" fill="hold">
                      <p:stCondLst>
                        <p:cond delay="indefinite"/>
                      </p:stCondLst>
                      <p:childTnLst>
                        <p:par>
                          <p:cTn id="107" fill="hold">
                            <p:stCondLst>
                              <p:cond delay="0"/>
                            </p:stCondLst>
                            <p:childTnLst>
                              <p:par>
                                <p:cTn id="108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0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3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5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9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4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5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6" fill="hold">
                      <p:stCondLst>
                        <p:cond delay="indefinite"/>
                      </p:stCondLst>
                      <p:childTnLst>
                        <p:par>
                          <p:cTn id="127" fill="hold">
                            <p:stCondLst>
                              <p:cond delay="0"/>
                            </p:stCondLst>
                            <p:childTnLst>
                              <p:par>
                                <p:cTn id="128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0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4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5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9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0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4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5" fill="hold">
                      <p:stCondLst>
                        <p:cond delay="indefinite"/>
                      </p:stCondLst>
                      <p:childTnLst>
                        <p:par>
                          <p:cTn id="146" fill="hold">
                            <p:stCondLst>
                              <p:cond delay="0"/>
                            </p:stCondLst>
                            <p:childTnLst>
                              <p:par>
                                <p:cTn id="14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9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0" fill="hold">
                      <p:stCondLst>
                        <p:cond delay="indefinite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5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5" fill="hold">
                      <p:stCondLst>
                        <p:cond delay="indefinite"/>
                      </p:stCondLst>
                      <p:childTnLst>
                        <p:par>
                          <p:cTn id="156" fill="hold">
                            <p:stCondLst>
                              <p:cond delay="0"/>
                            </p:stCondLst>
                            <p:childTnLst>
                              <p:par>
                                <p:cTn id="15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59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0" fill="hold">
                      <p:stCondLst>
                        <p:cond delay="indefinite"/>
                      </p:stCondLst>
                      <p:childTnLst>
                        <p:par>
                          <p:cTn id="161" fill="hold">
                            <p:stCondLst>
                              <p:cond delay="0"/>
                            </p:stCondLst>
                            <p:childTnLst>
                              <p:par>
                                <p:cTn id="162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4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68" dur="500" tmFilter="0, 0; .2, .5; .8, .5; 1, 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69" dur="250" autoRev="1" fill="hold"/>
                                        <p:tgtEl>
                                          <p:spTgt spid="5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39" grpId="1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2" grpId="0"/>
      <p:bldP spid="33" grpId="0"/>
      <p:bldP spid="49" grpId="0" animBg="1"/>
      <p:bldP spid="50" grpId="0"/>
      <p:bldP spid="54" grpId="0"/>
      <p:bldP spid="54" grpId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7929594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392905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7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1143008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1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28624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072198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643570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5214942" y="4786322"/>
            <a:ext cx="75693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5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571480"/>
            <a:ext cx="835824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Saatte  217  km  hızla  giden  bir   hızlı  tren   3  saatte  kaç  km  yol  gider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142844" y="2786058"/>
            <a:ext cx="350046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Saatte  217  km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142844" y="3286124"/>
            <a:ext cx="271461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3  saat yol       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357694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4857760"/>
            <a:ext cx="2442143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K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aç  km  yol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gider ?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49" name="48 Yukarı Ok"/>
          <p:cNvSpPr/>
          <p:nvPr/>
        </p:nvSpPr>
        <p:spPr>
          <a:xfrm>
            <a:off x="5214942" y="2643182"/>
            <a:ext cx="357190" cy="1285884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50" name="49 Dikdörtgen"/>
          <p:cNvSpPr/>
          <p:nvPr/>
        </p:nvSpPr>
        <p:spPr>
          <a:xfrm>
            <a:off x="4500562" y="4786322"/>
            <a:ext cx="75693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6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4" name="53 Dikdörtgen"/>
          <p:cNvSpPr/>
          <p:nvPr/>
        </p:nvSpPr>
        <p:spPr>
          <a:xfrm>
            <a:off x="4714876" y="1714488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1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5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6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0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1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5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6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91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94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8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2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6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10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5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0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2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6" fill="hold">
                      <p:stCondLst>
                        <p:cond delay="indefinite"/>
                      </p:stCondLst>
                      <p:childTnLst>
                        <p:par>
                          <p:cTn id="127" fill="hold">
                            <p:stCondLst>
                              <p:cond delay="0"/>
                            </p:stCondLst>
                            <p:childTnLst>
                              <p:par>
                                <p:cTn id="128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5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9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0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4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5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6" fill="hold">
                      <p:stCondLst>
                        <p:cond delay="indefinite"/>
                      </p:stCondLst>
                      <p:childTnLst>
                        <p:par>
                          <p:cTn id="147" fill="hold">
                            <p:stCondLst>
                              <p:cond delay="0"/>
                            </p:stCondLst>
                            <p:childTnLst>
                              <p:par>
                                <p:cTn id="148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9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0" fill="hold">
                      <p:stCondLst>
                        <p:cond delay="indefinite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4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5" fill="hold">
                      <p:stCondLst>
                        <p:cond delay="indefinite"/>
                      </p:stCondLst>
                      <p:childTnLst>
                        <p:par>
                          <p:cTn id="156" fill="hold">
                            <p:stCondLst>
                              <p:cond delay="0"/>
                            </p:stCondLst>
                            <p:childTnLst>
                              <p:par>
                                <p:cTn id="15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58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0" fill="hold">
                      <p:stCondLst>
                        <p:cond delay="indefinite"/>
                      </p:stCondLst>
                      <p:childTnLst>
                        <p:par>
                          <p:cTn id="161" fill="hold">
                            <p:stCondLst>
                              <p:cond delay="0"/>
                            </p:stCondLst>
                            <p:childTnLst>
                              <p:par>
                                <p:cTn id="162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64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9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0" fill="hold">
                      <p:stCondLst>
                        <p:cond delay="indefinite"/>
                      </p:stCondLst>
                      <p:childTnLst>
                        <p:par>
                          <p:cTn id="171" fill="hold">
                            <p:stCondLst>
                              <p:cond delay="0"/>
                            </p:stCondLst>
                            <p:childTnLst>
                              <p:par>
                                <p:cTn id="172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3" dur="500" tmFilter="0, 0; .2, .5; .8, .5; 1, 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4" dur="250" autoRev="1" fill="hold"/>
                                        <p:tgtEl>
                                          <p:spTgt spid="5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39" grpId="1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0" grpId="0"/>
      <p:bldP spid="32" grpId="0"/>
      <p:bldP spid="33" grpId="0"/>
      <p:bldP spid="49" grpId="0" animBg="1"/>
      <p:bldP spid="50" grpId="0"/>
      <p:bldP spid="54" grpId="0"/>
      <p:bldP spid="54" grpId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7929594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392905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1143008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2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28624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072198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715008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6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5214942" y="4786322"/>
            <a:ext cx="75693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5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571480"/>
            <a:ext cx="835824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Saatte  428   km  hızla   giden     bir  uçak   2  saatte  kaç  km  yol  gider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142844" y="2786058"/>
            <a:ext cx="350046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Saatte  428  km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142844" y="3286124"/>
            <a:ext cx="271461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2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saat yol       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357694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4857760"/>
            <a:ext cx="2442143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K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aç  km  yol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gider ?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49" name="48 Yukarı Ok"/>
          <p:cNvSpPr/>
          <p:nvPr/>
        </p:nvSpPr>
        <p:spPr>
          <a:xfrm>
            <a:off x="5214942" y="2643182"/>
            <a:ext cx="357190" cy="1285884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50" name="49 Dikdörtgen"/>
          <p:cNvSpPr/>
          <p:nvPr/>
        </p:nvSpPr>
        <p:spPr>
          <a:xfrm>
            <a:off x="4500562" y="4786322"/>
            <a:ext cx="75693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8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4" name="53 Dikdörtgen"/>
          <p:cNvSpPr/>
          <p:nvPr/>
        </p:nvSpPr>
        <p:spPr>
          <a:xfrm>
            <a:off x="4714876" y="1714488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6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1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5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6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0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1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85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6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91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2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94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8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2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6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10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5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6" fill="hold">
                      <p:stCondLst>
                        <p:cond delay="indefinite"/>
                      </p:stCondLst>
                      <p:childTnLst>
                        <p:par>
                          <p:cTn id="117" fill="hold">
                            <p:stCondLst>
                              <p:cond delay="0"/>
                            </p:stCondLst>
                            <p:childTnLst>
                              <p:par>
                                <p:cTn id="118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0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1" fill="hold">
                      <p:stCondLst>
                        <p:cond delay="indefinite"/>
                      </p:stCondLst>
                      <p:childTnLst>
                        <p:par>
                          <p:cTn id="122" fill="hold">
                            <p:stCondLst>
                              <p:cond delay="0"/>
                            </p:stCondLst>
                            <p:childTnLst>
                              <p:par>
                                <p:cTn id="123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2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6" fill="hold">
                      <p:stCondLst>
                        <p:cond delay="indefinite"/>
                      </p:stCondLst>
                      <p:childTnLst>
                        <p:par>
                          <p:cTn id="127" fill="hold">
                            <p:stCondLst>
                              <p:cond delay="0"/>
                            </p:stCondLst>
                            <p:childTnLst>
                              <p:par>
                                <p:cTn id="128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1" fill="hold">
                      <p:stCondLst>
                        <p:cond delay="indefinite"/>
                      </p:stCondLst>
                      <p:childTnLst>
                        <p:par>
                          <p:cTn id="132" fill="hold">
                            <p:stCondLst>
                              <p:cond delay="0"/>
                            </p:stCondLst>
                            <p:childTnLst>
                              <p:par>
                                <p:cTn id="133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5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6" fill="hold">
                      <p:stCondLst>
                        <p:cond delay="indefinite"/>
                      </p:stCondLst>
                      <p:childTnLst>
                        <p:par>
                          <p:cTn id="137" fill="hold">
                            <p:stCondLst>
                              <p:cond delay="0"/>
                            </p:stCondLst>
                            <p:childTnLst>
                              <p:par>
                                <p:cTn id="13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9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0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1" fill="hold">
                      <p:stCondLst>
                        <p:cond delay="indefinite"/>
                      </p:stCondLst>
                      <p:childTnLst>
                        <p:par>
                          <p:cTn id="142" fill="hold">
                            <p:stCondLst>
                              <p:cond delay="0"/>
                            </p:stCondLst>
                            <p:childTnLst>
                              <p:par>
                                <p:cTn id="143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4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5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6" fill="hold">
                      <p:stCondLst>
                        <p:cond delay="indefinite"/>
                      </p:stCondLst>
                      <p:childTnLst>
                        <p:par>
                          <p:cTn id="147" fill="hold">
                            <p:stCondLst>
                              <p:cond delay="0"/>
                            </p:stCondLst>
                            <p:childTnLst>
                              <p:par>
                                <p:cTn id="148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9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0" fill="hold">
                      <p:stCondLst>
                        <p:cond delay="indefinite"/>
                      </p:stCondLst>
                      <p:childTnLst>
                        <p:par>
                          <p:cTn id="151" fill="hold">
                            <p:stCondLst>
                              <p:cond delay="0"/>
                            </p:stCondLst>
                            <p:childTnLst>
                              <p:par>
                                <p:cTn id="152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4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5" fill="hold">
                      <p:stCondLst>
                        <p:cond delay="indefinite"/>
                      </p:stCondLst>
                      <p:childTnLst>
                        <p:par>
                          <p:cTn id="156" fill="hold">
                            <p:stCondLst>
                              <p:cond delay="0"/>
                            </p:stCondLst>
                            <p:childTnLst>
                              <p:par>
                                <p:cTn id="15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58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0" fill="hold">
                      <p:stCondLst>
                        <p:cond delay="indefinite"/>
                      </p:stCondLst>
                      <p:childTnLst>
                        <p:par>
                          <p:cTn id="161" fill="hold">
                            <p:stCondLst>
                              <p:cond delay="0"/>
                            </p:stCondLst>
                            <p:childTnLst>
                              <p:par>
                                <p:cTn id="162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64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9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0" fill="hold">
                      <p:stCondLst>
                        <p:cond delay="indefinite"/>
                      </p:stCondLst>
                      <p:childTnLst>
                        <p:par>
                          <p:cTn id="171" fill="hold">
                            <p:stCondLst>
                              <p:cond delay="0"/>
                            </p:stCondLst>
                            <p:childTnLst>
                              <p:par>
                                <p:cTn id="172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3" dur="500" tmFilter="0, 0; .2, .5; .8, .5; 1, 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4" dur="250" autoRev="1" fill="hold"/>
                                        <p:tgtEl>
                                          <p:spTgt spid="5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39" grpId="1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0" grpId="0"/>
      <p:bldP spid="32" grpId="0"/>
      <p:bldP spid="33" grpId="0"/>
      <p:bldP spid="49" grpId="0" animBg="1"/>
      <p:bldP spid="50" grpId="0"/>
      <p:bldP spid="54" grpId="0"/>
      <p:bldP spid="54" grpId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4929190" y="2428868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7358082" y="1071546"/>
            <a:ext cx="357191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6286512" y="1000108"/>
            <a:ext cx="357191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0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</a:p>
        </p:txBody>
      </p:sp>
      <p:sp>
        <p:nvSpPr>
          <p:cNvPr id="15" name="14 Dikdörtgen"/>
          <p:cNvSpPr/>
          <p:nvPr/>
        </p:nvSpPr>
        <p:spPr>
          <a:xfrm>
            <a:off x="5214942" y="2786058"/>
            <a:ext cx="357191" cy="101566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6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6000760" y="2571744"/>
            <a:ext cx="2000264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1  2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6286512" y="357166"/>
            <a:ext cx="357191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7286644" y="2143116"/>
            <a:ext cx="357191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 rot="21225976">
            <a:off x="6851081" y="1801750"/>
            <a:ext cx="357191" cy="1207495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2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6858016" y="357166"/>
            <a:ext cx="357191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7143768" y="3571876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8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6143636" y="3571876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6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28" name="27 Yukarı Ok"/>
          <p:cNvSpPr/>
          <p:nvPr/>
        </p:nvSpPr>
        <p:spPr>
          <a:xfrm rot="4615425">
            <a:off x="6950730" y="1921368"/>
            <a:ext cx="357191" cy="1207495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29" name="28 Yukarı Ok"/>
          <p:cNvSpPr/>
          <p:nvPr/>
        </p:nvSpPr>
        <p:spPr>
          <a:xfrm>
            <a:off x="6357950" y="2143116"/>
            <a:ext cx="357191" cy="714380"/>
          </a:xfrm>
          <a:prstGeom prst="upArrow">
            <a:avLst>
              <a:gd name="adj1" fmla="val 50000"/>
              <a:gd name="adj2" fmla="val 50000"/>
            </a:avLst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6072198" y="4357694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4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5143504" y="4357694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3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4357686" y="4286256"/>
            <a:ext cx="3929058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500562" y="4500570"/>
            <a:ext cx="357191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</a:p>
        </p:txBody>
      </p:sp>
      <p:sp>
        <p:nvSpPr>
          <p:cNvPr id="35" name="34 Yukarı Ok"/>
          <p:cNvSpPr/>
          <p:nvPr/>
        </p:nvSpPr>
        <p:spPr>
          <a:xfrm rot="16200000">
            <a:off x="7536677" y="4679165"/>
            <a:ext cx="357191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6" name="35 Dikdörtgen"/>
          <p:cNvSpPr/>
          <p:nvPr/>
        </p:nvSpPr>
        <p:spPr>
          <a:xfrm>
            <a:off x="7286644" y="5534561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8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7" name="36 Dikdörtgen"/>
          <p:cNvSpPr/>
          <p:nvPr/>
        </p:nvSpPr>
        <p:spPr>
          <a:xfrm>
            <a:off x="6215074" y="5534561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0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8" name="37 Dikdörtgen"/>
          <p:cNvSpPr/>
          <p:nvPr/>
        </p:nvSpPr>
        <p:spPr>
          <a:xfrm>
            <a:off x="5143504" y="5534561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4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4" name="33 Dikdörtgen"/>
          <p:cNvSpPr/>
          <p:nvPr/>
        </p:nvSpPr>
        <p:spPr>
          <a:xfrm>
            <a:off x="428596" y="214290"/>
            <a:ext cx="8572560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Bir  çiçekçi  bugün  34  düzine   karanfil sattı. Çiçekçi kaç karanfil satmıştır 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41" name="40 Dikdörtgen"/>
          <p:cNvSpPr/>
          <p:nvPr/>
        </p:nvSpPr>
        <p:spPr>
          <a:xfrm>
            <a:off x="5286380" y="4000504"/>
            <a:ext cx="444352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1</a:t>
            </a:r>
            <a:endParaRPr lang="tr-TR" sz="4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42" name="41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43" name="42 Dikdörtgen"/>
          <p:cNvSpPr/>
          <p:nvPr/>
        </p:nvSpPr>
        <p:spPr>
          <a:xfrm>
            <a:off x="214282" y="2928934"/>
            <a:ext cx="2714676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34  düzine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44" name="43 Dikdörtgen"/>
          <p:cNvSpPr/>
          <p:nvPr/>
        </p:nvSpPr>
        <p:spPr>
          <a:xfrm>
            <a:off x="500034" y="4357694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46" name="45 Dikdörtgen"/>
          <p:cNvSpPr/>
          <p:nvPr/>
        </p:nvSpPr>
        <p:spPr>
          <a:xfrm>
            <a:off x="285720" y="5143512"/>
            <a:ext cx="271467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Kaç  çiçek  sattı ?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48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3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3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6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3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8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9" fill="hold">
                      <p:stCondLst>
                        <p:cond delay="indefinite"/>
                      </p:stCondLst>
                      <p:childTnLst>
                        <p:par>
                          <p:cTn id="80" fill="hold">
                            <p:stCondLst>
                              <p:cond delay="0"/>
                            </p:stCondLst>
                            <p:childTnLst>
                              <p:par>
                                <p:cTn id="81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82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4" fill="hold">
                      <p:stCondLst>
                        <p:cond delay="indefinite"/>
                      </p:stCondLst>
                      <p:childTnLst>
                        <p:par>
                          <p:cTn id="85" fill="hold">
                            <p:stCondLst>
                              <p:cond delay="0"/>
                            </p:stCondLst>
                            <p:childTnLst>
                              <p:par>
                                <p:cTn id="86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6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8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9" presetID="3" presetClass="entr" presetSubtype="1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9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91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96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01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2" fill="hold">
                      <p:stCondLst>
                        <p:cond delay="indefinite"/>
                      </p:stCondLst>
                      <p:childTnLst>
                        <p:par>
                          <p:cTn id="103" fill="hold">
                            <p:stCondLst>
                              <p:cond delay="0"/>
                            </p:stCondLst>
                            <p:childTnLst>
                              <p:par>
                                <p:cTn id="10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6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7" fill="hold">
                      <p:stCondLst>
                        <p:cond delay="indefinite"/>
                      </p:stCondLst>
                      <p:childTnLst>
                        <p:par>
                          <p:cTn id="108" fill="hold">
                            <p:stCondLst>
                              <p:cond delay="0"/>
                            </p:stCondLst>
                            <p:childTnLst>
                              <p:par>
                                <p:cTn id="109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0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2" fill="hold">
                      <p:stCondLst>
                        <p:cond delay="indefinite"/>
                      </p:stCondLst>
                      <p:childTnLst>
                        <p:par>
                          <p:cTn id="113" fill="hold">
                            <p:stCondLst>
                              <p:cond delay="0"/>
                            </p:stCondLst>
                            <p:childTnLst>
                              <p:par>
                                <p:cTn id="114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16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7" fill="hold">
                      <p:stCondLst>
                        <p:cond delay="indefinite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1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2" fill="hold">
                      <p:stCondLst>
                        <p:cond delay="indefinite"/>
                      </p:stCondLst>
                      <p:childTnLst>
                        <p:par>
                          <p:cTn id="123" fill="hold">
                            <p:stCondLst>
                              <p:cond delay="0"/>
                            </p:stCondLst>
                            <p:childTnLst>
                              <p:par>
                                <p:cTn id="12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6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5" dur="500" tmFilter="0, 0; .2, .5; .8, .5; 1, 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6" dur="250" autoRev="1" fill="hold"/>
                                        <p:tgtEl>
                                          <p:spTgt spid="5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7" fill="hold">
                      <p:stCondLst>
                        <p:cond delay="indefinite"/>
                      </p:stCondLst>
                      <p:childTnLst>
                        <p:par>
                          <p:cTn id="138" fill="hold">
                            <p:stCondLst>
                              <p:cond delay="0"/>
                            </p:stCondLst>
                            <p:childTnLst>
                              <p:par>
                                <p:cTn id="13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1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2" fill="hold">
                      <p:stCondLst>
                        <p:cond delay="indefinite"/>
                      </p:stCondLst>
                      <p:childTnLst>
                        <p:par>
                          <p:cTn id="143" fill="hold">
                            <p:stCondLst>
                              <p:cond delay="0"/>
                            </p:stCondLst>
                            <p:childTnLst>
                              <p:par>
                                <p:cTn id="144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5" dur="500" tmFilter="0, 0; .2, .5; .8, .5; 1, 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6" dur="250" autoRev="1" fill="hold"/>
                                        <p:tgtEl>
                                          <p:spTgt spid="27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50" dur="500" tmFilter="0, 0; .2, .5; .8, .5; 1, 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51" dur="250" autoRev="1" fill="hold"/>
                                        <p:tgtEl>
                                          <p:spTgt spid="2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2" fill="hold">
                      <p:stCondLst>
                        <p:cond delay="indefinite"/>
                      </p:stCondLst>
                      <p:childTnLst>
                        <p:par>
                          <p:cTn id="153" fill="hold">
                            <p:stCondLst>
                              <p:cond delay="0"/>
                            </p:stCondLst>
                            <p:childTnLst>
                              <p:par>
                                <p:cTn id="15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6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7" fill="hold">
                      <p:stCondLst>
                        <p:cond delay="indefinite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1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2" fill="hold">
                      <p:stCondLst>
                        <p:cond delay="indefinite"/>
                      </p:stCondLst>
                      <p:childTnLst>
                        <p:par>
                          <p:cTn id="163" fill="hold">
                            <p:stCondLst>
                              <p:cond delay="0"/>
                            </p:stCondLst>
                            <p:childTnLst>
                              <p:par>
                                <p:cTn id="164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65" dur="500" tmFilter="0, 0; .2, .5; .8, .5; 1, 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66" dur="250" autoRev="1" fill="hold"/>
                                        <p:tgtEl>
                                          <p:spTgt spid="3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7" fill="hold">
                      <p:stCondLst>
                        <p:cond delay="indefinite"/>
                      </p:stCondLst>
                      <p:childTnLst>
                        <p:par>
                          <p:cTn id="168" fill="hold">
                            <p:stCondLst>
                              <p:cond delay="0"/>
                            </p:stCondLst>
                            <p:childTnLst>
                              <p:par>
                                <p:cTn id="16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24" grpId="0" build="allAtOnce"/>
      <p:bldP spid="31" grpId="0" animBg="1"/>
      <p:bldP spid="31" grpId="1" animBg="1"/>
      <p:bldP spid="39" grpId="0" uiExpand="1" animBg="1"/>
      <p:bldP spid="39" grpId="1" animBg="1"/>
      <p:bldP spid="45" grpId="0"/>
      <p:bldP spid="51" grpId="0"/>
      <p:bldP spid="51" grpId="1"/>
      <p:bldP spid="27" grpId="0"/>
      <p:bldP spid="27" grpId="1"/>
      <p:bldP spid="28" grpId="0" animBg="1"/>
      <p:bldP spid="28" grpId="1" animBg="1"/>
      <p:bldP spid="29" grpId="0" animBg="1"/>
      <p:bldP spid="26" grpId="0"/>
      <p:bldP spid="26" grpId="1"/>
      <p:bldP spid="30" grpId="0"/>
      <p:bldP spid="30" grpId="1"/>
      <p:bldP spid="32" grpId="0"/>
      <p:bldP spid="33" grpId="0"/>
      <p:bldP spid="35" grpId="0" animBg="1"/>
      <p:bldP spid="36" grpId="0"/>
      <p:bldP spid="37" grpId="0"/>
      <p:bldP spid="38" grpId="0"/>
      <p:bldP spid="34" grpId="0"/>
      <p:bldP spid="41" grpId="0"/>
      <p:bldP spid="42" grpId="0"/>
      <p:bldP spid="43" grpId="0"/>
      <p:bldP spid="44" grpId="0"/>
      <p:bldP spid="46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-50009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hlinkClick r:id="rId3"/>
            </a:endParaRPr>
          </a:p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  <a:hlinkClick r:id="rId3"/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9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9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3643306" y="235743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5929322" y="1071546"/>
            <a:ext cx="357191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857752" y="1071546"/>
            <a:ext cx="357191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0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endParaRPr lang="tr-TR" sz="8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000496" y="2714620"/>
            <a:ext cx="357191" cy="1015663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60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60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4572000" y="2571744"/>
            <a:ext cx="2000264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0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2   5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6286512" y="357166"/>
            <a:ext cx="357191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5929322" y="2143116"/>
            <a:ext cx="357191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 rot="21225976">
            <a:off x="5422320" y="1730311"/>
            <a:ext cx="357191" cy="1207495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2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6858016" y="357166"/>
            <a:ext cx="357191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3643306" y="3500438"/>
            <a:ext cx="1928826" cy="132343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 1  7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28" name="27 Yukarı Ok"/>
          <p:cNvSpPr/>
          <p:nvPr/>
        </p:nvSpPr>
        <p:spPr>
          <a:xfrm rot="4615425">
            <a:off x="5379093" y="1992805"/>
            <a:ext cx="357191" cy="1207495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29" name="28 Yukarı Ok"/>
          <p:cNvSpPr/>
          <p:nvPr/>
        </p:nvSpPr>
        <p:spPr>
          <a:xfrm>
            <a:off x="4857752" y="2143116"/>
            <a:ext cx="357191" cy="714380"/>
          </a:xfrm>
          <a:prstGeom prst="upArrow">
            <a:avLst>
              <a:gd name="adj1" fmla="val 50000"/>
              <a:gd name="adj2" fmla="val 50000"/>
            </a:avLst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786314" y="4286256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8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3929058" y="4286256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6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2928926" y="4143380"/>
            <a:ext cx="3929058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3143240" y="4429132"/>
            <a:ext cx="357191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72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+</a:t>
            </a:r>
          </a:p>
        </p:txBody>
      </p:sp>
      <p:sp>
        <p:nvSpPr>
          <p:cNvPr id="35" name="34 Yukarı Ok"/>
          <p:cNvSpPr/>
          <p:nvPr/>
        </p:nvSpPr>
        <p:spPr>
          <a:xfrm rot="16200000">
            <a:off x="5965041" y="4679165"/>
            <a:ext cx="357191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6" name="35 Dikdörtgen"/>
          <p:cNvSpPr/>
          <p:nvPr/>
        </p:nvSpPr>
        <p:spPr>
          <a:xfrm>
            <a:off x="5857884" y="5357826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0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7" name="36 Dikdörtgen"/>
          <p:cNvSpPr/>
          <p:nvPr/>
        </p:nvSpPr>
        <p:spPr>
          <a:xfrm>
            <a:off x="4786314" y="5357826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5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8" name="37 Dikdörtgen"/>
          <p:cNvSpPr/>
          <p:nvPr/>
        </p:nvSpPr>
        <p:spPr>
          <a:xfrm>
            <a:off x="3857620" y="5357826"/>
            <a:ext cx="70404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0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8</a:t>
            </a:r>
            <a:endParaRPr lang="tr-TR" sz="8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49" name="48 Dikdörtgen"/>
          <p:cNvSpPr/>
          <p:nvPr/>
        </p:nvSpPr>
        <p:spPr>
          <a:xfrm>
            <a:off x="7715272" y="2000240"/>
            <a:ext cx="357191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0" name="49 Dikdörtgen"/>
          <p:cNvSpPr/>
          <p:nvPr/>
        </p:nvSpPr>
        <p:spPr>
          <a:xfrm>
            <a:off x="8072462" y="2000240"/>
            <a:ext cx="357191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4" name="53 Dikdörtgen"/>
          <p:cNvSpPr/>
          <p:nvPr/>
        </p:nvSpPr>
        <p:spPr>
          <a:xfrm>
            <a:off x="4000496" y="3357562"/>
            <a:ext cx="393056" cy="58477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2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C0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1</a:t>
            </a:r>
            <a:endParaRPr lang="tr-TR" sz="32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C0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8" name="57 Metin kutusu"/>
          <p:cNvSpPr txBox="1"/>
          <p:nvPr/>
        </p:nvSpPr>
        <p:spPr>
          <a:xfrm>
            <a:off x="6715140" y="1928802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dirty="0" smtClean="0"/>
              <a:t>O</a:t>
            </a:r>
            <a:endParaRPr lang="tr-TR" sz="6000" dirty="0"/>
          </a:p>
        </p:txBody>
      </p:sp>
      <p:sp>
        <p:nvSpPr>
          <p:cNvPr id="47" name="46 Dikdörtgen"/>
          <p:cNvSpPr/>
          <p:nvPr/>
        </p:nvSpPr>
        <p:spPr>
          <a:xfrm>
            <a:off x="285720" y="0"/>
            <a:ext cx="857256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r>
              <a:rPr lang="tr-TR" sz="3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2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Bir  pazarcı  tanesi  34  kg  gelen 25 kasa  mandalina  satmıştır.Pazarcı kaç  kg  mandalina satmıştır </a:t>
            </a:r>
            <a:r>
              <a:rPr lang="tr-TR" sz="32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      </a:t>
            </a:r>
            <a:endParaRPr lang="tr-TR" sz="32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285720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5" name="54 Dikdörtgen"/>
          <p:cNvSpPr/>
          <p:nvPr/>
        </p:nvSpPr>
        <p:spPr>
          <a:xfrm>
            <a:off x="0" y="2928934"/>
            <a:ext cx="1857420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34  kg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7" name="56 Dikdörtgen"/>
          <p:cNvSpPr/>
          <p:nvPr/>
        </p:nvSpPr>
        <p:spPr>
          <a:xfrm>
            <a:off x="0" y="3500438"/>
            <a:ext cx="2143108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25  kasa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60" name="59 Dikdörtgen"/>
          <p:cNvSpPr/>
          <p:nvPr/>
        </p:nvSpPr>
        <p:spPr>
          <a:xfrm>
            <a:off x="214282" y="4357694"/>
            <a:ext cx="2071016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61" name="60 Dikdörtgen"/>
          <p:cNvSpPr/>
          <p:nvPr/>
        </p:nvSpPr>
        <p:spPr>
          <a:xfrm>
            <a:off x="214282" y="5000636"/>
            <a:ext cx="2319867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K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aç  kg </a:t>
            </a:r>
          </a:p>
          <a:p>
            <a:pPr algn="ctr"/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mandalina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sattı ?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3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0" presetID="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05556E-6 4.34783E-6 L -0.229 0.24583 " pathEditMode="relative" rAng="0" ptsTypes="AA">
                                      <p:cBhvr>
                                        <p:cTn id="77" dur="200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1500" y="123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81" dur="2000" fill="hold"/>
                                        <p:tgtEl>
                                          <p:spTgt spid="50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44444E-6 4.34783E-6 L -0.0875 -0.00602 " pathEditMode="relative" rAng="0" ptsTypes="AA">
                                      <p:cBhvr>
                                        <p:cTn id="85" dur="2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-3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89" dur="1000" fill="hold"/>
                                        <p:tgtEl>
                                          <p:spTgt spid="49"/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" fill="hold">
                      <p:stCondLst>
                        <p:cond delay="indefinite"/>
                      </p:stCondLst>
                      <p:childTnLst>
                        <p:par>
                          <p:cTn id="91" fill="hold">
                            <p:stCondLst>
                              <p:cond delay="0"/>
                            </p:stCondLst>
                            <p:childTnLst>
                              <p:par>
                                <p:cTn id="92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4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5" fill="hold">
                      <p:stCondLst>
                        <p:cond delay="indefinite"/>
                      </p:stCondLst>
                      <p:childTnLst>
                        <p:par>
                          <p:cTn id="96" fill="hold">
                            <p:stCondLst>
                              <p:cond delay="0"/>
                            </p:stCondLst>
                            <p:childTnLst>
                              <p:par>
                                <p:cTn id="9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9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04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08" dur="20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3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4" fill="hold">
                      <p:stCondLst>
                        <p:cond delay="indefinite"/>
                      </p:stCondLst>
                      <p:childTnLst>
                        <p:par>
                          <p:cTn id="115" fill="hold">
                            <p:stCondLst>
                              <p:cond delay="0"/>
                            </p:stCondLst>
                            <p:childTnLst>
                              <p:par>
                                <p:cTn id="116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7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2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3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4" presetID="3" presetClass="entr" presetSubtype="10" fill="hold" grpId="0" nodeType="with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2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6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7" fill="hold">
                      <p:stCondLst>
                        <p:cond delay="indefinite"/>
                      </p:stCondLst>
                      <p:childTnLst>
                        <p:par>
                          <p:cTn id="128" fill="hold">
                            <p:stCondLst>
                              <p:cond delay="0"/>
                            </p:stCondLst>
                            <p:childTnLst>
                              <p:par>
                                <p:cTn id="129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1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2" fill="hold">
                      <p:stCondLst>
                        <p:cond delay="indefinite"/>
                      </p:stCondLst>
                      <p:childTnLst>
                        <p:par>
                          <p:cTn id="133" fill="hold">
                            <p:stCondLst>
                              <p:cond delay="0"/>
                            </p:stCondLst>
                            <p:childTnLst>
                              <p:par>
                                <p:cTn id="134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36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7" fill="hold">
                      <p:stCondLst>
                        <p:cond delay="indefinite"/>
                      </p:stCondLst>
                      <p:childTnLst>
                        <p:par>
                          <p:cTn id="138" fill="hold">
                            <p:stCondLst>
                              <p:cond delay="0"/>
                            </p:stCondLst>
                            <p:childTnLst>
                              <p:par>
                                <p:cTn id="13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1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2" fill="hold">
                      <p:stCondLst>
                        <p:cond delay="indefinite"/>
                      </p:stCondLst>
                      <p:childTnLst>
                        <p:par>
                          <p:cTn id="143" fill="hold">
                            <p:stCondLst>
                              <p:cond delay="0"/>
                            </p:stCondLst>
                            <p:childTnLst>
                              <p:par>
                                <p:cTn id="144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45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51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2" fill="hold">
                      <p:stCondLst>
                        <p:cond delay="indefinite"/>
                      </p:stCondLst>
                      <p:childTnLst>
                        <p:par>
                          <p:cTn id="153" fill="hold">
                            <p:stCondLst>
                              <p:cond delay="0"/>
                            </p:stCondLst>
                            <p:childTnLst>
                              <p:par>
                                <p:cTn id="15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6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7" fill="hold">
                      <p:stCondLst>
                        <p:cond delay="indefinite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1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2" fill="hold">
                      <p:stCondLst>
                        <p:cond delay="indefinite"/>
                      </p:stCondLst>
                      <p:childTnLst>
                        <p:par>
                          <p:cTn id="163" fill="hold">
                            <p:stCondLst>
                              <p:cond delay="0"/>
                            </p:stCondLst>
                            <p:childTnLst>
                              <p:par>
                                <p:cTn id="164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6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7" fill="hold">
                      <p:stCondLst>
                        <p:cond delay="indefinite"/>
                      </p:stCondLst>
                      <p:childTnLst>
                        <p:par>
                          <p:cTn id="168" fill="hold">
                            <p:stCondLst>
                              <p:cond delay="0"/>
                            </p:stCondLst>
                            <p:childTnLst>
                              <p:par>
                                <p:cTn id="16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1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2" fill="hold">
                      <p:stCondLst>
                        <p:cond delay="indefinite"/>
                      </p:stCondLst>
                      <p:childTnLst>
                        <p:par>
                          <p:cTn id="173" fill="hold">
                            <p:stCondLst>
                              <p:cond delay="0"/>
                            </p:stCondLst>
                            <p:childTnLst>
                              <p:par>
                                <p:cTn id="174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75" dur="500" tmFilter="0, 0; .2, .5; .8, .5; 1, 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76" dur="250" autoRev="1" fill="hold"/>
                                        <p:tgtEl>
                                          <p:spTgt spid="2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7" fill="hold">
                      <p:stCondLst>
                        <p:cond delay="indefinite"/>
                      </p:stCondLst>
                      <p:childTnLst>
                        <p:par>
                          <p:cTn id="178" fill="hold">
                            <p:stCondLst>
                              <p:cond delay="0"/>
                            </p:stCondLst>
                            <p:childTnLst>
                              <p:par>
                                <p:cTn id="179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1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2" fill="hold">
                      <p:stCondLst>
                        <p:cond delay="indefinite"/>
                      </p:stCondLst>
                      <p:childTnLst>
                        <p:par>
                          <p:cTn id="183" fill="hold">
                            <p:stCondLst>
                              <p:cond delay="0"/>
                            </p:stCondLst>
                            <p:childTnLst>
                              <p:par>
                                <p:cTn id="184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6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7" fill="hold">
                      <p:stCondLst>
                        <p:cond delay="indefinite"/>
                      </p:stCondLst>
                      <p:childTnLst>
                        <p:par>
                          <p:cTn id="188" fill="hold">
                            <p:stCondLst>
                              <p:cond delay="0"/>
                            </p:stCondLst>
                            <p:childTnLst>
                              <p:par>
                                <p:cTn id="189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90" dur="500" tmFilter="0, 0; .2, .5; .8, .5; 1, 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91" dur="250" autoRev="1" fill="hold"/>
                                        <p:tgtEl>
                                          <p:spTgt spid="30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2" fill="hold">
                      <p:stCondLst>
                        <p:cond delay="indefinite"/>
                      </p:stCondLst>
                      <p:childTnLst>
                        <p:par>
                          <p:cTn id="193" fill="hold">
                            <p:stCondLst>
                              <p:cond delay="0"/>
                            </p:stCondLst>
                            <p:childTnLst>
                              <p:par>
                                <p:cTn id="194" presetID="8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95" dur="1000" fill="hold"/>
                                        <p:tgtEl>
                                          <p:spTgt spid="5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6" fill="hold">
                      <p:stCondLst>
                        <p:cond delay="indefinite"/>
                      </p:stCondLst>
                      <p:childTnLst>
                        <p:par>
                          <p:cTn id="197" fill="hold">
                            <p:stCondLst>
                              <p:cond delay="0"/>
                            </p:stCondLst>
                            <p:childTnLst>
                              <p:par>
                                <p:cTn id="198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00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24" grpId="0" build="allAtOnce"/>
      <p:bldP spid="31" grpId="0" animBg="1"/>
      <p:bldP spid="31" grpId="1" animBg="1"/>
      <p:bldP spid="39" grpId="0" animBg="1"/>
      <p:bldP spid="39" grpId="1" animBg="1"/>
      <p:bldP spid="45" grpId="0"/>
      <p:bldP spid="27" grpId="0"/>
      <p:bldP spid="28" grpId="0" animBg="1"/>
      <p:bldP spid="28" grpId="1" animBg="1"/>
      <p:bldP spid="29" grpId="0" animBg="1"/>
      <p:bldP spid="26" grpId="0"/>
      <p:bldP spid="26" grpId="1"/>
      <p:bldP spid="30" grpId="0"/>
      <p:bldP spid="30" grpId="1"/>
      <p:bldP spid="32" grpId="0"/>
      <p:bldP spid="33" grpId="0"/>
      <p:bldP spid="35" grpId="0" animBg="1"/>
      <p:bldP spid="36" grpId="0"/>
      <p:bldP spid="37" grpId="0"/>
      <p:bldP spid="38" grpId="0"/>
      <p:bldP spid="49" grpId="0"/>
      <p:bldP spid="49" grpId="1"/>
      <p:bldP spid="49" grpId="2"/>
      <p:bldP spid="49" grpId="3"/>
      <p:bldP spid="50" grpId="0"/>
      <p:bldP spid="50" grpId="1"/>
      <p:bldP spid="50" grpId="2"/>
      <p:bldP spid="54" grpId="0"/>
      <p:bldP spid="54" grpId="1"/>
      <p:bldP spid="58" grpId="0"/>
      <p:bldP spid="47" grpId="0"/>
      <p:bldP spid="51" grpId="0"/>
      <p:bldP spid="55" grpId="0"/>
      <p:bldP spid="57" grpId="0"/>
      <p:bldP spid="60" grpId="0"/>
      <p:bldP spid="6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428624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64343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7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143636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429256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5000628" y="4786322"/>
            <a:ext cx="75693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8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214290"/>
            <a:ext cx="835824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Günde  12 sayfa  kitap  okuyan Ebru,  bir  haftada  kaç  sayfa  kitap  okur 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357158" y="2786058"/>
            <a:ext cx="3286148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G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ünde 12 sayfa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285720" y="3357562"/>
            <a:ext cx="2214578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Bir hafta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214818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4857760"/>
            <a:ext cx="3172856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Bir haftada kaç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sayfa okur?  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5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9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0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5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8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2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96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0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4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4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3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4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3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4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8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9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3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8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0" grpId="0"/>
      <p:bldP spid="32" grpId="0"/>
      <p:bldP spid="3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392905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6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28624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143636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429256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4786314" y="4857760"/>
            <a:ext cx="1011815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4 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357166"/>
            <a:ext cx="8358246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Bir  sitede  3  apartman  var.  Her  apartmanda  16  daire olduğuna  göre bu sitede  kaç  daire  vardır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428596" y="2786058"/>
            <a:ext cx="350046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3  apartman  var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500034" y="3429000"/>
            <a:ext cx="271461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16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d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aire  var       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357694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5000636"/>
            <a:ext cx="2606098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Sitede  k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aç  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daire  var ?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5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9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0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5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8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2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96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0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4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4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3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4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3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4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8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9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3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8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0" grpId="0"/>
      <p:bldP spid="32" grpId="0"/>
      <p:bldP spid="3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428624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5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64343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2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143636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429256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5000628" y="4786322"/>
            <a:ext cx="75693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3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214290"/>
            <a:ext cx="8501122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</a:t>
            </a:r>
            <a:r>
              <a:rPr lang="tr-TR" sz="3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Bir  sınıfta  15  sıra  var. Her  sırada  2  kişi oturuyor.Bu  sınıfta kaç öğrenci vardır 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285720" y="2786058"/>
            <a:ext cx="3286148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15  sıra  varmış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285720" y="3357562"/>
            <a:ext cx="3286148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2  kişi  oturuyor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214818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4857760"/>
            <a:ext cx="3143272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Bu sınıfta kaç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öğrenci  vardır?  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5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9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0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5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8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2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96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0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4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4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3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4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3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4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8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9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3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8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0" grpId="0"/>
      <p:bldP spid="32" grpId="0"/>
      <p:bldP spid="3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428624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64343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5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1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143636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429256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5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5000628" y="4786322"/>
            <a:ext cx="75693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6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214290"/>
            <a:ext cx="835824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Litresi  13  lira  olan  </a:t>
            </a:r>
            <a:r>
              <a:rPr lang="tr-TR" sz="3600" b="1" dirty="0" err="1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ayçiçek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yağının  5  litresi  kaç  lira  olur 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285720" y="2786058"/>
            <a:ext cx="3286148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L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itresi  13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lir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285720" y="3357562"/>
            <a:ext cx="2214578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5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litre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214818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4857760"/>
            <a:ext cx="2469330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5 litresi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kaç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lira olur?  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5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9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0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5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8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2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96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0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4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4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3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4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3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4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8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9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3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8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0" grpId="0"/>
      <p:bldP spid="32" grpId="0"/>
      <p:bldP spid="3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428624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</a:p>
        </p:txBody>
      </p:sp>
      <p:sp>
        <p:nvSpPr>
          <p:cNvPr id="15" name="14 Dikdörtgen"/>
          <p:cNvSpPr/>
          <p:nvPr/>
        </p:nvSpPr>
        <p:spPr>
          <a:xfrm>
            <a:off x="464343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143636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429256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51" name="50 Dikdörtgen"/>
          <p:cNvSpPr/>
          <p:nvPr/>
        </p:nvSpPr>
        <p:spPr>
          <a:xfrm>
            <a:off x="4500562" y="4786322"/>
            <a:ext cx="158408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1 2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214290"/>
            <a:ext cx="835824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Günde  4  ekmek  tüketen  bir  aile,  bir  ayda  kaç  ekmek  tüketir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357158" y="2786058"/>
            <a:ext cx="3286148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G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ünde 4 ekmek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0" y="3357562"/>
            <a:ext cx="2214578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Bir  ay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214818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7" y="4857760"/>
            <a:ext cx="3071834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Bir ayda kaç      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ekmek tüketir?  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7" name="26 Dikdörtgen"/>
          <p:cNvSpPr/>
          <p:nvPr/>
        </p:nvSpPr>
        <p:spPr>
          <a:xfrm>
            <a:off x="6215074" y="4786322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5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9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0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5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8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90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94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6" fill="hold">
                      <p:stCondLst>
                        <p:cond delay="indefinite"/>
                      </p:stCondLst>
                      <p:childTnLst>
                        <p:par>
                          <p:cTn id="97" fill="hold">
                            <p:stCondLst>
                              <p:cond delay="0"/>
                            </p:stCondLst>
                            <p:childTnLst>
                              <p:par>
                                <p:cTn id="98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9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0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05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6" fill="hold">
                      <p:stCondLst>
                        <p:cond delay="indefinite"/>
                      </p:stCondLst>
                      <p:childTnLst>
                        <p:par>
                          <p:cTn id="107" fill="hold">
                            <p:stCondLst>
                              <p:cond delay="0"/>
                            </p:stCondLst>
                            <p:childTnLst>
                              <p:par>
                                <p:cTn id="10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09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10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5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5" grpId="0"/>
      <p:bldP spid="31" grpId="0" animBg="1"/>
      <p:bldP spid="31" grpId="1" animBg="1"/>
      <p:bldP spid="31" grpId="2" animBg="1"/>
      <p:bldP spid="39" grpId="0" animBg="1"/>
      <p:bldP spid="51" grpId="0"/>
      <p:bldP spid="26" grpId="0"/>
      <p:bldP spid="28" grpId="0"/>
      <p:bldP spid="29" grpId="0"/>
      <p:bldP spid="30" grpId="0"/>
      <p:bldP spid="32" grpId="0"/>
      <p:bldP spid="33" grpId="0"/>
      <p:bldP spid="27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392905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</a:p>
        </p:txBody>
      </p:sp>
      <p:sp>
        <p:nvSpPr>
          <p:cNvPr id="15" name="14 Dikdörtgen"/>
          <p:cNvSpPr/>
          <p:nvPr/>
        </p:nvSpPr>
        <p:spPr>
          <a:xfrm>
            <a:off x="428624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6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143636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429256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4500562" y="4786322"/>
            <a:ext cx="158408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2 2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214290"/>
            <a:ext cx="8358246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Okulumuzda  38  pencere  var. Her  pencerede  6  cam  olduğuna  göre okulumuzda  kaç  cam   vardır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142844" y="2786058"/>
            <a:ext cx="350046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38  pencere  var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285720" y="3357562"/>
            <a:ext cx="3286148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Her p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encerede</a:t>
            </a:r>
          </a:p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6 cam var .  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357694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4857760"/>
            <a:ext cx="2629181" cy="132343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cap="none" spc="0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Okulda  kaç </a:t>
            </a:r>
          </a:p>
          <a:p>
            <a:pPr algn="ctr"/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cam var</a:t>
            </a:r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?  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5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9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0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5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8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2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96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0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4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4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3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4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3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4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8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9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3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8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0" grpId="0"/>
      <p:bldP spid="32" grpId="0"/>
      <p:bldP spid="3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392905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7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4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28624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9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6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143636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429256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4357686" y="4857760"/>
            <a:ext cx="158408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4 2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214290"/>
            <a:ext cx="8358246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Bir  pazarcı  </a:t>
            </a:r>
            <a:r>
              <a:rPr lang="tr-TR" sz="3600" b="1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her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biri  47 kg  gelen 9  çuval  patates  sattı.Pazarcı  kaç  kg patates  satmıştır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142844" y="2786058"/>
            <a:ext cx="350046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47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k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g  patates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0" y="3286124"/>
            <a:ext cx="271461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9  çuval       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357694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4857760"/>
            <a:ext cx="1711238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K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aç  kg </a:t>
            </a:r>
          </a:p>
          <a:p>
            <a:pPr algn="ctr"/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patates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sattı ?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5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9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0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5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8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2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96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0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4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4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3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4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3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4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8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9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3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8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0" grpId="0"/>
      <p:bldP spid="32" grpId="0"/>
      <p:bldP spid="3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aşlık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tr-TR"/>
          </a:p>
        </p:txBody>
      </p:sp>
      <p:sp>
        <p:nvSpPr>
          <p:cNvPr id="3" name="Alt Başlık 2"/>
          <p:cNvSpPr>
            <a:spLocks noGrp="1"/>
          </p:cNvSpPr>
          <p:nvPr>
            <p:ph type="subTitle" idx="1"/>
          </p:nvPr>
        </p:nvSpPr>
        <p:spPr>
          <a:xfrm>
            <a:off x="0" y="0"/>
            <a:ext cx="9144000" cy="8072470"/>
          </a:xfrm>
          <a:solidFill>
            <a:schemeClr val="bg1"/>
          </a:solidFill>
          <a:effectLst>
            <a:outerShdw blurRad="40000" dist="23000" dir="5400000" rotWithShape="0">
              <a:srgbClr val="FFC000">
                <a:alpha val="35000"/>
              </a:srgbClr>
            </a:outerShdw>
          </a:effectLst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/>
          <a:lstStyle/>
          <a:p>
            <a:endParaRPr lang="tr-TR" b="1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noFill/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0" name="9 Dikdörtgen"/>
          <p:cNvSpPr/>
          <p:nvPr/>
        </p:nvSpPr>
        <p:spPr>
          <a:xfrm>
            <a:off x="1428728" y="2214554"/>
            <a:ext cx="2428892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1" name="10 Dikdörtgen"/>
          <p:cNvSpPr/>
          <p:nvPr/>
        </p:nvSpPr>
        <p:spPr>
          <a:xfrm>
            <a:off x="1071538" y="3214686"/>
            <a:ext cx="285752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    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7030A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2" name="11 Dikdörtgen"/>
          <p:cNvSpPr/>
          <p:nvPr/>
        </p:nvSpPr>
        <p:spPr>
          <a:xfrm>
            <a:off x="3929058" y="3429000"/>
            <a:ext cx="3571900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9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</a:t>
            </a:r>
            <a:endParaRPr lang="tr-TR" sz="9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3" name="12 Dikdörtgen"/>
          <p:cNvSpPr/>
          <p:nvPr/>
        </p:nvSpPr>
        <p:spPr>
          <a:xfrm>
            <a:off x="6143636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6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4" name="13 Dikdörtgen"/>
          <p:cNvSpPr/>
          <p:nvPr/>
        </p:nvSpPr>
        <p:spPr>
          <a:xfrm>
            <a:off x="4929190" y="1643050"/>
            <a:ext cx="357190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5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8</a:t>
            </a:r>
            <a:endParaRPr lang="tr-TR" sz="88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5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5" name="14 Dikdörtgen"/>
          <p:cNvSpPr/>
          <p:nvPr/>
        </p:nvSpPr>
        <p:spPr>
          <a:xfrm>
            <a:off x="4286248" y="378619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x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16" name="15 Dikdörtgen"/>
          <p:cNvSpPr/>
          <p:nvPr/>
        </p:nvSpPr>
        <p:spPr>
          <a:xfrm>
            <a:off x="5500694" y="3286124"/>
            <a:ext cx="1571636" cy="144655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88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7030A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5</a:t>
            </a:r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00B0F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 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00B0F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4" name="23 Dikdörtgen"/>
          <p:cNvSpPr/>
          <p:nvPr/>
        </p:nvSpPr>
        <p:spPr>
          <a:xfrm>
            <a:off x="8143900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3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25" name="24 Dikdörtgen"/>
          <p:cNvSpPr/>
          <p:nvPr/>
        </p:nvSpPr>
        <p:spPr>
          <a:xfrm>
            <a:off x="8215338" y="3571876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chemeClr val="accent6">
                  <a:lumMod val="60000"/>
                  <a:lumOff val="40000"/>
                </a:schemeClr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31" name="30 Yukarı Ok"/>
          <p:cNvSpPr/>
          <p:nvPr/>
        </p:nvSpPr>
        <p:spPr>
          <a:xfrm>
            <a:off x="6143636" y="2857496"/>
            <a:ext cx="357190" cy="714380"/>
          </a:xfrm>
          <a:prstGeom prst="upArrow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39" name="38 Yukarı Ok"/>
          <p:cNvSpPr/>
          <p:nvPr/>
        </p:nvSpPr>
        <p:spPr>
          <a:xfrm>
            <a:off x="5429256" y="2714620"/>
            <a:ext cx="357190" cy="1000132"/>
          </a:xfrm>
          <a:prstGeom prst="upArrow">
            <a:avLst/>
          </a:prstGeom>
          <a:solidFill>
            <a:srgbClr val="FFFF00"/>
          </a:solidFill>
          <a:scene3d>
            <a:camera prst="orthographicFront">
              <a:rot lat="0" lon="0" rev="2400000"/>
            </a:camera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" rtlCol="0" anchor="ctr"/>
          <a:lstStyle/>
          <a:p>
            <a:pPr algn="ctr"/>
            <a:r>
              <a:rPr lang="tr-TR" sz="1600" dirty="0" smtClean="0">
                <a:solidFill>
                  <a:schemeClr val="tx1"/>
                </a:solidFill>
              </a:rPr>
              <a:t>kere</a:t>
            </a:r>
            <a:endParaRPr lang="tr-TR" sz="1600" dirty="0">
              <a:solidFill>
                <a:schemeClr val="tx1"/>
              </a:solidFill>
            </a:endParaRPr>
          </a:p>
        </p:txBody>
      </p:sp>
      <p:sp>
        <p:nvSpPr>
          <p:cNvPr id="40" name="39 Metin kutusu"/>
          <p:cNvSpPr txBox="1"/>
          <p:nvPr/>
        </p:nvSpPr>
        <p:spPr>
          <a:xfrm>
            <a:off x="2428860" y="3214686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tr-TR" dirty="0"/>
          </a:p>
        </p:txBody>
      </p:sp>
      <p:sp>
        <p:nvSpPr>
          <p:cNvPr id="45" name="44 Dikdörtgen"/>
          <p:cNvSpPr/>
          <p:nvPr/>
        </p:nvSpPr>
        <p:spPr>
          <a:xfrm>
            <a:off x="8572528" y="2714620"/>
            <a:ext cx="35719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54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0</a:t>
            </a:r>
            <a:endParaRPr lang="tr-TR" sz="54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solidFill>
                <a:srgbClr val="FF0000"/>
              </a:solidFill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51" name="50 Dikdörtgen"/>
          <p:cNvSpPr/>
          <p:nvPr/>
        </p:nvSpPr>
        <p:spPr>
          <a:xfrm>
            <a:off x="4357686" y="4857760"/>
            <a:ext cx="1584088" cy="144655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8800" b="1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solidFill>
                  <a:srgbClr val="FF0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4 3</a:t>
            </a:r>
            <a:endParaRPr lang="tr-TR" sz="88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solidFill>
                <a:srgbClr val="FF0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3" name="52 Metin kutusu"/>
          <p:cNvSpPr txBox="1"/>
          <p:nvPr/>
        </p:nvSpPr>
        <p:spPr>
          <a:xfrm>
            <a:off x="7072330" y="2786058"/>
            <a:ext cx="64294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tr-TR" sz="6000" smtClean="0">
                <a:solidFill>
                  <a:srgbClr val="00B0F0"/>
                </a:solidFill>
                <a:latin typeface="Arial" pitchFamily="34" charset="0"/>
                <a:cs typeface="Arial" pitchFamily="34" charset="0"/>
              </a:rPr>
              <a:t>O</a:t>
            </a:r>
            <a:endParaRPr lang="tr-TR" sz="6000" dirty="0">
              <a:solidFill>
                <a:srgbClr val="00B0F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25 Dikdörtgen"/>
          <p:cNvSpPr/>
          <p:nvPr/>
        </p:nvSpPr>
        <p:spPr>
          <a:xfrm>
            <a:off x="428596" y="357166"/>
            <a:ext cx="8358246" cy="1200329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rgbClr val="FF0000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Problem:  </a:t>
            </a:r>
            <a:r>
              <a:rPr lang="tr-TR" sz="3600" b="1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Saatte  86  km  hızla  giden  bir   otobüs   5  saatte  kaç  km  yol  gider</a:t>
            </a:r>
            <a:r>
              <a:rPr lang="tr-TR" sz="3600" b="1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solidFill>
                  <a:schemeClr val="tx2"/>
                </a:soli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?    </a:t>
            </a:r>
            <a:endParaRPr lang="tr-TR" sz="36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solidFill>
                <a:schemeClr val="tx2"/>
              </a:soli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  <p:sp>
        <p:nvSpPr>
          <p:cNvPr id="28" name="27 Dikdörtgen"/>
          <p:cNvSpPr/>
          <p:nvPr/>
        </p:nvSpPr>
        <p:spPr>
          <a:xfrm>
            <a:off x="500034" y="2214554"/>
            <a:ext cx="261315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Verilenler: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9" name="28 Dikdörtgen"/>
          <p:cNvSpPr/>
          <p:nvPr/>
        </p:nvSpPr>
        <p:spPr>
          <a:xfrm>
            <a:off x="142844" y="2786058"/>
            <a:ext cx="350046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Saatte  86  km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0" name="29 Dikdörtgen"/>
          <p:cNvSpPr/>
          <p:nvPr/>
        </p:nvSpPr>
        <p:spPr>
          <a:xfrm>
            <a:off x="142844" y="3286124"/>
            <a:ext cx="2714612" cy="646331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5</a:t>
            </a:r>
            <a:r>
              <a:rPr lang="tr-TR" sz="3600" b="1" cap="none" spc="0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saat yol               </a:t>
            </a:r>
            <a:r>
              <a:rPr lang="tr-TR" sz="3600" b="1" dirty="0" smtClean="0">
                <a:ln w="1905"/>
                <a:solidFill>
                  <a:srgbClr val="0070C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               </a:t>
            </a:r>
            <a:endParaRPr lang="tr-TR" sz="3600" b="1" cap="none" spc="0" dirty="0">
              <a:ln w="1905"/>
              <a:solidFill>
                <a:srgbClr val="0070C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2" name="31 Dikdörtgen"/>
          <p:cNvSpPr/>
          <p:nvPr/>
        </p:nvSpPr>
        <p:spPr>
          <a:xfrm>
            <a:off x="500034" y="4357694"/>
            <a:ext cx="2692981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44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İstenenler:</a:t>
            </a:r>
            <a:endParaRPr lang="tr-TR" sz="4400" b="1" cap="none" spc="0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33" name="32 Dikdörtgen"/>
          <p:cNvSpPr/>
          <p:nvPr/>
        </p:nvSpPr>
        <p:spPr>
          <a:xfrm>
            <a:off x="428596" y="4857760"/>
            <a:ext cx="2442143" cy="1200329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K</a:t>
            </a:r>
            <a:r>
              <a:rPr lang="tr-TR" sz="3600" b="1" cap="none" spc="0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aç  km  yol</a:t>
            </a:r>
          </a:p>
          <a:p>
            <a:pPr algn="ctr"/>
            <a:r>
              <a:rPr lang="tr-TR" sz="3600" b="1" dirty="0" smtClean="0">
                <a:ln w="1905"/>
                <a:solidFill>
                  <a:srgbClr val="00206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gider ?   </a:t>
            </a:r>
            <a:endParaRPr lang="tr-TR" sz="3600" b="1" cap="none" spc="0" dirty="0">
              <a:ln w="1905"/>
              <a:solidFill>
                <a:srgbClr val="00206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84729830"/>
      </p:ext>
    </p:extLst>
  </p:cSld>
  <p:clrMapOvr>
    <a:masterClrMapping/>
  </p:clrMapOvr>
  <p:transition spd="slow"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5" fill="hold" grpId="0" nodeType="clickEffect">
                                  <p:stCondLst>
                                    <p:cond delay="0"/>
                                  </p:stCondLst>
                                  <p:iterate type="wd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down)">
                                      <p:cBhvr>
                                        <p:cTn id="7" dur="1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1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10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10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55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6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5" presetClass="entr" presetSubtype="1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5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6" fill="hold">
                      <p:stCondLst>
                        <p:cond delay="indefinite"/>
                      </p:stCondLst>
                      <p:childTnLst>
                        <p:par>
                          <p:cTn id="67" fill="hold">
                            <p:stCondLst>
                              <p:cond delay="0"/>
                            </p:stCondLst>
                            <p:childTnLst>
                              <p:par>
                                <p:cTn id="6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9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0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4" dur="500" tmFilter="0, 0; .2, .5; .8, .5; 1, 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75" dur="250" autoRev="1" fill="hold"/>
                                        <p:tgtEl>
                                          <p:spTgt spid="31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79" dur="500" tmFilter="0, 0; .2, .5; .8, .5; 1, 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0" dur="250" autoRev="1" fill="hold"/>
                                        <p:tgtEl>
                                          <p:spTgt spid="13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5" dur="10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6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88" dur="10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0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1563 -0.01573 C -0.03003 0.13737 -0.07517 0.2907 -0.12256 0.34944 C -0.16961 0.40911 -0.24409 0.3395 -0.26788 0.33765 " pathEditMode="relative" rAng="0" ptsTypes="aaA">
                                      <p:cBhvr>
                                        <p:cTn id="92" dur="20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4200" y="212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96" dur="2000" fill="hold"/>
                                        <p:tgtEl>
                                          <p:spTgt spid="4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7" fill="hold">
                      <p:stCondLst>
                        <p:cond delay="indefinite"/>
                      </p:stCondLst>
                      <p:childTnLst>
                        <p:par>
                          <p:cTn id="98" fill="hold">
                            <p:stCondLst>
                              <p:cond delay="0"/>
                            </p:stCondLst>
                            <p:childTnLst>
                              <p:par>
                                <p:cTn id="99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61111E-6 -2.15541E-6 L -0.08785 0.01642 " pathEditMode="relative" rAng="0" ptsTypes="AA">
                                      <p:cBhvr>
                                        <p:cTn id="100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400" y="8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1" fill="hold">
                      <p:stCondLst>
                        <p:cond delay="indefinite"/>
                      </p:stCondLst>
                      <p:childTnLst>
                        <p:par>
                          <p:cTn id="102" fill="hold">
                            <p:stCondLst>
                              <p:cond delay="0"/>
                            </p:stCondLst>
                            <p:childTnLst>
                              <p:par>
                                <p:cTn id="103" presetID="6" presetClass="emph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104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80000" y="8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5" fill="hold">
                      <p:stCondLst>
                        <p:cond delay="indefinite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0" fill="hold">
                      <p:stCondLst>
                        <p:cond delay="indefinite"/>
                      </p:stCondLst>
                      <p:childTnLst>
                        <p:par>
                          <p:cTn id="111" fill="hold">
                            <p:stCondLst>
                              <p:cond delay="0"/>
                            </p:stCondLst>
                            <p:childTnLst>
                              <p:par>
                                <p:cTn id="112" presetID="3" presetClass="entr" presetSubtype="10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14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5" presetClass="exit" presetSubtype="1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118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0" fill="hold">
                      <p:stCondLst>
                        <p:cond delay="indefinite"/>
                      </p:stCondLst>
                      <p:childTnLst>
                        <p:par>
                          <p:cTn id="121" fill="hold">
                            <p:stCondLst>
                              <p:cond delay="0"/>
                            </p:stCondLst>
                            <p:childTnLst>
                              <p:par>
                                <p:cTn id="122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23" dur="500" tmFilter="0, 0; .2, .5; .8, .5; 1, 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24" dur="250" autoRev="1" fill="hold"/>
                                        <p:tgtEl>
                                          <p:spTgt spid="16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5" fill="hold">
                      <p:stCondLst>
                        <p:cond delay="indefinite"/>
                      </p:stCondLst>
                      <p:childTnLst>
                        <p:par>
                          <p:cTn id="126" fill="hold">
                            <p:stCondLst>
                              <p:cond delay="0"/>
                            </p:stCondLst>
                            <p:childTnLst>
                              <p:par>
                                <p:cTn id="127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0" fill="hold">
                      <p:stCondLst>
                        <p:cond delay="indefinite"/>
                      </p:stCondLst>
                      <p:childTnLst>
                        <p:par>
                          <p:cTn id="131" fill="hold">
                            <p:stCondLst>
                              <p:cond delay="0"/>
                            </p:stCondLst>
                            <p:childTnLst>
                              <p:par>
                                <p:cTn id="132" presetID="2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3" dur="500" tmFilter="0, 0; .2, .5; .8, .5; 1, 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4" dur="250" autoRev="1" fill="hold"/>
                                        <p:tgtEl>
                                          <p:spTgt spid="14"/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26" presetClass="emph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38" dur="500" tmFilter="0, 0; .2, .5; .8, .5; 1, 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39" dur="250" autoRev="1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by x="105000" y="105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8" presetClass="emph" presetSubtype="0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3" dur="2000" fill="hold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4" fill="hold">
                      <p:stCondLst>
                        <p:cond delay="indefinite"/>
                      </p:stCondLst>
                      <p:childTnLst>
                        <p:par>
                          <p:cTn id="145" fill="hold">
                            <p:stCondLst>
                              <p:cond delay="0"/>
                            </p:stCondLst>
                            <p:childTnLst>
                              <p:par>
                                <p:cTn id="146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8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3" grpId="1"/>
      <p:bldP spid="14" grpId="0"/>
      <p:bldP spid="14" grpId="1"/>
      <p:bldP spid="15" grpId="0"/>
      <p:bldP spid="16" grpId="0"/>
      <p:bldP spid="16" grpId="1"/>
      <p:bldP spid="16" grpId="2"/>
      <p:bldP spid="24" grpId="0" build="allAtOnce"/>
      <p:bldP spid="24" grpId="1" build="allAtOnce"/>
      <p:bldP spid="24" grpId="2" build="allAtOnce"/>
      <p:bldP spid="24" grpId="3" build="allAtOnce"/>
      <p:bldP spid="25" grpId="0"/>
      <p:bldP spid="31" grpId="0" animBg="1"/>
      <p:bldP spid="31" grpId="1" animBg="1"/>
      <p:bldP spid="31" grpId="2" animBg="1"/>
      <p:bldP spid="39" grpId="0" animBg="1"/>
      <p:bldP spid="45" grpId="0"/>
      <p:bldP spid="45" grpId="1"/>
      <p:bldP spid="45" grpId="2"/>
      <p:bldP spid="51" grpId="0"/>
      <p:bldP spid="53" grpId="0"/>
      <p:bldP spid="26" grpId="0"/>
      <p:bldP spid="28" grpId="0"/>
      <p:bldP spid="29" grpId="0"/>
      <p:bldP spid="30" grpId="0"/>
      <p:bldP spid="32" grpId="0"/>
      <p:bldP spid="33" grpId="0"/>
    </p:bldLst>
  </p:timing>
</p:sld>
</file>

<file path=ppt/theme/theme1.xml><?xml version="1.0" encoding="utf-8"?>
<a:theme xmlns:a="http://schemas.openxmlformats.org/drawingml/2006/main" name="Ofis Teması">
  <a:themeElements>
    <a:clrScheme name="Ofis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is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is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eması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2193</TotalTime>
  <Words>631</Words>
  <Application>Microsoft Office PowerPoint</Application>
  <PresentationFormat>Ekran Gösterisi (4:3)</PresentationFormat>
  <Paragraphs>299</Paragraphs>
  <Slides>14</Slides>
  <Notes>5</Notes>
  <HiddenSlides>0</HiddenSlides>
  <MMClips>0</MMClips>
  <ScaleCrop>false</ScaleCrop>
  <HeadingPairs>
    <vt:vector size="6" baseType="variant">
      <vt:variant>
        <vt:lpstr>Kullanılan Yazı Tipleri</vt:lpstr>
      </vt:variant>
      <vt:variant>
        <vt:i4>5</vt:i4>
      </vt:variant>
      <vt:variant>
        <vt:lpstr>Tema</vt:lpstr>
      </vt:variant>
      <vt:variant>
        <vt:i4>1</vt:i4>
      </vt:variant>
      <vt:variant>
        <vt:lpstr>Slayt Başlıkları</vt:lpstr>
      </vt:variant>
      <vt:variant>
        <vt:i4>14</vt:i4>
      </vt:variant>
    </vt:vector>
  </HeadingPairs>
  <TitlesOfParts>
    <vt:vector size="20" baseType="lpstr">
      <vt:lpstr>Arial</vt:lpstr>
      <vt:lpstr>Calibri</vt:lpstr>
      <vt:lpstr>Comic Sans MS</vt:lpstr>
      <vt:lpstr>Rockwell Extra Bold</vt:lpstr>
      <vt:lpstr>Times New Roman</vt:lpstr>
      <vt:lpstr>Ofis Teması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  <vt:lpstr>PowerPoint Sunusu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Sunusu</dc:title>
  <dc:creator>PC</dc:creator>
  <cp:lastModifiedBy>Progressive</cp:lastModifiedBy>
  <cp:revision>240</cp:revision>
  <dcterms:created xsi:type="dcterms:W3CDTF">2013-07-01T19:15:16Z</dcterms:created>
  <dcterms:modified xsi:type="dcterms:W3CDTF">2021-01-19T18:36:58Z</dcterms:modified>
</cp:coreProperties>
</file>