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</p:sldIdLst>
  <p:sldSz cx="9906000" cy="6858000" type="A4"/>
  <p:notesSz cx="9144000" cy="6858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7" autoAdjust="0"/>
    <p:restoredTop sz="94660"/>
  </p:normalViewPr>
  <p:slideViewPr>
    <p:cSldViewPr snapToGrid="0">
      <p:cViewPr>
        <p:scale>
          <a:sx n="99" d="100"/>
          <a:sy n="99" d="100"/>
        </p:scale>
        <p:origin x="-80" y="-212"/>
      </p:cViewPr>
      <p:guideLst>
        <p:guide orient="horz" pos="2160"/>
        <p:guide pos="312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1122363"/>
            <a:ext cx="84201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r-TR" smtClean="0"/>
              <a:t>Asıl alt başlık stilini düzenlemek için tıklayın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A3D33F-2056-4536-99FA-00175DD544B6}" type="datetimeFigureOut">
              <a:rPr lang="tr-TR" smtClean="0"/>
              <a:pPr/>
              <a:t>17.01.2021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077144-351D-40ED-AE85-B5676BD1A212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9560252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A3D33F-2056-4536-99FA-00175DD544B6}" type="datetimeFigureOut">
              <a:rPr lang="tr-TR" smtClean="0"/>
              <a:pPr/>
              <a:t>17.01.2021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077144-351D-40ED-AE85-B5676BD1A212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5684210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A3D33F-2056-4536-99FA-00175DD544B6}" type="datetimeFigureOut">
              <a:rPr lang="tr-TR" smtClean="0"/>
              <a:pPr/>
              <a:t>17.01.2021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077144-351D-40ED-AE85-B5676BD1A212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6002689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A3D33F-2056-4536-99FA-00175DD544B6}" type="datetimeFigureOut">
              <a:rPr lang="tr-TR" smtClean="0"/>
              <a:pPr/>
              <a:t>17.01.2021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077144-351D-40ED-AE85-B5676BD1A212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8813609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A3D33F-2056-4536-99FA-00175DD544B6}" type="datetimeFigureOut">
              <a:rPr lang="tr-TR" smtClean="0"/>
              <a:pPr/>
              <a:t>17.01.2021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077144-351D-40ED-AE85-B5676BD1A212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7440378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A3D33F-2056-4536-99FA-00175DD544B6}" type="datetimeFigureOut">
              <a:rPr lang="tr-TR" smtClean="0"/>
              <a:pPr/>
              <a:t>17.01.2021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077144-351D-40ED-AE85-B5676BD1A212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5947593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7"/>
            <a:ext cx="8543925" cy="1325563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A3D33F-2056-4536-99FA-00175DD544B6}" type="datetimeFigureOut">
              <a:rPr lang="tr-TR" smtClean="0"/>
              <a:pPr/>
              <a:t>17.01.2021</a:t>
            </a:fld>
            <a:endParaRPr lang="tr-T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077144-351D-40ED-AE85-B5676BD1A212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6070312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A3D33F-2056-4536-99FA-00175DD544B6}" type="datetimeFigureOut">
              <a:rPr lang="tr-TR" smtClean="0"/>
              <a:pPr/>
              <a:t>17.01.2021</a:t>
            </a:fld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077144-351D-40ED-AE85-B5676BD1A212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5950187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A3D33F-2056-4536-99FA-00175DD544B6}" type="datetimeFigureOut">
              <a:rPr lang="tr-TR" smtClean="0"/>
              <a:pPr/>
              <a:t>17.01.2021</a:t>
            </a:fld>
            <a:endParaRPr lang="tr-T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077144-351D-40ED-AE85-B5676BD1A212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4616704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7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A3D33F-2056-4536-99FA-00175DD544B6}" type="datetimeFigureOut">
              <a:rPr lang="tr-TR" smtClean="0"/>
              <a:pPr/>
              <a:t>17.01.2021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077144-351D-40ED-AE85-B5676BD1A212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2720851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7"/>
            <a:ext cx="5014913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A3D33F-2056-4536-99FA-00175DD544B6}" type="datetimeFigureOut">
              <a:rPr lang="tr-TR" smtClean="0"/>
              <a:pPr/>
              <a:t>17.01.2021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077144-351D-40ED-AE85-B5676BD1A212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0096263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A3D33F-2056-4536-99FA-00175DD544B6}" type="datetimeFigureOut">
              <a:rPr lang="tr-TR" smtClean="0"/>
              <a:pPr/>
              <a:t>17.01.2021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077144-351D-40ED-AE85-B5676BD1A212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3743305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painted image of flowers"/>
          <p:cNvPicPr/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-44647" y="0"/>
            <a:ext cx="9906000" cy="6858000"/>
          </a:xfrm>
          <a:prstGeom prst="rect">
            <a:avLst/>
          </a:prstGeom>
        </p:spPr>
      </p:pic>
      <p:sp>
        <p:nvSpPr>
          <p:cNvPr id="3" name="Dikdörtgen 2"/>
          <p:cNvSpPr/>
          <p:nvPr/>
        </p:nvSpPr>
        <p:spPr>
          <a:xfrm>
            <a:off x="4831662" y="-253156"/>
            <a:ext cx="4953000" cy="807913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spcAft>
                <a:spcPts val="0"/>
              </a:spcAft>
            </a:pPr>
            <a:endParaRPr lang="tr-TR" sz="4000" dirty="0" smtClean="0">
              <a:solidFill>
                <a:srgbClr val="6F5A8B"/>
              </a:solidFill>
              <a:latin typeface="Typo Hoop Inline Demo" panose="02000500000000000000" pitchFamily="2" charset="0"/>
              <a:ea typeface="Arial" panose="020B0604020202020204" pitchFamily="34" charset="0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tr-TR" sz="4000" dirty="0" smtClean="0">
                <a:solidFill>
                  <a:srgbClr val="6F5A8B"/>
                </a:solidFill>
                <a:latin typeface="Typo Hoop Inline Demo" panose="020005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Sayın OKCU</a:t>
            </a:r>
          </a:p>
          <a:p>
            <a:pPr algn="ctr">
              <a:spcAft>
                <a:spcPts val="0"/>
              </a:spcAft>
            </a:pPr>
            <a:r>
              <a:rPr lang="tr-TR" sz="4000" dirty="0" smtClean="0">
                <a:solidFill>
                  <a:srgbClr val="6F5A8B"/>
                </a:solidFill>
                <a:latin typeface="Typo Hoop Inline Demo" panose="020005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 Ailesi</a:t>
            </a:r>
          </a:p>
          <a:p>
            <a:pPr algn="ctr">
              <a:spcAft>
                <a:spcPts val="0"/>
              </a:spcAft>
            </a:pPr>
            <a:endParaRPr lang="tr-TR" dirty="0" smtClean="0">
              <a:solidFill>
                <a:srgbClr val="6F5A8B"/>
              </a:solidFill>
              <a:latin typeface="Typo Hoop Inline Demo" panose="02000500000000000000" pitchFamily="2" charset="0"/>
              <a:ea typeface="Arial" panose="020B0604020202020204" pitchFamily="34" charset="0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endParaRPr lang="tr-TR" dirty="0" smtClean="0">
              <a:solidFill>
                <a:srgbClr val="6F5A8B"/>
              </a:solidFill>
              <a:latin typeface="Typo Hoop Inline Demo" panose="02000500000000000000" pitchFamily="2" charset="0"/>
              <a:ea typeface="Arial" panose="020B0604020202020204" pitchFamily="34" charset="0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tr-TR" sz="1300" dirty="0" err="1">
                <a:solidFill>
                  <a:srgbClr val="6F5A8B"/>
                </a:solidFill>
                <a:latin typeface="Typo Hoop Inline Demo" panose="020005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U</a:t>
            </a:r>
            <a:r>
              <a:rPr lang="en-US" sz="1300" dirty="0" err="1" smtClean="0">
                <a:solidFill>
                  <a:srgbClr val="6F5A8B"/>
                </a:solidFill>
                <a:latin typeface="Typo Hoop Inline Demo" panose="020005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zaktan</a:t>
            </a:r>
            <a:r>
              <a:rPr lang="en-US" sz="1300" dirty="0" smtClean="0">
                <a:solidFill>
                  <a:srgbClr val="6F5A8B"/>
                </a:solidFill>
                <a:latin typeface="Typo Hoop Inline Demo" panose="020005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tr-TR" sz="1300" dirty="0" smtClean="0">
                <a:solidFill>
                  <a:srgbClr val="6F5A8B"/>
                </a:solidFill>
                <a:latin typeface="Typo Hoop Inline Demo" panose="020005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e</a:t>
            </a:r>
            <a:r>
              <a:rPr lang="en-US" sz="1300" dirty="0" err="1" smtClean="0">
                <a:solidFill>
                  <a:srgbClr val="6F5A8B"/>
                </a:solidFill>
                <a:latin typeface="Typo Hoop Inline Demo" panose="02000500000000000000" pitchFamily="2" charset="0"/>
                <a:ea typeface="Arial" panose="020B0604020202020204" pitchFamily="34" charset="0"/>
                <a:cs typeface="Cambria" panose="02040503050406030204" pitchFamily="18" charset="0"/>
              </a:rPr>
              <a:t>ğ</a:t>
            </a:r>
            <a:r>
              <a:rPr lang="en-US" sz="1300" dirty="0" err="1" smtClean="0">
                <a:solidFill>
                  <a:srgbClr val="6F5A8B"/>
                </a:solidFill>
                <a:latin typeface="Typo Hoop Inline Demo" panose="020005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itim</a:t>
            </a:r>
            <a:r>
              <a:rPr lang="en-US" sz="1300" dirty="0" smtClean="0">
                <a:solidFill>
                  <a:srgbClr val="6F5A8B"/>
                </a:solidFill>
                <a:latin typeface="Typo Hoop Inline Demo" panose="020005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1300" dirty="0" err="1" smtClean="0">
                <a:solidFill>
                  <a:srgbClr val="6F5A8B"/>
                </a:solidFill>
                <a:latin typeface="Typo Hoop Inline Demo" panose="020005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boyunca</a:t>
            </a:r>
            <a:r>
              <a:rPr lang="en-US" sz="1300" dirty="0" smtClean="0">
                <a:solidFill>
                  <a:srgbClr val="6F5A8B"/>
                </a:solidFill>
                <a:latin typeface="Typo Hoop Inline Demo" panose="020005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endParaRPr lang="tr-TR" sz="1300" dirty="0" smtClean="0">
              <a:latin typeface="Arial" panose="020B0604020202020204" pitchFamily="34" charset="0"/>
              <a:ea typeface="Arial" panose="020B0604020202020204" pitchFamily="34" charset="0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tr-TR" sz="1300" dirty="0">
                <a:solidFill>
                  <a:srgbClr val="6F5A8B"/>
                </a:solidFill>
                <a:latin typeface="Typo Hoop Inline Demo" panose="020005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d</a:t>
            </a:r>
            <a:r>
              <a:rPr lang="tr-TR" sz="1300" dirty="0" smtClean="0">
                <a:solidFill>
                  <a:srgbClr val="6F5A8B"/>
                </a:solidFill>
                <a:latin typeface="Typo Hoop Inline Demo" panose="020005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ers içi ve dışı </a:t>
            </a:r>
            <a:r>
              <a:rPr lang="en-US" sz="1300" dirty="0" err="1" smtClean="0">
                <a:solidFill>
                  <a:srgbClr val="6F5A8B"/>
                </a:solidFill>
                <a:latin typeface="Typo Hoop Inline Demo" panose="020005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etkinlik</a:t>
            </a:r>
            <a:r>
              <a:rPr lang="tr-TR" sz="1300" dirty="0" err="1" smtClean="0">
                <a:solidFill>
                  <a:srgbClr val="6F5A8B"/>
                </a:solidFill>
                <a:latin typeface="Typo Hoop Inline Demo" panose="020005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leri</a:t>
            </a:r>
            <a:r>
              <a:rPr lang="tr-TR" sz="1300" dirty="0" smtClean="0">
                <a:solidFill>
                  <a:srgbClr val="6F5A8B"/>
                </a:solidFill>
                <a:latin typeface="Typo Hoop Inline Demo" panose="020005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</a:p>
          <a:p>
            <a:pPr algn="ctr">
              <a:spcAft>
                <a:spcPts val="0"/>
              </a:spcAft>
            </a:pPr>
            <a:r>
              <a:rPr lang="en-US" sz="1300" dirty="0" err="1" smtClean="0">
                <a:solidFill>
                  <a:srgbClr val="6F5A8B"/>
                </a:solidFill>
                <a:latin typeface="Typo Hoop Inline Demo" panose="02000500000000000000" pitchFamily="2" charset="0"/>
                <a:ea typeface="Arial" panose="020B0604020202020204" pitchFamily="34" charset="0"/>
                <a:cs typeface="Vivaldi" panose="03020602050506090804" pitchFamily="66" charset="0"/>
              </a:rPr>
              <a:t>ö</a:t>
            </a:r>
            <a:r>
              <a:rPr lang="en-US" sz="1300" dirty="0" err="1" smtClean="0">
                <a:solidFill>
                  <a:srgbClr val="6F5A8B"/>
                </a:solidFill>
                <a:latin typeface="Typo Hoop Inline Demo" panose="02000500000000000000" pitchFamily="2" charset="0"/>
                <a:ea typeface="Arial" panose="020B0604020202020204" pitchFamily="34" charset="0"/>
                <a:cs typeface="Cambria" panose="02040503050406030204" pitchFamily="18" charset="0"/>
              </a:rPr>
              <a:t>ğ</a:t>
            </a:r>
            <a:r>
              <a:rPr lang="en-US" sz="1300" dirty="0" err="1" smtClean="0">
                <a:solidFill>
                  <a:srgbClr val="6F5A8B"/>
                </a:solidFill>
                <a:latin typeface="Typo Hoop Inline Demo" panose="020005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rencimize</a:t>
            </a:r>
            <a:r>
              <a:rPr lang="en-US" sz="1300" dirty="0" smtClean="0">
                <a:solidFill>
                  <a:srgbClr val="6F5A8B"/>
                </a:solidFill>
                <a:latin typeface="Typo Hoop Inline Demo" panose="020005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1300" dirty="0" err="1" smtClean="0">
                <a:solidFill>
                  <a:srgbClr val="6F5A8B"/>
                </a:solidFill>
                <a:latin typeface="Typo Hoop Inline Demo" panose="020005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sabır</a:t>
            </a:r>
            <a:r>
              <a:rPr lang="en-US" sz="1300" dirty="0" smtClean="0">
                <a:solidFill>
                  <a:srgbClr val="6F5A8B"/>
                </a:solidFill>
                <a:latin typeface="Typo Hoop Inline Demo" panose="020005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endParaRPr lang="tr-TR" sz="1300" dirty="0" smtClean="0">
              <a:latin typeface="Arial" panose="020B0604020202020204" pitchFamily="34" charset="0"/>
              <a:ea typeface="Arial" panose="020B0604020202020204" pitchFamily="34" charset="0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en-US" sz="1300" dirty="0" err="1" smtClean="0">
                <a:solidFill>
                  <a:srgbClr val="6F5A8B"/>
                </a:solidFill>
                <a:latin typeface="Typo Hoop Inline Demo" panose="020005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ve</a:t>
            </a:r>
            <a:r>
              <a:rPr lang="en-US" sz="1300" dirty="0" smtClean="0">
                <a:solidFill>
                  <a:srgbClr val="6F5A8B"/>
                </a:solidFill>
                <a:latin typeface="Typo Hoop Inline Demo" panose="020005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1300" dirty="0" err="1" smtClean="0">
                <a:solidFill>
                  <a:srgbClr val="6F5A8B"/>
                </a:solidFill>
                <a:latin typeface="Typo Hoop Inline Demo" panose="020005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azimle</a:t>
            </a:r>
            <a:r>
              <a:rPr lang="en-US" sz="1300" dirty="0" smtClean="0">
                <a:solidFill>
                  <a:srgbClr val="6F5A8B"/>
                </a:solidFill>
                <a:latin typeface="Typo Hoop Inline Demo" panose="020005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  </a:t>
            </a:r>
            <a:r>
              <a:rPr lang="en-US" sz="1300" dirty="0" err="1" smtClean="0">
                <a:solidFill>
                  <a:srgbClr val="6F5A8B"/>
                </a:solidFill>
                <a:latin typeface="Typo Hoop Inline Demo" panose="020005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uygulatarak</a:t>
            </a:r>
            <a:r>
              <a:rPr lang="en-US" sz="1300" dirty="0" smtClean="0">
                <a:solidFill>
                  <a:srgbClr val="6F5A8B"/>
                </a:solidFill>
                <a:latin typeface="Typo Hoop Inline Demo" panose="020005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  </a:t>
            </a:r>
            <a:endParaRPr lang="tr-TR" sz="1300" dirty="0" smtClean="0">
              <a:solidFill>
                <a:srgbClr val="6F5A8B"/>
              </a:solidFill>
              <a:latin typeface="Typo Hoop Inline Demo" panose="02000500000000000000" pitchFamily="2" charset="0"/>
              <a:ea typeface="Arial" panose="020B0604020202020204" pitchFamily="34" charset="0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en-US" sz="1300" dirty="0" err="1" smtClean="0">
                <a:solidFill>
                  <a:srgbClr val="6F5A8B"/>
                </a:solidFill>
                <a:latin typeface="Typo Hoop Inline Demo" panose="020005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büyük</a:t>
            </a:r>
            <a:r>
              <a:rPr lang="en-US" sz="1300" dirty="0" smtClean="0">
                <a:solidFill>
                  <a:srgbClr val="6F5A8B"/>
                </a:solidFill>
                <a:latin typeface="Typo Hoop Inline Demo" panose="020005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  </a:t>
            </a:r>
            <a:r>
              <a:rPr lang="en-US" sz="1300" dirty="0" err="1" smtClean="0">
                <a:solidFill>
                  <a:srgbClr val="6F5A8B"/>
                </a:solidFill>
                <a:latin typeface="Typo Hoop Inline Demo" panose="020005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bir</a:t>
            </a:r>
            <a:r>
              <a:rPr lang="en-US" sz="1300" dirty="0" smtClean="0">
                <a:solidFill>
                  <a:srgbClr val="6F5A8B"/>
                </a:solidFill>
                <a:latin typeface="Typo Hoop Inline Demo" panose="020005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1300" dirty="0" err="1" smtClean="0">
                <a:solidFill>
                  <a:srgbClr val="6F5A8B"/>
                </a:solidFill>
                <a:latin typeface="Typo Hoop Inline Demo" panose="020005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özveri</a:t>
            </a:r>
            <a:r>
              <a:rPr lang="en-US" sz="1300" dirty="0" smtClean="0">
                <a:solidFill>
                  <a:srgbClr val="6F5A8B"/>
                </a:solidFill>
                <a:latin typeface="Typo Hoop Inline Demo" panose="020005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1300" dirty="0" err="1" smtClean="0">
                <a:solidFill>
                  <a:srgbClr val="6F5A8B"/>
                </a:solidFill>
                <a:latin typeface="Typo Hoop Inline Demo" panose="020005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ile</a:t>
            </a:r>
            <a:r>
              <a:rPr lang="en-US" sz="1300" dirty="0" smtClean="0">
                <a:solidFill>
                  <a:srgbClr val="6F5A8B"/>
                </a:solidFill>
                <a:latin typeface="Typo Hoop Inline Demo" panose="020005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1300" dirty="0" err="1" smtClean="0">
                <a:solidFill>
                  <a:srgbClr val="6F5A8B"/>
                </a:solidFill>
                <a:latin typeface="Typo Hoop Inline Demo" panose="020005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sürecin</a:t>
            </a:r>
            <a:r>
              <a:rPr lang="en-US" sz="1300" dirty="0" smtClean="0">
                <a:solidFill>
                  <a:srgbClr val="6F5A8B"/>
                </a:solidFill>
                <a:latin typeface="Typo Hoop Inline Demo" panose="020005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endParaRPr lang="tr-TR" sz="1300" dirty="0" smtClean="0">
              <a:latin typeface="Arial" panose="020B0604020202020204" pitchFamily="34" charset="0"/>
              <a:ea typeface="Arial" panose="020B0604020202020204" pitchFamily="34" charset="0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en-US" sz="1300" dirty="0" err="1" smtClean="0">
                <a:solidFill>
                  <a:srgbClr val="6F5A8B"/>
                </a:solidFill>
                <a:latin typeface="Typo Hoop Inline Demo" panose="020005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verimli</a:t>
            </a:r>
            <a:r>
              <a:rPr lang="en-US" sz="1300" dirty="0" smtClean="0">
                <a:solidFill>
                  <a:srgbClr val="6F5A8B"/>
                </a:solidFill>
                <a:latin typeface="Typo Hoop Inline Demo" panose="020005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1300" dirty="0" err="1" smtClean="0">
                <a:solidFill>
                  <a:srgbClr val="6F5A8B"/>
                </a:solidFill>
                <a:latin typeface="Typo Hoop Inline Demo" panose="020005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geçmesine</a:t>
            </a:r>
            <a:r>
              <a:rPr lang="en-US" sz="1300" dirty="0" smtClean="0">
                <a:solidFill>
                  <a:srgbClr val="6F5A8B"/>
                </a:solidFill>
                <a:latin typeface="Typo Hoop Inline Demo" panose="020005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endParaRPr lang="tr-TR" sz="1300" dirty="0" smtClean="0">
              <a:solidFill>
                <a:srgbClr val="6F5A8B"/>
              </a:solidFill>
              <a:latin typeface="Typo Hoop Inline Demo" panose="02000500000000000000" pitchFamily="2" charset="0"/>
              <a:ea typeface="Arial" panose="020B0604020202020204" pitchFamily="34" charset="0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en-US" sz="1300" dirty="0" err="1" smtClean="0">
                <a:solidFill>
                  <a:srgbClr val="6F5A8B"/>
                </a:solidFill>
                <a:latin typeface="Typo Hoop Inline Demo" panose="020005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katk</a:t>
            </a:r>
            <a:r>
              <a:rPr lang="tr-TR" sz="1300" dirty="0" smtClean="0">
                <a:solidFill>
                  <a:srgbClr val="6F5A8B"/>
                </a:solidFill>
                <a:latin typeface="Typo Hoop Inline Demo" panose="020005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ı</a:t>
            </a:r>
            <a:r>
              <a:rPr lang="en-US" sz="1300" dirty="0" smtClean="0">
                <a:solidFill>
                  <a:srgbClr val="6F5A8B"/>
                </a:solidFill>
                <a:latin typeface="Typo Hoop Inline Demo" panose="020005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1300" dirty="0" err="1" smtClean="0">
                <a:solidFill>
                  <a:srgbClr val="6F5A8B"/>
                </a:solidFill>
                <a:latin typeface="Typo Hoop Inline Demo" panose="020005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sa</a:t>
            </a:r>
            <a:r>
              <a:rPr lang="en-US" sz="1300" dirty="0" err="1" smtClean="0">
                <a:solidFill>
                  <a:srgbClr val="6F5A8B"/>
                </a:solidFill>
                <a:latin typeface="Typo Hoop Inline Demo" panose="02000500000000000000" pitchFamily="2" charset="0"/>
                <a:ea typeface="Arial" panose="020B0604020202020204" pitchFamily="34" charset="0"/>
                <a:cs typeface="Cambria" panose="02040503050406030204" pitchFamily="18" charset="0"/>
              </a:rPr>
              <a:t>ğ</a:t>
            </a:r>
            <a:r>
              <a:rPr lang="en-US" sz="1300" dirty="0" err="1" smtClean="0">
                <a:solidFill>
                  <a:srgbClr val="6F5A8B"/>
                </a:solidFill>
                <a:latin typeface="Typo Hoop Inline Demo" panose="020005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ladınız</a:t>
            </a:r>
            <a:r>
              <a:rPr lang="tr-TR" sz="1300" dirty="0" smtClean="0">
                <a:solidFill>
                  <a:srgbClr val="6F5A8B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endParaRPr lang="tr-TR" sz="1300" dirty="0" smtClean="0">
              <a:solidFill>
                <a:srgbClr val="6F5A8B"/>
              </a:solidFill>
              <a:latin typeface="Typo Hoop Inline Demo" panose="02000500000000000000" pitchFamily="2" charset="0"/>
              <a:ea typeface="Arial" panose="020B0604020202020204" pitchFamily="34" charset="0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endParaRPr lang="tr-TR" sz="1200" dirty="0">
              <a:solidFill>
                <a:srgbClr val="6F5A8B"/>
              </a:solidFill>
              <a:latin typeface="Typo Hoop Inline Demo" panose="02000500000000000000" pitchFamily="2" charset="0"/>
              <a:ea typeface="Arial" panose="020B0604020202020204" pitchFamily="34" charset="0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endParaRPr lang="tr-TR" sz="1200" dirty="0" smtClean="0">
              <a:solidFill>
                <a:srgbClr val="6F5A8B"/>
              </a:solidFill>
              <a:latin typeface="Typo Hoop Inline Demo" panose="02000500000000000000" pitchFamily="2" charset="0"/>
              <a:ea typeface="Arial" panose="020B0604020202020204" pitchFamily="34" charset="0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endParaRPr lang="tr-TR" sz="1200" dirty="0">
              <a:solidFill>
                <a:srgbClr val="6F5A8B"/>
              </a:solidFill>
              <a:latin typeface="Typo Hoop Inline Demo" panose="02000500000000000000" pitchFamily="2" charset="0"/>
              <a:ea typeface="Arial" panose="020B0604020202020204" pitchFamily="34" charset="0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endParaRPr lang="tr-TR" sz="1200" dirty="0" smtClean="0">
              <a:solidFill>
                <a:srgbClr val="6F5A8B"/>
              </a:solidFill>
              <a:latin typeface="Typo Hoop Inline Demo" panose="02000500000000000000" pitchFamily="2" charset="0"/>
              <a:ea typeface="Arial" panose="020B0604020202020204" pitchFamily="34" charset="0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endParaRPr lang="tr-TR" sz="1200" dirty="0">
              <a:solidFill>
                <a:srgbClr val="6F5A8B"/>
              </a:solidFill>
              <a:latin typeface="Typo Hoop Inline Demo" panose="02000500000000000000" pitchFamily="2" charset="0"/>
              <a:ea typeface="Arial" panose="020B0604020202020204" pitchFamily="34" charset="0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endParaRPr lang="tr-TR" sz="1200" dirty="0" smtClean="0">
              <a:latin typeface="Arial" panose="020B0604020202020204" pitchFamily="34" charset="0"/>
              <a:ea typeface="Arial" panose="020B0604020202020204" pitchFamily="34" charset="0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endParaRPr lang="tr-TR" sz="1200" dirty="0">
              <a:solidFill>
                <a:srgbClr val="6F5A8B"/>
              </a:solidFill>
              <a:latin typeface="Typo Hoop Inline Demo" panose="02000500000000000000" pitchFamily="2" charset="0"/>
              <a:ea typeface="Arial" panose="020B0604020202020204" pitchFamily="34" charset="0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tr-TR" sz="1300" dirty="0" smtClean="0">
                <a:solidFill>
                  <a:srgbClr val="6F5A8B"/>
                </a:solidFill>
                <a:latin typeface="Typo Hoop Inline Demo" panose="020005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B</a:t>
            </a:r>
            <a:r>
              <a:rPr lang="en-US" sz="1300" dirty="0" err="1" smtClean="0">
                <a:solidFill>
                  <a:srgbClr val="6F5A8B"/>
                </a:solidFill>
                <a:latin typeface="Typo Hoop Inline Demo" panose="020005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ir</a:t>
            </a:r>
            <a:r>
              <a:rPr lang="en-US" sz="1300" dirty="0" smtClean="0">
                <a:solidFill>
                  <a:srgbClr val="6F5A8B"/>
                </a:solidFill>
                <a:latin typeface="Typo Hoop Inline Demo" panose="020005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tr-TR" sz="1300" dirty="0" smtClean="0">
                <a:solidFill>
                  <a:srgbClr val="6F5A8B"/>
                </a:solidFill>
                <a:latin typeface="Typo Hoop Inline Demo" panose="020005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taraftan</a:t>
            </a:r>
            <a:r>
              <a:rPr lang="en-US" sz="1300" dirty="0" smtClean="0">
                <a:solidFill>
                  <a:srgbClr val="6F5A8B"/>
                </a:solidFill>
                <a:latin typeface="Typo Hoop Inline Demo" panose="020005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1300" dirty="0" err="1" smtClean="0">
                <a:solidFill>
                  <a:srgbClr val="6F5A8B"/>
                </a:solidFill>
                <a:latin typeface="Typo Hoop Inline Demo" panose="020005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ebeveynlik</a:t>
            </a:r>
            <a:r>
              <a:rPr lang="en-US" sz="1300" dirty="0" smtClean="0">
                <a:solidFill>
                  <a:srgbClr val="6F5A8B"/>
                </a:solidFill>
                <a:latin typeface="Typo Hoop Inline Demo" panose="020005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1300" dirty="0" err="1" smtClean="0">
                <a:solidFill>
                  <a:srgbClr val="6F5A8B"/>
                </a:solidFill>
                <a:latin typeface="Typo Hoop Inline Demo" panose="020005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g</a:t>
            </a:r>
            <a:r>
              <a:rPr lang="en-US" sz="1300" dirty="0" err="1" smtClean="0">
                <a:solidFill>
                  <a:srgbClr val="6F5A8B"/>
                </a:solidFill>
                <a:latin typeface="Typo Hoop Inline Demo" panose="02000500000000000000" pitchFamily="2" charset="0"/>
                <a:ea typeface="Arial" panose="020B0604020202020204" pitchFamily="34" charset="0"/>
                <a:cs typeface="Vivaldi" panose="03020602050506090804" pitchFamily="66" charset="0"/>
              </a:rPr>
              <a:t>ö</a:t>
            </a:r>
            <a:r>
              <a:rPr lang="en-US" sz="1300" dirty="0" err="1" smtClean="0">
                <a:solidFill>
                  <a:srgbClr val="6F5A8B"/>
                </a:solidFill>
                <a:latin typeface="Typo Hoop Inline Demo" panose="020005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revinizi</a:t>
            </a:r>
            <a:r>
              <a:rPr lang="en-US" sz="1300" dirty="0" smtClean="0">
                <a:solidFill>
                  <a:srgbClr val="6F5A8B"/>
                </a:solidFill>
                <a:latin typeface="Typo Hoop Inline Demo" panose="020005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endParaRPr lang="tr-TR" sz="1300" dirty="0" smtClean="0">
              <a:solidFill>
                <a:srgbClr val="6F5A8B"/>
              </a:solidFill>
              <a:latin typeface="Typo Hoop Inline Demo" panose="02000500000000000000" pitchFamily="2" charset="0"/>
              <a:ea typeface="Arial" panose="020B0604020202020204" pitchFamily="34" charset="0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en-US" sz="1300" dirty="0" err="1" smtClean="0">
                <a:solidFill>
                  <a:srgbClr val="6F5A8B"/>
                </a:solidFill>
                <a:latin typeface="Typo Hoop Inline Demo" panose="020005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yaparken</a:t>
            </a:r>
            <a:r>
              <a:rPr lang="en-US" sz="1300" dirty="0" smtClean="0">
                <a:solidFill>
                  <a:srgbClr val="6F5A8B"/>
                </a:solidFill>
                <a:latin typeface="Typo Hoop Inline Demo" panose="020005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1300" dirty="0" err="1" smtClean="0">
                <a:solidFill>
                  <a:srgbClr val="6F5A8B"/>
                </a:solidFill>
                <a:latin typeface="Typo Hoop Inline Demo" panose="020005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di</a:t>
            </a:r>
            <a:r>
              <a:rPr lang="en-US" sz="1300" dirty="0" err="1" smtClean="0">
                <a:solidFill>
                  <a:srgbClr val="6F5A8B"/>
                </a:solidFill>
                <a:latin typeface="Typo Hoop Inline Demo" panose="02000500000000000000" pitchFamily="2" charset="0"/>
                <a:ea typeface="Arial" panose="020B0604020202020204" pitchFamily="34" charset="0"/>
                <a:cs typeface="Cambria" panose="02040503050406030204" pitchFamily="18" charset="0"/>
              </a:rPr>
              <a:t>ğ</a:t>
            </a:r>
            <a:r>
              <a:rPr lang="en-US" sz="1300" dirty="0" err="1" smtClean="0">
                <a:solidFill>
                  <a:srgbClr val="6F5A8B"/>
                </a:solidFill>
                <a:latin typeface="Typo Hoop Inline Demo" panose="020005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er</a:t>
            </a:r>
            <a:r>
              <a:rPr lang="en-US" sz="1300" dirty="0" smtClean="0">
                <a:solidFill>
                  <a:srgbClr val="6F5A8B"/>
                </a:solidFill>
                <a:latin typeface="Typo Hoop Inline Demo" panose="020005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tr-TR" sz="1300" dirty="0" smtClean="0">
                <a:solidFill>
                  <a:srgbClr val="6F5A8B"/>
                </a:solidFill>
                <a:latin typeface="Typo Hoop Inline Demo" panose="020005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taraftan</a:t>
            </a:r>
            <a:r>
              <a:rPr lang="en-US" sz="1300" dirty="0" smtClean="0">
                <a:solidFill>
                  <a:srgbClr val="6F5A8B"/>
                </a:solidFill>
                <a:latin typeface="Typo Hoop Inline Demo" panose="020005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1300" dirty="0" err="1" smtClean="0">
                <a:solidFill>
                  <a:srgbClr val="6F5A8B"/>
                </a:solidFill>
                <a:latin typeface="Typo Hoop Inline Demo" panose="020005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evde</a:t>
            </a:r>
            <a:r>
              <a:rPr lang="tr-TR" sz="1300" dirty="0">
                <a:solidFill>
                  <a:srgbClr val="6F5A8B"/>
                </a:solidFill>
                <a:latin typeface="Typo Hoop Inline Demo" panose="020005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1300" dirty="0" err="1" smtClean="0">
                <a:solidFill>
                  <a:srgbClr val="6F5A8B"/>
                </a:solidFill>
                <a:latin typeface="Typo Hoop Inline Demo" panose="02000500000000000000" pitchFamily="2" charset="0"/>
                <a:ea typeface="Arial" panose="020B0604020202020204" pitchFamily="34" charset="0"/>
                <a:cs typeface="Vivaldi" panose="03020602050506090804" pitchFamily="66" charset="0"/>
              </a:rPr>
              <a:t>ö</a:t>
            </a:r>
            <a:r>
              <a:rPr lang="en-US" sz="1300" dirty="0" err="1" smtClean="0">
                <a:solidFill>
                  <a:srgbClr val="6F5A8B"/>
                </a:solidFill>
                <a:latin typeface="Typo Hoop Inline Demo" panose="02000500000000000000" pitchFamily="2" charset="0"/>
                <a:ea typeface="Arial" panose="020B0604020202020204" pitchFamily="34" charset="0"/>
                <a:cs typeface="Cambria" panose="02040503050406030204" pitchFamily="18" charset="0"/>
              </a:rPr>
              <a:t>ğ</a:t>
            </a:r>
            <a:r>
              <a:rPr lang="en-US" sz="1300" dirty="0" err="1" smtClean="0">
                <a:solidFill>
                  <a:srgbClr val="6F5A8B"/>
                </a:solidFill>
                <a:latin typeface="Typo Hoop Inline Demo" panose="020005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retmenlik</a:t>
            </a:r>
            <a:r>
              <a:rPr lang="en-US" sz="1300" dirty="0" smtClean="0">
                <a:solidFill>
                  <a:srgbClr val="6F5A8B"/>
                </a:solidFill>
                <a:latin typeface="Typo Hoop Inline Demo" panose="020005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1300" dirty="0" err="1" smtClean="0">
                <a:solidFill>
                  <a:srgbClr val="6F5A8B"/>
                </a:solidFill>
                <a:latin typeface="Typo Hoop Inline Demo" panose="020005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g</a:t>
            </a:r>
            <a:r>
              <a:rPr lang="en-US" sz="1300" dirty="0" err="1" smtClean="0">
                <a:solidFill>
                  <a:srgbClr val="6F5A8B"/>
                </a:solidFill>
                <a:latin typeface="Typo Hoop Inline Demo" panose="02000500000000000000" pitchFamily="2" charset="0"/>
                <a:ea typeface="Arial" panose="020B0604020202020204" pitchFamily="34" charset="0"/>
                <a:cs typeface="Vivaldi" panose="03020602050506090804" pitchFamily="66" charset="0"/>
              </a:rPr>
              <a:t>ö</a:t>
            </a:r>
            <a:r>
              <a:rPr lang="en-US" sz="1300" dirty="0" err="1" smtClean="0">
                <a:solidFill>
                  <a:srgbClr val="6F5A8B"/>
                </a:solidFill>
                <a:latin typeface="Typo Hoop Inline Demo" panose="020005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revini</a:t>
            </a:r>
            <a:r>
              <a:rPr lang="en-US" sz="1300" dirty="0" smtClean="0">
                <a:solidFill>
                  <a:srgbClr val="6F5A8B"/>
                </a:solidFill>
                <a:latin typeface="Typo Hoop Inline Demo" panose="020005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1300" dirty="0" err="1" smtClean="0">
                <a:solidFill>
                  <a:srgbClr val="6F5A8B"/>
                </a:solidFill>
                <a:latin typeface="Typo Hoop Inline Demo" panose="02000500000000000000" pitchFamily="2" charset="0"/>
                <a:ea typeface="Arial" panose="020B0604020202020204" pitchFamily="34" charset="0"/>
                <a:cs typeface="Vivaldi" panose="03020602050506090804" pitchFamily="66" charset="0"/>
              </a:rPr>
              <a:t>ü</a:t>
            </a:r>
            <a:r>
              <a:rPr lang="en-US" sz="1300" dirty="0" err="1" smtClean="0">
                <a:solidFill>
                  <a:srgbClr val="6F5A8B"/>
                </a:solidFill>
                <a:latin typeface="Typo Hoop Inline Demo" panose="020005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stlendiniz</a:t>
            </a:r>
            <a:r>
              <a:rPr lang="tr-TR" sz="1300" dirty="0" smtClean="0">
                <a:solidFill>
                  <a:srgbClr val="6F5A8B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r>
              <a:rPr lang="tr-TR" sz="1300" dirty="0">
                <a:latin typeface="Arial" panose="020B0604020202020204" pitchFamily="34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tr-TR" sz="1300" dirty="0" smtClean="0">
                <a:solidFill>
                  <a:srgbClr val="6F5A8B"/>
                </a:solidFill>
                <a:latin typeface="Typo Hoop Inline Demo" panose="020005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V</a:t>
            </a:r>
            <a:r>
              <a:rPr lang="en-US" sz="1300" dirty="0" err="1" smtClean="0">
                <a:solidFill>
                  <a:srgbClr val="6F5A8B"/>
                </a:solidFill>
                <a:latin typeface="Typo Hoop Inline Demo" panose="020005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erdi</a:t>
            </a:r>
            <a:r>
              <a:rPr lang="en-US" sz="1300" dirty="0" err="1" smtClean="0">
                <a:solidFill>
                  <a:srgbClr val="6F5A8B"/>
                </a:solidFill>
                <a:latin typeface="Typo Hoop Inline Demo" panose="02000500000000000000" pitchFamily="2" charset="0"/>
                <a:ea typeface="Arial" panose="020B0604020202020204" pitchFamily="34" charset="0"/>
                <a:cs typeface="Cambria" panose="02040503050406030204" pitchFamily="18" charset="0"/>
              </a:rPr>
              <a:t>ğ</a:t>
            </a:r>
            <a:r>
              <a:rPr lang="en-US" sz="1300" dirty="0" err="1" smtClean="0">
                <a:solidFill>
                  <a:srgbClr val="6F5A8B"/>
                </a:solidFill>
                <a:latin typeface="Typo Hoop Inline Demo" panose="020005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iniz</a:t>
            </a:r>
            <a:r>
              <a:rPr lang="en-US" sz="1300" dirty="0" smtClean="0">
                <a:solidFill>
                  <a:srgbClr val="6F5A8B"/>
                </a:solidFill>
                <a:latin typeface="Typo Hoop Inline Demo" panose="020005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1300" dirty="0" err="1" smtClean="0">
                <a:solidFill>
                  <a:srgbClr val="6F5A8B"/>
                </a:solidFill>
                <a:latin typeface="Typo Hoop Inline Demo" panose="020005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katkılardan</a:t>
            </a:r>
            <a:r>
              <a:rPr lang="en-US" sz="1300" dirty="0" smtClean="0">
                <a:solidFill>
                  <a:srgbClr val="6F5A8B"/>
                </a:solidFill>
                <a:latin typeface="Typo Hoop Inline Demo" panose="020005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  </a:t>
            </a:r>
            <a:r>
              <a:rPr lang="en-US" sz="1300" dirty="0" err="1" smtClean="0">
                <a:solidFill>
                  <a:srgbClr val="6F5A8B"/>
                </a:solidFill>
                <a:latin typeface="Typo Hoop Inline Demo" panose="020005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dolayı</a:t>
            </a:r>
            <a:r>
              <a:rPr lang="en-US" sz="1300" dirty="0" smtClean="0">
                <a:solidFill>
                  <a:srgbClr val="6F5A8B"/>
                </a:solidFill>
                <a:latin typeface="Typo Hoop Inline Demo" panose="020005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endParaRPr lang="tr-TR" sz="1300" dirty="0" smtClean="0">
              <a:solidFill>
                <a:srgbClr val="6F5A8B"/>
              </a:solidFill>
              <a:latin typeface="Typo Hoop Inline Demo" panose="02000500000000000000" pitchFamily="2" charset="0"/>
              <a:ea typeface="Arial" panose="020B0604020202020204" pitchFamily="34" charset="0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endParaRPr lang="tr-TR" sz="1300" dirty="0" smtClean="0">
              <a:solidFill>
                <a:srgbClr val="6F5A8B"/>
              </a:solidFill>
              <a:latin typeface="Typo Hoop Inline Demo" panose="02000500000000000000" pitchFamily="2" charset="0"/>
              <a:ea typeface="Arial" panose="020B0604020202020204" pitchFamily="34" charset="0"/>
              <a:cs typeface="Times New Roman" panose="02020603050405020304" pitchFamily="18" charset="0"/>
            </a:endParaRPr>
          </a:p>
          <a:p>
            <a:pPr algn="ctr"/>
            <a:r>
              <a:rPr lang="en-US" sz="3600" dirty="0" smtClean="0">
                <a:solidFill>
                  <a:srgbClr val="6F5A8B"/>
                </a:solidFill>
                <a:latin typeface="Typo Hoop Inline Demo" panose="020005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TE</a:t>
            </a:r>
            <a:r>
              <a:rPr lang="en-US" sz="3600" dirty="0" smtClean="0">
                <a:solidFill>
                  <a:srgbClr val="6F5A8B"/>
                </a:solidFill>
                <a:latin typeface="Typo Hoop Inline Demo" panose="02000500000000000000" pitchFamily="2" charset="0"/>
                <a:ea typeface="Arial" panose="020B0604020202020204" pitchFamily="34" charset="0"/>
                <a:cs typeface="Cambria" panose="02040503050406030204" pitchFamily="18" charset="0"/>
              </a:rPr>
              <a:t>Ş</a:t>
            </a:r>
            <a:r>
              <a:rPr lang="en-US" sz="3600" dirty="0" smtClean="0">
                <a:solidFill>
                  <a:srgbClr val="6F5A8B"/>
                </a:solidFill>
                <a:latin typeface="Typo Hoop Inline Demo" panose="020005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EKK</a:t>
            </a:r>
            <a:r>
              <a:rPr lang="en-US" sz="3600" dirty="0" smtClean="0">
                <a:solidFill>
                  <a:srgbClr val="6F5A8B"/>
                </a:solidFill>
                <a:latin typeface="Typo Hoop Inline Demo" panose="02000500000000000000" pitchFamily="2" charset="0"/>
                <a:ea typeface="Arial" panose="020B0604020202020204" pitchFamily="34" charset="0"/>
                <a:cs typeface="Vivaldi" panose="03020602050506090804" pitchFamily="66" charset="0"/>
              </a:rPr>
              <a:t>Ü</a:t>
            </a:r>
            <a:r>
              <a:rPr lang="en-US" sz="3600" dirty="0" smtClean="0">
                <a:solidFill>
                  <a:srgbClr val="6F5A8B"/>
                </a:solidFill>
                <a:latin typeface="Typo Hoop Inline Demo" panose="020005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R EDER</a:t>
            </a:r>
            <a:r>
              <a:rPr lang="tr-TR" sz="3600" dirty="0" smtClean="0">
                <a:solidFill>
                  <a:srgbClr val="6F5A8B"/>
                </a:solidFill>
                <a:latin typeface="Typo Hoop Inline Demo" panose="020005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i</a:t>
            </a:r>
            <a:r>
              <a:rPr lang="en-US" sz="3600" dirty="0" smtClean="0">
                <a:solidFill>
                  <a:srgbClr val="6F5A8B"/>
                </a:solidFill>
                <a:latin typeface="Typo Hoop Inline Demo" panose="020005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M</a:t>
            </a:r>
            <a:endParaRPr lang="tr-TR" sz="3600" dirty="0" smtClean="0">
              <a:solidFill>
                <a:srgbClr val="6F5A8B"/>
              </a:solidFill>
              <a:latin typeface="Typo Hoop Inline Demo" panose="02000500000000000000" pitchFamily="2" charset="0"/>
              <a:ea typeface="Arial" panose="020B0604020202020204" pitchFamily="34" charset="0"/>
              <a:cs typeface="Times New Roman" panose="02020603050405020304" pitchFamily="18" charset="0"/>
            </a:endParaRPr>
          </a:p>
          <a:p>
            <a:pPr algn="ctr"/>
            <a:endParaRPr lang="tr-TR" sz="1300" dirty="0" smtClean="0">
              <a:solidFill>
                <a:srgbClr val="6F5A8B"/>
              </a:solidFill>
              <a:latin typeface="Typo Hoop Inline Demo" panose="02000500000000000000" pitchFamily="2" charset="0"/>
              <a:ea typeface="Arial" panose="020B0604020202020204" pitchFamily="34" charset="0"/>
              <a:cs typeface="Times New Roman" panose="02020603050405020304" pitchFamily="18" charset="0"/>
            </a:endParaRPr>
          </a:p>
          <a:p>
            <a:pPr algn="ctr"/>
            <a:r>
              <a:rPr lang="tr-TR" sz="1300" dirty="0" smtClean="0">
                <a:solidFill>
                  <a:srgbClr val="6F5A8B"/>
                </a:solidFill>
                <a:latin typeface="Typo Hoop Inline Demo" panose="020005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Yıldırım İŞLER</a:t>
            </a:r>
          </a:p>
          <a:p>
            <a:pPr algn="ctr"/>
            <a:r>
              <a:rPr lang="tr-TR" sz="1300" dirty="0" smtClean="0">
                <a:solidFill>
                  <a:srgbClr val="6F5A8B"/>
                </a:solidFill>
                <a:latin typeface="Typo Hoop Inline Demo" panose="020005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1/A Sınıfı Öğretmeni</a:t>
            </a:r>
          </a:p>
          <a:p>
            <a:pPr algn="ctr"/>
            <a:endParaRPr lang="tr-TR" sz="1300" dirty="0" smtClean="0">
              <a:solidFill>
                <a:srgbClr val="6F5A8B"/>
              </a:solidFill>
              <a:latin typeface="Typo Hoop Inline Demo" panose="02000500000000000000" pitchFamily="2" charset="0"/>
              <a:ea typeface="Arial" panose="020B0604020202020204" pitchFamily="34" charset="0"/>
              <a:cs typeface="Times New Roman" panose="02020603050405020304" pitchFamily="18" charset="0"/>
            </a:endParaRPr>
          </a:p>
          <a:p>
            <a:pPr algn="ctr"/>
            <a:endParaRPr lang="tr-TR" sz="3600" dirty="0"/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0" y="0"/>
            <a:ext cx="9906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1100" b="0" i="0" u="sng" strike="noStrike" cap="none" normalizeH="0" baseline="0" smtClean="0">
                <a:ln>
                  <a:noFill/>
                </a:ln>
                <a:solidFill>
                  <a:srgbClr val="0070C0"/>
                </a:solidFill>
                <a:effectLst/>
                <a:latin typeface="Comic Sans MS" pitchFamily="66" charset="0"/>
                <a:ea typeface="Calibri" pitchFamily="34" charset="0"/>
                <a:cs typeface="Times New Roman" pitchFamily="18" charset="0"/>
              </a:rPr>
              <a:t>www.egitimhane.com</a:t>
            </a:r>
            <a:endParaRPr kumimoji="0" lang="tr-T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21392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eması">
  <a:themeElements>
    <a:clrScheme name="Office Teması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eması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eması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20</TotalTime>
  <Words>58</Words>
  <Application>Microsoft Office PowerPoint</Application>
  <PresentationFormat>A4 Kağıt (210x297 mm)</PresentationFormat>
  <Paragraphs>27</Paragraphs>
  <Slides>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</vt:i4>
      </vt:variant>
    </vt:vector>
  </HeadingPairs>
  <TitlesOfParts>
    <vt:vector size="2" baseType="lpstr">
      <vt:lpstr>Office Teması</vt:lpstr>
      <vt:lpstr>Slayt 1</vt:lpstr>
    </vt:vector>
  </TitlesOfParts>
  <Company>NouS/TncTR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Sunusu</dc:title>
  <dc:creator>KIRIKKALE</dc:creator>
  <cp:lastModifiedBy>nesrin deniz</cp:lastModifiedBy>
  <cp:revision>6</cp:revision>
  <dcterms:created xsi:type="dcterms:W3CDTF">2020-09-13T13:10:04Z</dcterms:created>
  <dcterms:modified xsi:type="dcterms:W3CDTF">2021-01-17T10:33:24Z</dcterms:modified>
</cp:coreProperties>
</file>