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76" r:id="rId23"/>
    <p:sldId id="277" r:id="rId24"/>
    <p:sldId id="278" r:id="rId25"/>
    <p:sldId id="280" r:id="rId2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00" autoAdjust="0"/>
  </p:normalViewPr>
  <p:slideViewPr>
    <p:cSldViewPr snapToGrid="0">
      <p:cViewPr varScale="1">
        <p:scale>
          <a:sx n="57" d="100"/>
          <a:sy n="57" d="100"/>
        </p:scale>
        <p:origin x="-148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presProps" Target="presProps.xml" /><Relationship Id="rId30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854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4498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8178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0890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4466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831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4549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122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65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656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713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236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617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985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388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310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724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95A984-D9B2-4C38-AC9D-806FBCD13D07}" type="datetimeFigureOut">
              <a:rPr lang="tr-TR" smtClean="0"/>
              <a:pPr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AF4144B-8EE5-43D1-A9F5-99BBB8FD3ED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62468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 /><Relationship Id="rId2" Type="http://schemas.openxmlformats.org/officeDocument/2006/relationships/image" Target="../media/image12.gif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image" Target="../media/image7.gif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 /><Relationship Id="rId2" Type="http://schemas.openxmlformats.org/officeDocument/2006/relationships/image" Target="../media/image9.gif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6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YY</a:t>
            </a:r>
            <a:r>
              <a:rPr lang="tr-TR" sz="6000" dirty="0">
                <a:solidFill>
                  <a:schemeClr val="bg1"/>
                </a:solidFill>
                <a:latin typeface="Comic Sans MS" panose="030F0702030302020204" pitchFamily="66" charset="0"/>
              </a:rPr>
              <a:t> HARFİ </a:t>
            </a:r>
            <a:br>
              <a:rPr lang="tr-TR" sz="6000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tr-TR" sz="6000" dirty="0">
                <a:solidFill>
                  <a:schemeClr val="bg1"/>
                </a:solidFill>
                <a:latin typeface="Comic Sans MS" panose="030F0702030302020204" pitchFamily="66" charset="0"/>
              </a:rPr>
              <a:t>HİSSETME, YAZMA, OKUMA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6400800" cy="1046788"/>
          </a:xfrm>
        </p:spPr>
        <p:txBody>
          <a:bodyPr>
            <a:noAutofit/>
          </a:bodyPr>
          <a:lstStyle/>
          <a:p>
            <a:r>
              <a:rPr lang="tr-TR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BAHAR BAŞOĞLU 1-D</a:t>
            </a:r>
          </a:p>
          <a:p>
            <a:r>
              <a:rPr lang="tr-TR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ŞEHİT ÇAĞLAYAN IRMAK İLKOKULU KÜTAHYA</a:t>
            </a:r>
          </a:p>
        </p:txBody>
      </p:sp>
    </p:spTree>
    <p:extLst>
      <p:ext uri="{BB962C8B-B14F-4D97-AF65-F5344CB8AC3E}">
        <p14:creationId xmlns:p14="http://schemas.microsoft.com/office/powerpoint/2010/main" val="2745899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▷ Yunus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85" y="699222"/>
            <a:ext cx="3515880" cy="328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areketli balık, sualtı resimleri, gifleri | islamiforumlar.net - islami  forum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66" y="3987709"/>
            <a:ext cx="2836718" cy="252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3455120" y="3261385"/>
            <a:ext cx="5938262" cy="305628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unus</a:t>
            </a:r>
          </a:p>
        </p:txBody>
      </p:sp>
    </p:spTree>
    <p:extLst>
      <p:ext uri="{BB962C8B-B14F-4D97-AF65-F5344CB8AC3E}">
        <p14:creationId xmlns:p14="http://schemas.microsoft.com/office/powerpoint/2010/main" val="52276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ertpa Tarım Meyve Sebze İhracat Firmas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9" y="0"/>
            <a:ext cx="5386244" cy="538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3455120" y="3261385"/>
            <a:ext cx="5938262" cy="30562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va</a:t>
            </a:r>
          </a:p>
        </p:txBody>
      </p:sp>
    </p:spTree>
    <p:extLst>
      <p:ext uri="{BB962C8B-B14F-4D97-AF65-F5344CB8AC3E}">
        <p14:creationId xmlns:p14="http://schemas.microsoft.com/office/powerpoint/2010/main" val="2367022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141411" y="822986"/>
            <a:ext cx="1657207" cy="23497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305193" y="822986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141411" y="2928877"/>
            <a:ext cx="2543898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ay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468975" y="2928877"/>
            <a:ext cx="3222770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na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4578" name="Picture 2" descr="Mirror clipart. Free download transparent .PNG | Creazil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363" y="512617"/>
            <a:ext cx="3955819" cy="586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16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026316" y="822986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457593" y="822986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365066" y="822986"/>
            <a:ext cx="2259879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la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026317" y="3172692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2536462" y="3172692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3852644" y="3172692"/>
            <a:ext cx="3365574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lin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3554" name="Picture 2" descr="grafos-Strawberrygirl10.png | 玩具, 藝術, 人物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258" y="822986"/>
            <a:ext cx="2705075" cy="540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8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400389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e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688862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396130" y="2856760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E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2564172" y="2856760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852646" y="2848471"/>
            <a:ext cx="2021682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le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5509853" y="2856760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10500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400389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228992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104104" y="3061857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1932707" y="3061857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212665" y="3061857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87150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400389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o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3714097" y="2775055"/>
            <a:ext cx="2977648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na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400388" y="2701638"/>
            <a:ext cx="2465030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oy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2633442" y="535474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453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691334" y="1540639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o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771987" y="1540639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906466" y="1540639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5042021" y="1540639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n</a:t>
            </a:r>
          </a:p>
        </p:txBody>
      </p:sp>
      <p:pic>
        <p:nvPicPr>
          <p:cNvPr id="19458" name="Picture 2" descr="Kid Playing on a Slide Clip Art - Kid Playing on a Slide Image | Kids  clipart, Kids playing,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328" y="1115291"/>
            <a:ext cx="4872536" cy="506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95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400389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591880" y="498765"/>
            <a:ext cx="165720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400388" y="2604655"/>
            <a:ext cx="2548157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uy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604342" y="2604655"/>
            <a:ext cx="3336785" cy="2349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ku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8434" name="Picture 2" descr="Clipart parmağını emerek uyuyan bebe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11" y="249381"/>
            <a:ext cx="4854633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89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012462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231661" y="387929"/>
            <a:ext cx="1315103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e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012462" y="2452256"/>
            <a:ext cx="2243356" cy="2050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ye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2889212" y="2452257"/>
            <a:ext cx="1219200" cy="1939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m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890980" y="4391892"/>
            <a:ext cx="1998232" cy="1920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ye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2638630" y="4447310"/>
            <a:ext cx="2349006" cy="1920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me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4859616" y="4502727"/>
            <a:ext cx="1485766" cy="183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</a:t>
            </a:r>
          </a:p>
        </p:txBody>
      </p:sp>
      <p:pic>
        <p:nvPicPr>
          <p:cNvPr id="17410" name="Picture 2" descr="Clipart yemek yiyen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98" y="872837"/>
            <a:ext cx="4442321" cy="462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40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ip art | 23 Moon Clip Art Moon-clip-art-10 – Best Clip Art Blog | Moon  coloring pages, Star coloring pages, Space coloring pag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503" y="471054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947449" y="1226127"/>
            <a:ext cx="3111933" cy="2860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705419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012462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231661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887771" y="2258293"/>
            <a:ext cx="2146374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ya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2825788" y="2272150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699926" y="4336477"/>
            <a:ext cx="2125862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ya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2424545" y="4322620"/>
            <a:ext cx="2854037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ta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4460626" y="4336477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</a:t>
            </a:r>
          </a:p>
        </p:txBody>
      </p:sp>
      <p:sp>
        <p:nvSpPr>
          <p:cNvPr id="11" name="AutoShape 2" descr="Bed Clip Art at Clker.com - vector clip art online, royalty free &amp; public  doma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2" name="AutoShape 4" descr="Bed Clip Art at Clker.com - vector clip art online, royalty free &amp; public  domai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3" name="AutoShape 6" descr="Bed Clip Art at Clker.com - vector clip art online, royalty free &amp; public  domai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6392" name="Picture 8" descr="Download Free png Bed Clipart Png Iphone Apps | BangDodo - DLPNG.c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79" y="1420092"/>
            <a:ext cx="571500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012462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106971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887772" y="3200401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622061" y="3200400"/>
            <a:ext cx="264513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yi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3215334" y="3200399"/>
            <a:ext cx="4820302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lik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0" name="Picture 2" descr="Clipart köpek seven erkek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485" y="387929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55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164862" y="3186548"/>
            <a:ext cx="2700556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yo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253522" y="526473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o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164862" y="5403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112505" y="3283532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60325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3116733" y="2279075"/>
            <a:ext cx="2812473" cy="241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ma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106971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1012461" y="2452256"/>
            <a:ext cx="279753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yu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013541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5709153" y="2452255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1159014" y="4364184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2218616" y="4384967"/>
            <a:ext cx="2769020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yu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338" name="Picture 2" descr="🧶 Wollknäuel-Emoj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68" y="1046017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28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1012462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y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051552" y="387929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ü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1012461" y="2272148"/>
            <a:ext cx="2548157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yü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2951018" y="2403768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861142" y="4156367"/>
            <a:ext cx="3309075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yü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2938244" y="4156366"/>
            <a:ext cx="1219199" cy="206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n</a:t>
            </a:r>
          </a:p>
        </p:txBody>
      </p:sp>
      <p:pic>
        <p:nvPicPr>
          <p:cNvPr id="13314" name="Picture 2" descr="சொல் புத்தியைவிட சுயபுத்தி மிக அவசியம் - OneTune | ஓர்ராகம் | Short Stories  | Magazine | N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04110"/>
            <a:ext cx="4497051" cy="426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35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5758152" cy="54379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5500" dirty="0">
                <a:solidFill>
                  <a:srgbClr val="FF0000"/>
                </a:solidFill>
                <a:latin typeface="Comic Sans MS" panose="030F0702030302020204" pitchFamily="66" charset="0"/>
              </a:rPr>
              <a:t>Oya</a:t>
            </a:r>
          </a:p>
          <a:p>
            <a:pPr marL="0" indent="0">
              <a:buNone/>
            </a:pPr>
            <a:r>
              <a:rPr lang="tr-TR" sz="5500" dirty="0">
                <a:solidFill>
                  <a:schemeClr val="bg1"/>
                </a:solidFill>
                <a:latin typeface="Comic Sans MS" panose="030F0702030302020204" pitchFamily="66" charset="0"/>
              </a:rPr>
              <a:t>Oya uyu.</a:t>
            </a:r>
          </a:p>
          <a:p>
            <a:pPr marL="0" indent="0">
              <a:buNone/>
            </a:pPr>
            <a:r>
              <a:rPr lang="tr-TR" sz="5500" dirty="0">
                <a:solidFill>
                  <a:schemeClr val="bg1"/>
                </a:solidFill>
                <a:latin typeface="Comic Sans MS" panose="030F0702030302020204" pitchFamily="66" charset="0"/>
              </a:rPr>
              <a:t>Oya iyi uyu.</a:t>
            </a:r>
          </a:p>
          <a:p>
            <a:pPr marL="0" indent="0">
              <a:buNone/>
            </a:pPr>
            <a:r>
              <a:rPr lang="tr-TR" sz="5500" dirty="0">
                <a:solidFill>
                  <a:schemeClr val="bg1"/>
                </a:solidFill>
                <a:latin typeface="Comic Sans MS" panose="030F0702030302020204" pitchFamily="66" charset="0"/>
              </a:rPr>
              <a:t>Oya ye.</a:t>
            </a:r>
          </a:p>
          <a:p>
            <a:pPr marL="0" indent="0">
              <a:buNone/>
            </a:pPr>
            <a:r>
              <a:rPr lang="tr-TR" sz="5500" dirty="0">
                <a:solidFill>
                  <a:schemeClr val="bg1"/>
                </a:solidFill>
                <a:latin typeface="Comic Sans MS" panose="030F0702030302020204" pitchFamily="66" charset="0"/>
              </a:rPr>
              <a:t>Oya yemek ye.</a:t>
            </a:r>
          </a:p>
          <a:p>
            <a:pPr marL="0" indent="0">
              <a:buNone/>
            </a:pPr>
            <a:r>
              <a:rPr lang="tr-TR" sz="5500" dirty="0">
                <a:solidFill>
                  <a:schemeClr val="bg1"/>
                </a:solidFill>
                <a:latin typeface="Comic Sans MS" panose="030F0702030302020204" pitchFamily="66" charset="0"/>
              </a:rPr>
              <a:t>Oya ye, yat, uyu </a:t>
            </a:r>
          </a:p>
        </p:txBody>
      </p:sp>
      <p:pic>
        <p:nvPicPr>
          <p:cNvPr id="11266" name="Picture 2" descr="PREVIEW | Meninas, Desenho de bonequinhas, Bonec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720" y="1285441"/>
            <a:ext cx="3058680" cy="475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77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175557" y="2112819"/>
            <a:ext cx="3486006" cy="344285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ı</a:t>
            </a:r>
          </a:p>
        </p:txBody>
      </p:sp>
      <p:pic>
        <p:nvPicPr>
          <p:cNvPr id="2052" name="Picture 4" descr="▷ Ayı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752" y="706581"/>
            <a:ext cx="5545512" cy="547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493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ng Süsler, png tema ve sayfa süsleri, süs indir | Nisan Forum Flatcast  Radyo Destek Paylaşım Sites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218" y="1136073"/>
            <a:ext cx="42195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3486006" cy="34428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tü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16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Çay Kupa Içki - Pixabay'da ücretsiz vektör graf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218" y="1260764"/>
            <a:ext cx="4171147" cy="488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3486006" cy="34428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ça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103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lipart sevimli yılan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2" y="1366693"/>
            <a:ext cx="44767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3940029" y="1073727"/>
            <a:ext cx="4414261" cy="34428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ılan</a:t>
            </a:r>
          </a:p>
        </p:txBody>
      </p:sp>
      <p:pic>
        <p:nvPicPr>
          <p:cNvPr id="5124" name="Picture 4" descr="▷ Yılan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614" y="3732789"/>
            <a:ext cx="2913641" cy="234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127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4286392" y="3165763"/>
            <a:ext cx="6686408" cy="34428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elken</a:t>
            </a:r>
          </a:p>
        </p:txBody>
      </p:sp>
      <p:pic>
        <p:nvPicPr>
          <p:cNvPr id="6148" name="Picture 4" descr="▷ Yelkencilik &amp; Yelkenliler: Hareketli Resimleri, Gifleri &amp; Animasyonları -  %100 ÜCRETSİZ!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3" y="766473"/>
            <a:ext cx="2271093" cy="17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▷ Yelkencilik &amp; Yelkenliler: Hareketli Resimleri, Gifleri &amp; Animasyonları -  %100 ÜCRETSİZ!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19" y="1651143"/>
            <a:ext cx="3805772" cy="452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575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Index of /rubrique-sports/images/gifs animes/skate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66" y="213734"/>
            <a:ext cx="3224934" cy="465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▷ Kaykay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447" y="441901"/>
            <a:ext cx="3044825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İçerik Yer Tutucusu 2"/>
          <p:cNvSpPr>
            <a:spLocks noGrp="1"/>
          </p:cNvSpPr>
          <p:nvPr>
            <p:ph idx="1"/>
          </p:nvPr>
        </p:nvSpPr>
        <p:spPr>
          <a:xfrm>
            <a:off x="3358138" y="3150547"/>
            <a:ext cx="5938262" cy="30562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ka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endParaRPr lang="tr-TR" sz="20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98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urat Bey Peynir Sticker for iOS &amp; Android | GIPHY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11" y="-415637"/>
            <a:ext cx="6382715" cy="451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İçerik Yer Tutucusu 2"/>
          <p:cNvSpPr>
            <a:spLocks noGrp="1"/>
          </p:cNvSpPr>
          <p:nvPr>
            <p:ph idx="1"/>
          </p:nvPr>
        </p:nvSpPr>
        <p:spPr>
          <a:xfrm>
            <a:off x="1307665" y="3178257"/>
            <a:ext cx="5938262" cy="30562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pe</a:t>
            </a: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y</a:t>
            </a:r>
            <a:r>
              <a:rPr lang="tr-TR" sz="20000" dirty="0">
                <a:solidFill>
                  <a:schemeClr val="bg1"/>
                </a:solidFill>
                <a:latin typeface="Comic Sans MS" panose="030F0702030302020204" pitchFamily="66" charset="0"/>
              </a:rPr>
              <a:t>nir</a:t>
            </a:r>
          </a:p>
        </p:txBody>
      </p:sp>
    </p:spTree>
    <p:extLst>
      <p:ext uri="{BB962C8B-B14F-4D97-AF65-F5344CB8AC3E}">
        <p14:creationId xmlns:p14="http://schemas.microsoft.com/office/powerpoint/2010/main" val="2846002848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</TotalTime>
  <Words>111</Words>
  <Application>Microsoft Office PowerPoint</Application>
  <PresentationFormat>Geniş ekran</PresentationFormat>
  <Paragraphs>89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Dilim</vt:lpstr>
      <vt:lpstr>YY HARFİ  HİSSETME, YAZMA, OKUMA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YY HARFİ  HİSSETME, YAZMA, OKUMA</dc:title>
  <dc:creator>User</dc:creator>
  <cp:lastModifiedBy>Hasan Ayık</cp:lastModifiedBy>
  <cp:revision>18</cp:revision>
  <dcterms:created xsi:type="dcterms:W3CDTF">2020-12-10T20:11:35Z</dcterms:created>
  <dcterms:modified xsi:type="dcterms:W3CDTF">2020-12-11T18:46:36Z</dcterms:modified>
</cp:coreProperties>
</file>