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2" r:id="rId2"/>
    <p:sldId id="264" r:id="rId3"/>
    <p:sldId id="256" r:id="rId4"/>
    <p:sldId id="257" r:id="rId5"/>
    <p:sldId id="258" r:id="rId6"/>
    <p:sldId id="259" r:id="rId7"/>
    <p:sldId id="260" r:id="rId8"/>
    <p:sldId id="261" r:id="rId9"/>
    <p:sldId id="263" r:id="rId10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6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notesMaster" Target="notesMasters/notesMaster1.xml" /><Relationship Id="rId5" Type="http://schemas.openxmlformats.org/officeDocument/2006/relationships/slide" Target="slides/slide4.xml" /><Relationship Id="rId15" Type="http://schemas.openxmlformats.org/officeDocument/2006/relationships/tableStyles" Target="tableStyle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EF427-706F-4A1C-9BD1-4D60CAAC0C3F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9E1FAC-88A9-4536-8C4A-0BF8817C9E9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37627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9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9E1FAC-88A9-4536-8C4A-0BF8817C9E95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19982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9E1FAC-88A9-4536-8C4A-0BF8817C9E95}" type="slidenum">
              <a:rPr lang="tr-TR" smtClean="0"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96290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9E1FAC-88A9-4536-8C4A-0BF8817C9E95}" type="slidenum">
              <a:rPr lang="tr-TR" smtClean="0"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747202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9E1FAC-88A9-4536-8C4A-0BF8817C9E95}" type="slidenum">
              <a:rPr lang="tr-TR" smtClean="0"/>
              <a:t>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66777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5589-FFFB-40A9-981E-53482DACC634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09479-C09F-4E83-9BA3-FA8823F938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6465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5589-FFFB-40A9-981E-53482DACC634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09479-C09F-4E83-9BA3-FA8823F938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36248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5589-FFFB-40A9-981E-53482DACC634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09479-C09F-4E83-9BA3-FA8823F938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56976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5589-FFFB-40A9-981E-53482DACC634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09479-C09F-4E83-9BA3-FA8823F938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13668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5589-FFFB-40A9-981E-53482DACC634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09479-C09F-4E83-9BA3-FA8823F938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57583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5589-FFFB-40A9-981E-53482DACC634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09479-C09F-4E83-9BA3-FA8823F938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79308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5589-FFFB-40A9-981E-53482DACC634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09479-C09F-4E83-9BA3-FA8823F938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5334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5589-FFFB-40A9-981E-53482DACC634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09479-C09F-4E83-9BA3-FA8823F938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25814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5589-FFFB-40A9-981E-53482DACC634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09479-C09F-4E83-9BA3-FA8823F938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00175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5589-FFFB-40A9-981E-53482DACC634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09479-C09F-4E83-9BA3-FA8823F938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99496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5589-FFFB-40A9-981E-53482DACC634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09479-C09F-4E83-9BA3-FA8823F938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04016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A5589-FFFB-40A9-981E-53482DACC634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09479-C09F-4E83-9BA3-FA8823F938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81412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1.jpeg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1.xml" /><Relationship Id="rId4" Type="http://schemas.openxmlformats.org/officeDocument/2006/relationships/image" Target="../media/image3.png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3313326" y="1845582"/>
            <a:ext cx="9408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tr-TR" dirty="0"/>
          </a:p>
        </p:txBody>
      </p:sp>
      <p:sp>
        <p:nvSpPr>
          <p:cNvPr id="7" name="Metin kutusu 6"/>
          <p:cNvSpPr txBox="1"/>
          <p:nvPr/>
        </p:nvSpPr>
        <p:spPr>
          <a:xfrm>
            <a:off x="9417279" y="3860676"/>
            <a:ext cx="9408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tr-TR" dirty="0"/>
          </a:p>
        </p:txBody>
      </p:sp>
      <p:sp>
        <p:nvSpPr>
          <p:cNvPr id="8" name="Metin kutusu 7"/>
          <p:cNvSpPr txBox="1"/>
          <p:nvPr/>
        </p:nvSpPr>
        <p:spPr>
          <a:xfrm>
            <a:off x="5447621" y="5952175"/>
            <a:ext cx="115637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tr-TR" dirty="0"/>
          </a:p>
        </p:txBody>
      </p:sp>
      <p:sp>
        <p:nvSpPr>
          <p:cNvPr id="9" name="Metin kutusu 8"/>
          <p:cNvSpPr txBox="1"/>
          <p:nvPr/>
        </p:nvSpPr>
        <p:spPr>
          <a:xfrm flipH="1" flipV="1">
            <a:off x="1554366" y="3860676"/>
            <a:ext cx="882879" cy="3773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tr-TR" dirty="0"/>
          </a:p>
        </p:txBody>
      </p:sp>
      <p:sp>
        <p:nvSpPr>
          <p:cNvPr id="5" name="Metin kutusu 4"/>
          <p:cNvSpPr txBox="1"/>
          <p:nvPr/>
        </p:nvSpPr>
        <p:spPr>
          <a:xfrm>
            <a:off x="4254168" y="388723"/>
            <a:ext cx="42685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800" b="1" dirty="0">
                <a:solidFill>
                  <a:srgbClr val="FF0000"/>
                </a:solidFill>
              </a:rPr>
              <a:t>YÖNLER</a:t>
            </a:r>
          </a:p>
        </p:txBody>
      </p:sp>
      <p:pic>
        <p:nvPicPr>
          <p:cNvPr id="1026" name="Resim 2" descr="Açıklama: C:\Documents and Settings\3AA\Desktop\ana-ve-ara-yonler--ilkresim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609" y="1735829"/>
            <a:ext cx="8610402" cy="4988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3409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ürkiye Haritası (Siyasi): Şehir İsimleri Listesi İle Birlikte Renkli  Türkiye'nin İlleri Haritası - En Son Haberler - Milliy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etin kutusu 1"/>
          <p:cNvSpPr txBox="1"/>
          <p:nvPr/>
        </p:nvSpPr>
        <p:spPr>
          <a:xfrm>
            <a:off x="4405744" y="332509"/>
            <a:ext cx="2237407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5400" b="1" dirty="0"/>
              <a:t>KUZEY</a:t>
            </a:r>
          </a:p>
          <a:p>
            <a:r>
              <a:rPr lang="tr-TR" sz="4400" b="1" dirty="0"/>
              <a:t>(NORTH)</a:t>
            </a:r>
          </a:p>
        </p:txBody>
      </p:sp>
      <p:sp>
        <p:nvSpPr>
          <p:cNvPr id="4" name="Metin kutusu 3"/>
          <p:cNvSpPr txBox="1"/>
          <p:nvPr/>
        </p:nvSpPr>
        <p:spPr>
          <a:xfrm>
            <a:off x="4197927" y="5001491"/>
            <a:ext cx="2231701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5400" b="1" dirty="0"/>
              <a:t>GÜNEY</a:t>
            </a:r>
          </a:p>
          <a:p>
            <a:r>
              <a:rPr lang="tr-TR" sz="4400" b="1" dirty="0"/>
              <a:t>(SOUTH)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166253" y="2505670"/>
            <a:ext cx="1858394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5400" b="1" dirty="0"/>
              <a:t>BATI</a:t>
            </a:r>
          </a:p>
          <a:p>
            <a:r>
              <a:rPr lang="tr-TR" sz="4400" b="1" dirty="0"/>
              <a:t>(WEST)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9975271" y="2505670"/>
            <a:ext cx="203055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5400" b="1" dirty="0"/>
              <a:t>DOĞU</a:t>
            </a:r>
          </a:p>
          <a:p>
            <a:r>
              <a:rPr lang="tr-TR" sz="5400" b="1" dirty="0"/>
              <a:t>(</a:t>
            </a:r>
            <a:r>
              <a:rPr lang="tr-TR" sz="4800" b="1" dirty="0"/>
              <a:t>EAST</a:t>
            </a:r>
            <a:r>
              <a:rPr lang="tr-TR" sz="54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69076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696692" y="946505"/>
            <a:ext cx="6899564" cy="5024804"/>
          </a:xfrm>
        </p:spPr>
        <p:txBody>
          <a:bodyPr>
            <a:normAutofit/>
          </a:bodyPr>
          <a:lstStyle/>
          <a:p>
            <a:r>
              <a:rPr lang="tr-TR" sz="3200" dirty="0">
                <a:latin typeface="Comic Sans MS" panose="030F0702030302020204" pitchFamily="66" charset="0"/>
              </a:rPr>
              <a:t>1.PUSULA</a:t>
            </a:r>
          </a:p>
          <a:p>
            <a:r>
              <a:rPr lang="tr-TR" sz="3200" dirty="0">
                <a:latin typeface="Comic Sans MS" panose="030F0702030302020204" pitchFamily="66" charset="0"/>
              </a:rPr>
              <a:t>Yönümüzü en kolay pusula yardımı ile saptayabiliriz. Pusula ibresinin koyu renkli ucu </a:t>
            </a:r>
            <a:r>
              <a:rPr lang="tr-TR" sz="3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KUZEY</a:t>
            </a:r>
            <a:r>
              <a:rPr lang="tr-TR" sz="3200" dirty="0" err="1">
                <a:latin typeface="Comic Sans MS" panose="030F0702030302020204" pitchFamily="66" charset="0"/>
              </a:rPr>
              <a:t>i</a:t>
            </a:r>
            <a:r>
              <a:rPr lang="tr-TR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tr-TR" sz="3200" dirty="0">
                <a:latin typeface="Comic Sans MS" panose="030F0702030302020204" pitchFamily="66" charset="0"/>
              </a:rPr>
              <a:t>gösterir. Pusulanın üzerinde İngilizce yönleri gösteren harfler vardır. </a:t>
            </a:r>
          </a:p>
          <a:p>
            <a:r>
              <a:rPr lang="tr-TR" sz="3200" dirty="0">
                <a:latin typeface="Comic Sans MS" panose="030F0702030302020204" pitchFamily="66" charset="0"/>
              </a:rPr>
              <a:t>Bunlar;</a:t>
            </a:r>
          </a:p>
          <a:p>
            <a:r>
              <a:rPr lang="tr-TR" sz="3200" dirty="0">
                <a:latin typeface="Comic Sans MS" panose="030F0702030302020204" pitchFamily="66" charset="0"/>
              </a:rPr>
              <a:t>North – South – East - West --- </a:t>
            </a:r>
          </a:p>
          <a:p>
            <a:r>
              <a:rPr lang="tr-TR" sz="3200" dirty="0">
                <a:latin typeface="Comic Sans MS" panose="030F0702030302020204" pitchFamily="66" charset="0"/>
              </a:rPr>
              <a:t>(Kuzey - Güney - Doğu - Batı)</a:t>
            </a:r>
          </a:p>
          <a:p>
            <a:endParaRPr lang="tr-TR" dirty="0"/>
          </a:p>
        </p:txBody>
      </p:sp>
      <p:pic>
        <p:nvPicPr>
          <p:cNvPr id="1027" name="Resim 5" descr="Açıklama: PUSULA İLE YÖN BULMA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472" y="1140835"/>
            <a:ext cx="3528146" cy="3597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2804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708073" y="507855"/>
            <a:ext cx="5243944" cy="5664345"/>
          </a:xfrm>
        </p:spPr>
        <p:txBody>
          <a:bodyPr/>
          <a:lstStyle/>
          <a:p>
            <a:pPr marL="0" indent="0">
              <a:buNone/>
            </a:pPr>
            <a:r>
              <a:rPr lang="tr-TR" sz="3600" dirty="0">
                <a:latin typeface="Comic Sans MS" panose="030F0702030302020204" pitchFamily="66" charset="0"/>
              </a:rPr>
              <a:t>                   2. GÜNEŞ</a:t>
            </a:r>
          </a:p>
          <a:p>
            <a:r>
              <a:rPr lang="tr-TR" sz="3200" dirty="0">
                <a:latin typeface="Comic Sans MS" panose="030F0702030302020204" pitchFamily="66" charset="0"/>
              </a:rPr>
              <a:t>Bulunduğumuz yerde Güneş’in doğduğu taraf </a:t>
            </a:r>
            <a:r>
              <a:rPr lang="tr-TR" sz="32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DOĞU</a:t>
            </a:r>
            <a:r>
              <a:rPr lang="tr-TR" sz="3200" dirty="0" err="1">
                <a:latin typeface="Comic Sans MS" panose="030F0702030302020204" pitchFamily="66" charset="0"/>
              </a:rPr>
              <a:t>’dur</a:t>
            </a:r>
            <a:r>
              <a:rPr lang="tr-TR" sz="3200" dirty="0">
                <a:latin typeface="Comic Sans MS" panose="030F0702030302020204" pitchFamily="66" charset="0"/>
              </a:rPr>
              <a:t>.</a:t>
            </a:r>
          </a:p>
          <a:p>
            <a:r>
              <a:rPr lang="tr-TR" sz="3200" dirty="0">
                <a:latin typeface="Comic Sans MS" panose="030F0702030302020204" pitchFamily="66" charset="0"/>
              </a:rPr>
              <a:t> Sağ kolumuzu Doğu’ya doğru uzatırsak, solumuz Batı, önümüz Kuzey ve arkamız Güney yönünü gösterir. </a:t>
            </a:r>
          </a:p>
          <a:p>
            <a:endParaRPr lang="tr-TR" dirty="0"/>
          </a:p>
        </p:txBody>
      </p:sp>
      <p:pic>
        <p:nvPicPr>
          <p:cNvPr id="2050" name="Resim 4" descr="Açıklama: GÜNEŞ VE YÖNL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81" y="1048181"/>
            <a:ext cx="5071885" cy="3690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0095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802582" y="365125"/>
            <a:ext cx="4551217" cy="5811838"/>
          </a:xfrm>
        </p:spPr>
        <p:txBody>
          <a:bodyPr>
            <a:normAutofit fontScale="90000"/>
          </a:bodyPr>
          <a:lstStyle/>
          <a:p>
            <a:r>
              <a:rPr lang="tr-TR" sz="5400" dirty="0">
                <a:latin typeface="Comic Sans MS" panose="030F0702030302020204" pitchFamily="66" charset="0"/>
              </a:rPr>
              <a:t>3. Kutup Yıldızı</a:t>
            </a:r>
            <a:br>
              <a:rPr lang="tr-TR" sz="5400" dirty="0">
                <a:latin typeface="Comic Sans MS" panose="030F0702030302020204" pitchFamily="66" charset="0"/>
              </a:rPr>
            </a:br>
            <a:br>
              <a:rPr lang="tr-TR" dirty="0">
                <a:latin typeface="Comic Sans MS" panose="030F0702030302020204" pitchFamily="66" charset="0"/>
              </a:rPr>
            </a:br>
            <a:r>
              <a:rPr lang="tr-TR" sz="4000" dirty="0">
                <a:latin typeface="Comic Sans MS" panose="030F0702030302020204" pitchFamily="66" charset="0"/>
              </a:rPr>
              <a:t>Kutup Yıldızı daima </a:t>
            </a:r>
            <a:r>
              <a:rPr lang="tr-TR" sz="40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KUZEY</a:t>
            </a:r>
            <a:r>
              <a:rPr lang="tr-TR" sz="4000" dirty="0" err="1">
                <a:latin typeface="Comic Sans MS" panose="030F0702030302020204" pitchFamily="66" charset="0"/>
              </a:rPr>
              <a:t>dedir</a:t>
            </a:r>
            <a:r>
              <a:rPr lang="tr-TR" sz="4000" dirty="0">
                <a:latin typeface="Comic Sans MS" panose="030F0702030302020204" pitchFamily="66" charset="0"/>
              </a:rPr>
              <a:t> ve hep sabittir. </a:t>
            </a:r>
            <a:br>
              <a:rPr lang="tr-TR" sz="4000" dirty="0">
                <a:latin typeface="Comic Sans MS" panose="030F0702030302020204" pitchFamily="66" charset="0"/>
              </a:rPr>
            </a:br>
            <a:r>
              <a:rPr lang="tr-TR" sz="4000" dirty="0">
                <a:latin typeface="Comic Sans MS" panose="030F0702030302020204" pitchFamily="66" charset="0"/>
              </a:rPr>
              <a:t>Bu sebeple ona, Demirkazık da denir.</a:t>
            </a:r>
            <a:br>
              <a:rPr lang="tr-TR" sz="4000" dirty="0">
                <a:latin typeface="Comic Sans MS" panose="030F0702030302020204" pitchFamily="66" charset="0"/>
              </a:rPr>
            </a:br>
            <a:endParaRPr lang="tr-TR" sz="4000" dirty="0">
              <a:latin typeface="Comic Sans MS" panose="030F0702030302020204" pitchFamily="66" charset="0"/>
            </a:endParaRPr>
          </a:p>
        </p:txBody>
      </p:sp>
      <p:pic>
        <p:nvPicPr>
          <p:cNvPr id="3074" name="Resim 8" descr="Açıklama: KUTUP YILDIZI VE YÖNL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019" y="503527"/>
            <a:ext cx="5192324" cy="3126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1532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747164" y="365125"/>
            <a:ext cx="4606635" cy="5811838"/>
          </a:xfrm>
        </p:spPr>
        <p:txBody>
          <a:bodyPr>
            <a:normAutofit fontScale="90000"/>
          </a:bodyPr>
          <a:lstStyle/>
          <a:p>
            <a:r>
              <a:rPr lang="tr-TR" sz="4900" dirty="0">
                <a:latin typeface="Comic Sans MS" panose="030F0702030302020204" pitchFamily="66" charset="0"/>
              </a:rPr>
              <a:t>4.Yosunlar </a:t>
            </a:r>
            <a:br>
              <a:rPr lang="tr-TR" sz="4900" dirty="0">
                <a:latin typeface="Comic Sans MS" panose="030F0702030302020204" pitchFamily="66" charset="0"/>
              </a:rPr>
            </a:br>
            <a:br>
              <a:rPr lang="tr-TR" dirty="0">
                <a:latin typeface="Comic Sans MS" panose="030F0702030302020204" pitchFamily="66" charset="0"/>
              </a:rPr>
            </a:br>
            <a:r>
              <a:rPr lang="tr-TR" sz="3600" dirty="0">
                <a:latin typeface="Comic Sans MS" panose="030F0702030302020204" pitchFamily="66" charset="0"/>
              </a:rPr>
              <a:t>Yosunlar taşların ve ağaçların </a:t>
            </a:r>
            <a:r>
              <a:rPr lang="tr-TR" sz="36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KUZEY</a:t>
            </a:r>
            <a:r>
              <a:rPr lang="tr-TR" sz="3600" dirty="0" err="1">
                <a:latin typeface="Comic Sans MS" panose="030F0702030302020204" pitchFamily="66" charset="0"/>
              </a:rPr>
              <a:t>’inde</a:t>
            </a:r>
            <a:r>
              <a:rPr lang="tr-TR" sz="3600" dirty="0">
                <a:latin typeface="Comic Sans MS" panose="030F0702030302020204" pitchFamily="66" charset="0"/>
              </a:rPr>
              <a:t> oluşur. </a:t>
            </a:r>
            <a:br>
              <a:rPr lang="tr-TR" sz="3600" dirty="0">
                <a:latin typeface="Comic Sans MS" panose="030F0702030302020204" pitchFamily="66" charset="0"/>
              </a:rPr>
            </a:br>
            <a:r>
              <a:rPr lang="tr-TR" sz="3600" dirty="0">
                <a:latin typeface="Comic Sans MS" panose="030F0702030302020204" pitchFamily="66" charset="0"/>
              </a:rPr>
              <a:t>Ayrıca kar yağdığı zamanlarda telefon direklerinin </a:t>
            </a:r>
            <a:r>
              <a:rPr lang="tr-TR" sz="3600" dirty="0">
                <a:solidFill>
                  <a:srgbClr val="FF0000"/>
                </a:solidFill>
                <a:latin typeface="Comic Sans MS" panose="030F0702030302020204" pitchFamily="66" charset="0"/>
              </a:rPr>
              <a:t>KUZEY</a:t>
            </a:r>
            <a:r>
              <a:rPr lang="tr-TR" sz="3600" dirty="0">
                <a:latin typeface="Comic Sans MS" panose="030F0702030302020204" pitchFamily="66" charset="0"/>
              </a:rPr>
              <a:t> tarafları her zaman karlıdır.</a:t>
            </a:r>
            <a:br>
              <a:rPr lang="tr-TR" sz="3600" dirty="0">
                <a:latin typeface="Comic Sans MS" panose="030F0702030302020204" pitchFamily="66" charset="0"/>
              </a:rPr>
            </a:br>
            <a:r>
              <a:rPr lang="tr-TR" dirty="0">
                <a:latin typeface="Comic Sans MS" panose="030F0702030302020204" pitchFamily="66" charset="0"/>
              </a:rPr>
              <a:t> </a:t>
            </a:r>
            <a:br>
              <a:rPr lang="tr-TR" dirty="0">
                <a:latin typeface="Comic Sans MS" panose="030F0702030302020204" pitchFamily="66" charset="0"/>
              </a:rPr>
            </a:br>
            <a:endParaRPr lang="tr-TR" dirty="0">
              <a:latin typeface="Comic Sans MS" panose="030F0702030302020204" pitchFamily="66" charset="0"/>
            </a:endParaRPr>
          </a:p>
        </p:txBody>
      </p:sp>
      <p:pic>
        <p:nvPicPr>
          <p:cNvPr id="4099" name="Resim 10" descr="Açıklama: http://derscalisalim.site90.com/resimler/yonler/agac_yon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1358936"/>
            <a:ext cx="4688820" cy="3824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3867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5624944" y="309706"/>
            <a:ext cx="5728855" cy="5536912"/>
          </a:xfrm>
        </p:spPr>
        <p:txBody>
          <a:bodyPr>
            <a:normAutofit/>
          </a:bodyPr>
          <a:lstStyle/>
          <a:p>
            <a:r>
              <a:rPr lang="tr-TR" sz="5400" dirty="0">
                <a:latin typeface="Comic Sans MS" panose="030F0702030302020204" pitchFamily="66" charset="0"/>
              </a:rPr>
              <a:t>5. Karınca Yuvası</a:t>
            </a:r>
            <a:br>
              <a:rPr lang="tr-TR" dirty="0">
                <a:latin typeface="Comic Sans MS" panose="030F0702030302020204" pitchFamily="66" charset="0"/>
              </a:rPr>
            </a:br>
            <a:r>
              <a:rPr lang="tr-TR" sz="4000" dirty="0">
                <a:latin typeface="Comic Sans MS" panose="030F0702030302020204" pitchFamily="66" charset="0"/>
              </a:rPr>
              <a:t>Karıncalar yuvalarının girişine toprak yığarlar. Bu toprakları yuvanın </a:t>
            </a:r>
            <a:r>
              <a:rPr lang="tr-TR" sz="40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KUZEY’</a:t>
            </a:r>
            <a:r>
              <a:rPr lang="tr-TR" sz="4000" dirty="0" err="1">
                <a:latin typeface="Comic Sans MS" panose="030F0702030302020204" pitchFamily="66" charset="0"/>
              </a:rPr>
              <a:t>ine</a:t>
            </a:r>
            <a:r>
              <a:rPr lang="tr-TR" sz="4000" dirty="0">
                <a:latin typeface="Comic Sans MS" panose="030F0702030302020204" pitchFamily="66" charset="0"/>
              </a:rPr>
              <a:t> yığarlar.  Yuvanın açık kısmı ise </a:t>
            </a:r>
            <a:r>
              <a:rPr lang="tr-TR" sz="40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GÜNEY</a:t>
            </a:r>
            <a:r>
              <a:rPr lang="tr-TR" sz="4000" dirty="0" err="1">
                <a:latin typeface="Comic Sans MS" panose="030F0702030302020204" pitchFamily="66" charset="0"/>
              </a:rPr>
              <a:t>’i</a:t>
            </a:r>
            <a:r>
              <a:rPr lang="tr-TR" sz="4000" dirty="0">
                <a:latin typeface="Comic Sans MS" panose="030F0702030302020204" pitchFamily="66" charset="0"/>
              </a:rPr>
              <a:t> gösterir.</a:t>
            </a:r>
          </a:p>
        </p:txBody>
      </p:sp>
      <p:pic>
        <p:nvPicPr>
          <p:cNvPr id="5123" name="Resim 12" descr="Açıklama: KARINCA YUVASI İLE YÖN BULM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08" y="1140836"/>
            <a:ext cx="4434941" cy="3334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5733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5209309" y="365125"/>
            <a:ext cx="6982691" cy="5329093"/>
          </a:xfrm>
        </p:spPr>
        <p:txBody>
          <a:bodyPr>
            <a:normAutofit/>
          </a:bodyPr>
          <a:lstStyle/>
          <a:p>
            <a:br>
              <a:rPr lang="tr-TR" dirty="0"/>
            </a:br>
            <a:r>
              <a:rPr lang="tr-TR" sz="4000" dirty="0">
                <a:latin typeface="Comic Sans MS" panose="030F0702030302020204" pitchFamily="66" charset="0"/>
              </a:rPr>
              <a:t>6. Minarelerin kapıları</a:t>
            </a:r>
            <a:br>
              <a:rPr lang="tr-TR" sz="4000" dirty="0">
                <a:latin typeface="Comic Sans MS" panose="030F0702030302020204" pitchFamily="66" charset="0"/>
              </a:rPr>
            </a:br>
            <a:r>
              <a:rPr lang="tr-TR" sz="4000" dirty="0">
                <a:latin typeface="Comic Sans MS" panose="030F0702030302020204" pitchFamily="66" charset="0"/>
              </a:rPr>
              <a:t>Minarelerde şerefeye açılan kapılar( üst kapı) </a:t>
            </a:r>
            <a:r>
              <a:rPr lang="tr-TR" sz="40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GÜNEY</a:t>
            </a:r>
            <a:r>
              <a:rPr lang="tr-TR" sz="4000" dirty="0" err="1">
                <a:latin typeface="Comic Sans MS" panose="030F0702030302020204" pitchFamily="66" charset="0"/>
              </a:rPr>
              <a:t>’e</a:t>
            </a:r>
            <a:r>
              <a:rPr lang="tr-TR" sz="4000" dirty="0">
                <a:latin typeface="Comic Sans MS" panose="030F0702030302020204" pitchFamily="66" charset="0"/>
              </a:rPr>
              <a:t> bakar. </a:t>
            </a:r>
            <a:br>
              <a:rPr lang="tr-TR" sz="4000" dirty="0">
                <a:latin typeface="Comic Sans MS" panose="030F0702030302020204" pitchFamily="66" charset="0"/>
              </a:rPr>
            </a:br>
            <a:endParaRPr lang="tr-TR" sz="4000" dirty="0">
              <a:latin typeface="Comic Sans MS" panose="030F0702030302020204" pitchFamily="66" charset="0"/>
            </a:endParaRPr>
          </a:p>
        </p:txBody>
      </p:sp>
      <p:pic>
        <p:nvPicPr>
          <p:cNvPr id="6146" name="Resim 14" descr="Açıklama: MİNARE KAPILARI GÜNEYİ GÖSTERİ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26" y="1152597"/>
            <a:ext cx="5010583" cy="3975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5336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7111999" y="384289"/>
            <a:ext cx="459014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dirty="0">
                <a:latin typeface="Comic Sans MS" panose="030F0702030302020204" pitchFamily="66" charset="0"/>
              </a:rPr>
              <a:t>                                                                           </a:t>
            </a:r>
          </a:p>
          <a:p>
            <a:pPr marL="0" indent="0">
              <a:buNone/>
            </a:pPr>
            <a:r>
              <a:rPr lang="tr-TR" dirty="0">
                <a:latin typeface="Comic Sans MS" panose="030F0702030302020204" pitchFamily="66" charset="0"/>
              </a:rPr>
              <a:t>                                                                  </a:t>
            </a:r>
            <a:r>
              <a:rPr lang="tr-TR" sz="3200" dirty="0">
                <a:latin typeface="Comic Sans MS" panose="030F0702030302020204" pitchFamily="66" charset="0"/>
              </a:rPr>
              <a:t>7.GPS  (</a:t>
            </a:r>
            <a:r>
              <a:rPr lang="tr-TR" sz="3200" dirty="0" err="1">
                <a:latin typeface="Comic Sans MS" panose="030F0702030302020204" pitchFamily="66" charset="0"/>
              </a:rPr>
              <a:t>Navigasyon</a:t>
            </a:r>
            <a:r>
              <a:rPr lang="tr-TR" sz="3200" dirty="0">
                <a:latin typeface="Comic Sans MS" panose="030F0702030302020204" pitchFamily="66" charset="0"/>
              </a:rPr>
              <a:t>)          </a:t>
            </a:r>
          </a:p>
          <a:p>
            <a:pPr marL="0" indent="0">
              <a:buNone/>
            </a:pPr>
            <a:r>
              <a:rPr lang="tr-TR" sz="3200" dirty="0">
                <a:latin typeface="Comic Sans MS" panose="030F0702030302020204" pitchFamily="66" charset="0"/>
              </a:rPr>
              <a:t>     Uydu aracılığıyla yönümüzü bulma yöntemidir. Ve günümüzde en kolay ve en çok başvurulan yöntemdir.</a:t>
            </a:r>
          </a:p>
          <a:p>
            <a:pPr marL="0" indent="0">
              <a:buNone/>
            </a:pPr>
            <a:endParaRPr lang="tr-TR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tr-TR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tr-TR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tr-TR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tr-TR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tr-TR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tr-TR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tr-TR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tr-TR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tr-TR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tr-TR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tr-TR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tr-TR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tr-TR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tr-TR" dirty="0">
              <a:latin typeface="Comic Sans MS" panose="030F0702030302020204" pitchFamily="66" charset="0"/>
            </a:endParaRPr>
          </a:p>
        </p:txBody>
      </p:sp>
      <p:pic>
        <p:nvPicPr>
          <p:cNvPr id="1026" name="Picture 2" descr="PIRANHA NO TRAFFIC 5.0&quot; GPS NAVİGASYON CİHAZI - Vatan Bilgisay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31" y="384289"/>
            <a:ext cx="5653314" cy="5653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0203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131</Words>
  <Application>Microsoft Office PowerPoint</Application>
  <PresentationFormat>Geniş ekran</PresentationFormat>
  <Paragraphs>46</Paragraphs>
  <Slides>9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0" baseType="lpstr">
      <vt:lpstr>Office Teması</vt:lpstr>
      <vt:lpstr>PowerPoint Sunusu</vt:lpstr>
      <vt:lpstr>PowerPoint Sunusu</vt:lpstr>
      <vt:lpstr>PowerPoint Sunusu</vt:lpstr>
      <vt:lpstr>PowerPoint Sunusu</vt:lpstr>
      <vt:lpstr>3. Kutup Yıldızı  Kutup Yıldızı daima KUZEYdedir ve hep sabittir.  Bu sebeple ona, Demirkazık da denir. </vt:lpstr>
      <vt:lpstr>4.Yosunlar   Yosunlar taşların ve ağaçların KUZEY’inde oluşur.  Ayrıca kar yağdığı zamanlarda telefon direklerinin KUZEY tarafları her zaman karlıdır.   </vt:lpstr>
      <vt:lpstr>5. Karınca Yuvası Karıncalar yuvalarının girişine toprak yığarlar. Bu toprakları yuvanın KUZEY’ine yığarlar.  Yuvanın açık kısmı ise GÜNEY’i gösterir.</vt:lpstr>
      <vt:lpstr> 6. Minarelerin kapıları Minarelerde şerefeye açılan kapılar( üst kapı) GÜNEY’e bakar.  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905068235042</dc:creator>
  <cp:lastModifiedBy>Hasan Ayık</cp:lastModifiedBy>
  <cp:revision>13</cp:revision>
  <dcterms:created xsi:type="dcterms:W3CDTF">2020-04-13T12:10:17Z</dcterms:created>
  <dcterms:modified xsi:type="dcterms:W3CDTF">2020-12-08T07:09:15Z</dcterms:modified>
</cp:coreProperties>
</file>