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204"/>
    <a:srgbClr val="D90D1C"/>
    <a:srgbClr val="CC0000"/>
    <a:srgbClr val="CC99FF"/>
    <a:srgbClr val="CBA9E5"/>
    <a:srgbClr val="FF6600"/>
    <a:srgbClr val="3399FF"/>
    <a:srgbClr val="EA9250"/>
    <a:srgbClr val="F8FCD0"/>
    <a:srgbClr val="FFE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0" autoAdjust="0"/>
    <p:restoredTop sz="94662" autoAdjust="0"/>
  </p:normalViewPr>
  <p:slideViewPr>
    <p:cSldViewPr>
      <p:cViewPr varScale="1">
        <p:scale>
          <a:sx n="57" d="100"/>
          <a:sy n="57" d="100"/>
        </p:scale>
        <p:origin x="-692" y="-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2" Type="http://schemas.openxmlformats.org/officeDocument/2006/relationships/slide" Target="slides/slide1.xml" /><Relationship Id="rId16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theme" Target="theme/theme1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13.12.2020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13.12.2020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7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 /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26"/>
            <a:ext cx="9144000" cy="5548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10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2211"/>
            <a:ext cx="9144000" cy="479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47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E2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59532" y="1305341"/>
            <a:ext cx="842493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27000">
                    <a:srgbClr val="FF0000"/>
                  </a:glow>
                  <a:outerShdw blurRad="50800" dist="39000" dir="5460000" algn="tl">
                    <a:srgbClr val="FF0000">
                      <a:alpha val="38000"/>
                    </a:srgbClr>
                  </a:outerShdw>
                </a:effectLst>
              </a:rPr>
              <a:t>ÇAMLI ŞEHİT YAŞAR SOYLU İLKOKULU</a:t>
            </a:r>
          </a:p>
          <a:p>
            <a:pPr algn="ctr"/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27000">
                  <a:srgbClr val="FF0000"/>
                </a:glow>
                <a:outerShdw blurRad="50800" dist="39000" dir="5460000" algn="tl">
                  <a:srgbClr val="FF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>
                <a:ln w="11430"/>
                <a:gradFill>
                  <a:gsLst>
                    <a:gs pos="73000">
                      <a:srgbClr val="00B0F0"/>
                    </a:gs>
                    <a:gs pos="0">
                      <a:srgbClr val="00B0F0"/>
                    </a:gs>
                    <a:gs pos="99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tx2">
                      <a:lumMod val="90000"/>
                    </a:schemeClr>
                  </a:glow>
                  <a:outerShdw blurRad="50800" dist="39000" dir="5460000" algn="tl">
                    <a:schemeClr val="tx2">
                      <a:lumMod val="90000"/>
                      <a:alpha val="38000"/>
                    </a:schemeClr>
                  </a:outerShdw>
                </a:effectLst>
              </a:rPr>
              <a:t>RAMAZAN YİĞİT</a:t>
            </a:r>
          </a:p>
          <a:p>
            <a:pPr algn="ctr"/>
            <a:r>
              <a:rPr lang="tr-TR" sz="5400" b="1" cap="none" spc="0" dirty="0">
                <a:ln w="11430"/>
                <a:gradFill>
                  <a:gsLst>
                    <a:gs pos="83000">
                      <a:srgbClr val="7030A0"/>
                    </a:gs>
                    <a:gs pos="96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tx2">
                      <a:lumMod val="75000"/>
                    </a:schemeClr>
                  </a:glow>
                  <a:outerShdw blurRad="50800" dist="39000" dir="5460000" algn="tl">
                    <a:schemeClr val="tx2">
                      <a:lumMod val="75000"/>
                      <a:alpha val="38000"/>
                    </a:schemeClr>
                  </a:outerShdw>
                </a:effectLst>
              </a:rPr>
              <a:t>4/A SINIF ÖĞRETMENİ</a:t>
            </a:r>
          </a:p>
        </p:txBody>
      </p:sp>
    </p:spTree>
    <p:extLst>
      <p:ext uri="{BB962C8B-B14F-4D97-AF65-F5344CB8AC3E}">
        <p14:creationId xmlns:p14="http://schemas.microsoft.com/office/powerpoint/2010/main" val="3140806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92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745"/>
            <a:ext cx="9144000" cy="496851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762626" y="21415"/>
            <a:ext cx="76667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YÖN BULMA YÖNTEMLERİ</a:t>
            </a:r>
          </a:p>
        </p:txBody>
      </p:sp>
    </p:spTree>
    <p:extLst>
      <p:ext uri="{BB962C8B-B14F-4D97-AF65-F5344CB8AC3E}">
        <p14:creationId xmlns:p14="http://schemas.microsoft.com/office/powerpoint/2010/main" val="1880866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456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377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353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640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A9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944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30" y="692696"/>
            <a:ext cx="8697539" cy="561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057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518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849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8106"/>
            <a:ext cx="9144000" cy="466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247670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14</Words>
  <Application>Microsoft Office PowerPoint</Application>
  <PresentationFormat>Ekran Gösterisi (4:3)</PresentationFormat>
  <Paragraphs>6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CASPER</dc:creator>
  <cp:lastModifiedBy>Hasan Ayık</cp:lastModifiedBy>
  <cp:revision>7</cp:revision>
  <dcterms:created xsi:type="dcterms:W3CDTF">2020-12-12T23:30:11Z</dcterms:created>
  <dcterms:modified xsi:type="dcterms:W3CDTF">2020-12-13T20:05:54Z</dcterms:modified>
</cp:coreProperties>
</file>