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slide" Target="slides/slide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20.12.2020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5.jpeg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167950" y="496997"/>
            <a:ext cx="95518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200" dirty="0"/>
              <a:t>   Okulumuzun, evimizin yerlerini tarif etmek için yönlerden yararlanırız.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r-TR" sz="2200" dirty="0"/>
              <a:t>   Okulumuzun, evlerimizin etrafında caddeler, sokaklar, iş yerleri, parklar bulunur. </a:t>
            </a:r>
          </a:p>
        </p:txBody>
      </p:sp>
      <p:sp>
        <p:nvSpPr>
          <p:cNvPr id="5" name="Dikdörtgen 4"/>
          <p:cNvSpPr/>
          <p:nvPr/>
        </p:nvSpPr>
        <p:spPr>
          <a:xfrm>
            <a:off x="179512" y="5740255"/>
            <a:ext cx="983987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r-TR" sz="2200" dirty="0"/>
              <a:t>Okulumuzun ya da evimizin yerini daha iyi tanıtabilmek  ve anlatabilmek </a:t>
            </a:r>
          </a:p>
          <a:p>
            <a:r>
              <a:rPr lang="tr-TR" sz="2200" dirty="0"/>
              <a:t>için kroki çizebiliriz.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r-TR" sz="2200" dirty="0"/>
              <a:t>Kroki yaşadığımız şehri tanımamızı ve adresleri kolay bulmamızı sağlar.</a:t>
            </a:r>
          </a:p>
        </p:txBody>
      </p:sp>
      <p:sp>
        <p:nvSpPr>
          <p:cNvPr id="6" name="Dikdörtgen 5"/>
          <p:cNvSpPr/>
          <p:nvPr/>
        </p:nvSpPr>
        <p:spPr>
          <a:xfrm>
            <a:off x="2875920" y="35332"/>
            <a:ext cx="3894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i="1" dirty="0"/>
              <a:t>Yer Tarifi Yapalım(</a:t>
            </a:r>
            <a:r>
              <a:rPr lang="tr-TR" sz="2800" b="1" i="1" dirty="0">
                <a:solidFill>
                  <a:srgbClr val="C00000"/>
                </a:solidFill>
              </a:rPr>
              <a:t>KROKİ</a:t>
            </a:r>
            <a:r>
              <a:rPr lang="tr-TR" sz="2800" b="1" i="1" dirty="0"/>
              <a:t>)</a:t>
            </a:r>
            <a:endParaRPr lang="tr-TR" sz="2800" i="1" dirty="0"/>
          </a:p>
        </p:txBody>
      </p:sp>
      <p:pic>
        <p:nvPicPr>
          <p:cNvPr id="1028" name="Picture 4" descr="Yönler Afişi 2 En Uygun Fiyatlarla | Okul Center Okul Av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348551"/>
            <a:ext cx="2304256" cy="230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3. Sınıf Kroki Çiziyorum Konu Anlatımı | İlkokul Dokümanları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49" y="1560715"/>
            <a:ext cx="6264696" cy="417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625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 descr="C:\Users\TOSHIBA\Desktop\1695170049_w640_h640_brosh-ptitsa-yuvelirnay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0"/>
            <a:ext cx="320384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Metin kutusu 3"/>
          <p:cNvSpPr txBox="1"/>
          <p:nvPr/>
        </p:nvSpPr>
        <p:spPr>
          <a:xfrm>
            <a:off x="3221596" y="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600" dirty="0"/>
              <a:t>KROKİ</a:t>
            </a:r>
          </a:p>
        </p:txBody>
      </p:sp>
      <p:sp>
        <p:nvSpPr>
          <p:cNvPr id="5" name="Dikdörtgen 4"/>
          <p:cNvSpPr/>
          <p:nvPr/>
        </p:nvSpPr>
        <p:spPr>
          <a:xfrm>
            <a:off x="179512" y="646331"/>
            <a:ext cx="88204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tr-TR" sz="2000" dirty="0"/>
              <a:t>  </a:t>
            </a:r>
            <a:r>
              <a:rPr lang="tr-TR" sz="2400" dirty="0"/>
              <a:t>Bir yerin kuşbakışı görümünün kabataslak (ölçeksiz)olarak kağıt üzerine çizilmesine </a:t>
            </a:r>
            <a:r>
              <a:rPr lang="tr-TR" sz="3200" i="1" dirty="0">
                <a:solidFill>
                  <a:srgbClr val="C00000"/>
                </a:solidFill>
              </a:rPr>
              <a:t>kroki</a:t>
            </a:r>
            <a:r>
              <a:rPr lang="tr-TR" sz="2400" dirty="0">
                <a:solidFill>
                  <a:srgbClr val="C00000"/>
                </a:solidFill>
              </a:rPr>
              <a:t> </a:t>
            </a:r>
            <a:r>
              <a:rPr lang="tr-TR" sz="2400" dirty="0"/>
              <a:t>denir.</a:t>
            </a:r>
          </a:p>
        </p:txBody>
      </p:sp>
      <p:pic>
        <p:nvPicPr>
          <p:cNvPr id="8" name="Resim 7" descr="C:\Users\TOSHIBA\Desktop\717b6a45e3ec073b28c8806767e24a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554" y="2085730"/>
            <a:ext cx="4589209" cy="396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ikdörtgen 5"/>
          <p:cNvSpPr/>
          <p:nvPr/>
        </p:nvSpPr>
        <p:spPr>
          <a:xfrm>
            <a:off x="194578" y="6073330"/>
            <a:ext cx="88109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tr-TR" sz="2400" dirty="0"/>
              <a:t>  Yüksek bir yerden aşağıya </a:t>
            </a:r>
            <a:r>
              <a:rPr lang="tr-TR" sz="2400" dirty="0" err="1"/>
              <a:t>doğru,bütün</a:t>
            </a:r>
            <a:r>
              <a:rPr lang="tr-TR" sz="2400" dirty="0"/>
              <a:t> genişliği içine alacak şekilde bakmaya “ </a:t>
            </a:r>
            <a:r>
              <a:rPr lang="tr-TR" sz="2400" i="1" dirty="0">
                <a:solidFill>
                  <a:srgbClr val="C00000"/>
                </a:solidFill>
              </a:rPr>
              <a:t>kuş bakışı</a:t>
            </a:r>
            <a:r>
              <a:rPr lang="tr-TR" sz="2400" dirty="0">
                <a:solidFill>
                  <a:srgbClr val="C00000"/>
                </a:solidFill>
              </a:rPr>
              <a:t> </a:t>
            </a:r>
            <a:r>
              <a:rPr lang="tr-TR" sz="2400" dirty="0"/>
              <a:t>” denir.</a:t>
            </a:r>
          </a:p>
        </p:txBody>
      </p:sp>
      <p:pic>
        <p:nvPicPr>
          <p:cNvPr id="10" name="Resim 9" descr="C:\Users\TOSHIBA\Desktop\Uçhisar,_50240_Uçhisar-Nevşehir_Merkez-Nevşehir,_Turkey_-_panorami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4199" y="2109011"/>
            <a:ext cx="4261284" cy="396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444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roki Nedir Kroki Nasıl Çizilir? En Kolay Haliyle Kroki Çizimi | Çizim,  Harita, Harital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63" y="477332"/>
            <a:ext cx="7869449" cy="447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3275856" y="-54232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i="1" dirty="0"/>
              <a:t>KROKİ</a:t>
            </a:r>
          </a:p>
        </p:txBody>
      </p:sp>
      <p:sp>
        <p:nvSpPr>
          <p:cNvPr id="7" name="Dikdörtgen 6"/>
          <p:cNvSpPr/>
          <p:nvPr/>
        </p:nvSpPr>
        <p:spPr>
          <a:xfrm>
            <a:off x="341828" y="5504711"/>
            <a:ext cx="23372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tr-TR" sz="2000" dirty="0"/>
              <a:t>Kabataslak çizilir. </a:t>
            </a:r>
          </a:p>
        </p:txBody>
      </p:sp>
      <p:sp>
        <p:nvSpPr>
          <p:cNvPr id="8" name="Dikdörtgen 7"/>
          <p:cNvSpPr/>
          <p:nvPr/>
        </p:nvSpPr>
        <p:spPr>
          <a:xfrm>
            <a:off x="315910" y="5811559"/>
            <a:ext cx="36070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tr-TR" sz="2000" dirty="0"/>
              <a:t>Uzunluklar göz kararı ile çizilir</a:t>
            </a:r>
          </a:p>
        </p:txBody>
      </p:sp>
      <p:sp>
        <p:nvSpPr>
          <p:cNvPr id="9" name="Dikdörtgen 8"/>
          <p:cNvSpPr/>
          <p:nvPr/>
        </p:nvSpPr>
        <p:spPr>
          <a:xfrm>
            <a:off x="315910" y="6211669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tr-TR" sz="2000" dirty="0"/>
              <a:t>Önemli yerlerin, sokak ve caddelerin isimleri yazılır.</a:t>
            </a:r>
          </a:p>
        </p:txBody>
      </p:sp>
      <p:sp>
        <p:nvSpPr>
          <p:cNvPr id="10" name="Dikdörtgen 9"/>
          <p:cNvSpPr/>
          <p:nvPr/>
        </p:nvSpPr>
        <p:spPr>
          <a:xfrm>
            <a:off x="5364088" y="5547619"/>
            <a:ext cx="23229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tr-TR" sz="2000" dirty="0"/>
              <a:t>Yön oku bulunur. </a:t>
            </a:r>
          </a:p>
        </p:txBody>
      </p:sp>
      <p:sp>
        <p:nvSpPr>
          <p:cNvPr id="11" name="Dikdörtgen 10"/>
          <p:cNvSpPr/>
          <p:nvPr/>
        </p:nvSpPr>
        <p:spPr>
          <a:xfrm>
            <a:off x="5364088" y="5888503"/>
            <a:ext cx="4248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tr-TR" sz="2000" dirty="0"/>
              <a:t>Geometrik şekiller, semboller </a:t>
            </a:r>
          </a:p>
          <a:p>
            <a:r>
              <a:rPr lang="tr-TR" sz="2000" dirty="0"/>
              <a:t> ve çizgiler kullanırız.</a:t>
            </a:r>
          </a:p>
        </p:txBody>
      </p:sp>
      <p:sp>
        <p:nvSpPr>
          <p:cNvPr id="12" name="Dikdörtgen 11"/>
          <p:cNvSpPr/>
          <p:nvPr/>
        </p:nvSpPr>
        <p:spPr>
          <a:xfrm>
            <a:off x="2878543" y="5104601"/>
            <a:ext cx="26050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000" b="1" i="1" dirty="0">
                <a:solidFill>
                  <a:srgbClr val="C00000"/>
                </a:solidFill>
              </a:rPr>
              <a:t>KROKİNİN ÖZELLİKLERİ</a:t>
            </a:r>
          </a:p>
        </p:txBody>
      </p:sp>
    </p:spTree>
    <p:extLst>
      <p:ext uri="{BB962C8B-B14F-4D97-AF65-F5344CB8AC3E}">
        <p14:creationId xmlns:p14="http://schemas.microsoft.com/office/powerpoint/2010/main" val="730171646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104</Words>
  <Application>Microsoft Office PowerPoint</Application>
  <PresentationFormat>Ekran Gösterisi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4" baseType="lpstr">
      <vt:lpstr>Ofis Teması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Windows 10</dc:creator>
  <cp:lastModifiedBy>Hasan Ayık</cp:lastModifiedBy>
  <cp:revision>6</cp:revision>
  <cp:lastPrinted>2020-12-20T10:32:19Z</cp:lastPrinted>
  <dcterms:created xsi:type="dcterms:W3CDTF">2020-12-17T15:59:39Z</dcterms:created>
  <dcterms:modified xsi:type="dcterms:W3CDTF">2020-12-20T14:05:56Z</dcterms:modified>
</cp:coreProperties>
</file>